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0"/>
  </p:notesMasterIdLst>
  <p:sldIdLst>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971" autoAdjust="0"/>
  </p:normalViewPr>
  <p:slideViewPr>
    <p:cSldViewPr>
      <p:cViewPr varScale="1">
        <p:scale>
          <a:sx n="63" d="100"/>
          <a:sy n="63" d="100"/>
        </p:scale>
        <p:origin x="-294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7AADCB-271C-4EB5-A0CB-C8AFDDC26B0E}"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79E84845-46E1-4310-8A33-FAAFAC25D4DB}">
      <dgm:prSet phldrT="[Text]"/>
      <dgm:spPr>
        <a:solidFill>
          <a:srgbClr val="C0504D"/>
        </a:solidFill>
      </dgm:spPr>
      <dgm:t>
        <a:bodyPr/>
        <a:lstStyle/>
        <a:p>
          <a:r>
            <a:rPr lang="en-AU" b="1" dirty="0" smtClean="0"/>
            <a:t>Zero fatalities</a:t>
          </a:r>
          <a:endParaRPr lang="en-AU" b="1" dirty="0"/>
        </a:p>
      </dgm:t>
    </dgm:pt>
    <dgm:pt modelId="{606AC358-4415-4ED5-AFAA-C672A3DA05B8}" type="parTrans" cxnId="{77B3EEA1-324F-4AA5-8980-F9BD8AEBA4F4}">
      <dgm:prSet/>
      <dgm:spPr/>
      <dgm:t>
        <a:bodyPr/>
        <a:lstStyle/>
        <a:p>
          <a:endParaRPr lang="en-AU"/>
        </a:p>
      </dgm:t>
    </dgm:pt>
    <dgm:pt modelId="{67758F30-9B6B-4409-BB27-E2168FDB3637}" type="sibTrans" cxnId="{77B3EEA1-324F-4AA5-8980-F9BD8AEBA4F4}">
      <dgm:prSet/>
      <dgm:spPr>
        <a:solidFill>
          <a:schemeClr val="tx1"/>
        </a:solidFill>
      </dgm:spPr>
      <dgm:t>
        <a:bodyPr/>
        <a:lstStyle/>
        <a:p>
          <a:endParaRPr lang="en-AU">
            <a:solidFill>
              <a:schemeClr val="tx1"/>
            </a:solidFill>
          </a:endParaRPr>
        </a:p>
      </dgm:t>
    </dgm:pt>
    <dgm:pt modelId="{89ADF80D-B542-41E6-AFB5-B00BC2244027}">
      <dgm:prSet phldrT="[Text]"/>
      <dgm:spPr>
        <a:solidFill>
          <a:srgbClr val="8064A2"/>
        </a:solidFill>
      </dgm:spPr>
      <dgm:t>
        <a:bodyPr/>
        <a:lstStyle/>
        <a:p>
          <a:r>
            <a:rPr lang="en-AU" b="1" dirty="0" smtClean="0"/>
            <a:t>Zero harm</a:t>
          </a:r>
          <a:endParaRPr lang="en-AU" b="1" dirty="0"/>
        </a:p>
      </dgm:t>
    </dgm:pt>
    <dgm:pt modelId="{B70EFB48-DBEA-4D1A-B81E-61B1C36914E9}" type="parTrans" cxnId="{B3A4FC90-D768-436B-B617-444F1DFFF0F8}">
      <dgm:prSet/>
      <dgm:spPr/>
      <dgm:t>
        <a:bodyPr/>
        <a:lstStyle/>
        <a:p>
          <a:endParaRPr lang="en-AU"/>
        </a:p>
      </dgm:t>
    </dgm:pt>
    <dgm:pt modelId="{71C75BFC-4D18-41D0-BB13-AB61A423F5D8}" type="sibTrans" cxnId="{B3A4FC90-D768-436B-B617-444F1DFFF0F8}">
      <dgm:prSet/>
      <dgm:spPr/>
      <dgm:t>
        <a:bodyPr/>
        <a:lstStyle/>
        <a:p>
          <a:endParaRPr lang="en-AU"/>
        </a:p>
      </dgm:t>
    </dgm:pt>
    <dgm:pt modelId="{AB1F53D5-CF35-4866-BCA7-1C4F3B748444}" type="pres">
      <dgm:prSet presAssocID="{C07AADCB-271C-4EB5-A0CB-C8AFDDC26B0E}" presName="linearFlow" presStyleCnt="0">
        <dgm:presLayoutVars>
          <dgm:dir/>
          <dgm:resizeHandles val="exact"/>
        </dgm:presLayoutVars>
      </dgm:prSet>
      <dgm:spPr/>
    </dgm:pt>
    <dgm:pt modelId="{225C5680-7DF8-4254-82B3-BFCBC8CBB5B8}" type="pres">
      <dgm:prSet presAssocID="{79E84845-46E1-4310-8A33-FAAFAC25D4DB}" presName="node" presStyleLbl="node1" presStyleIdx="0" presStyleCnt="2" custLinFactNeighborX="75274" custLinFactNeighborY="365">
        <dgm:presLayoutVars>
          <dgm:bulletEnabled val="1"/>
        </dgm:presLayoutVars>
      </dgm:prSet>
      <dgm:spPr/>
      <dgm:t>
        <a:bodyPr/>
        <a:lstStyle/>
        <a:p>
          <a:endParaRPr lang="en-AU"/>
        </a:p>
      </dgm:t>
    </dgm:pt>
    <dgm:pt modelId="{52A757CB-9ED4-4B8B-BF71-A68AF26A46D8}" type="pres">
      <dgm:prSet presAssocID="{67758F30-9B6B-4409-BB27-E2168FDB3637}" presName="spacerL" presStyleCnt="0"/>
      <dgm:spPr/>
    </dgm:pt>
    <dgm:pt modelId="{9EEF8FC7-5726-48DE-9430-FF3D75159051}" type="pres">
      <dgm:prSet presAssocID="{67758F30-9B6B-4409-BB27-E2168FDB3637}" presName="sibTrans" presStyleLbl="sibTrans2D1" presStyleIdx="0" presStyleCnt="1"/>
      <dgm:spPr/>
      <dgm:t>
        <a:bodyPr/>
        <a:lstStyle/>
        <a:p>
          <a:endParaRPr lang="en-AU"/>
        </a:p>
      </dgm:t>
    </dgm:pt>
    <dgm:pt modelId="{6AC5CDF4-C8D7-48BC-B450-2C41B9A1E931}" type="pres">
      <dgm:prSet presAssocID="{67758F30-9B6B-4409-BB27-E2168FDB3637}" presName="spacerR" presStyleCnt="0"/>
      <dgm:spPr/>
    </dgm:pt>
    <dgm:pt modelId="{BC8EB190-247D-46DE-9B4F-7E7330626D73}" type="pres">
      <dgm:prSet presAssocID="{89ADF80D-B542-41E6-AFB5-B00BC2244027}" presName="node" presStyleLbl="node1" presStyleIdx="1" presStyleCnt="2" custLinFactNeighborX="-55186" custLinFactNeighborY="1851">
        <dgm:presLayoutVars>
          <dgm:bulletEnabled val="1"/>
        </dgm:presLayoutVars>
      </dgm:prSet>
      <dgm:spPr/>
      <dgm:t>
        <a:bodyPr/>
        <a:lstStyle/>
        <a:p>
          <a:endParaRPr lang="en-AU"/>
        </a:p>
      </dgm:t>
    </dgm:pt>
  </dgm:ptLst>
  <dgm:cxnLst>
    <dgm:cxn modelId="{B3A4FC90-D768-436B-B617-444F1DFFF0F8}" srcId="{C07AADCB-271C-4EB5-A0CB-C8AFDDC26B0E}" destId="{89ADF80D-B542-41E6-AFB5-B00BC2244027}" srcOrd="1" destOrd="0" parTransId="{B70EFB48-DBEA-4D1A-B81E-61B1C36914E9}" sibTransId="{71C75BFC-4D18-41D0-BB13-AB61A423F5D8}"/>
    <dgm:cxn modelId="{77B3EEA1-324F-4AA5-8980-F9BD8AEBA4F4}" srcId="{C07AADCB-271C-4EB5-A0CB-C8AFDDC26B0E}" destId="{79E84845-46E1-4310-8A33-FAAFAC25D4DB}" srcOrd="0" destOrd="0" parTransId="{606AC358-4415-4ED5-AFAA-C672A3DA05B8}" sibTransId="{67758F30-9B6B-4409-BB27-E2168FDB3637}"/>
    <dgm:cxn modelId="{EF028D06-AA96-4A75-9FE3-F92860F8B70F}" type="presOf" srcId="{79E84845-46E1-4310-8A33-FAAFAC25D4DB}" destId="{225C5680-7DF8-4254-82B3-BFCBC8CBB5B8}" srcOrd="0" destOrd="0" presId="urn:microsoft.com/office/officeart/2005/8/layout/equation1"/>
    <dgm:cxn modelId="{DC153861-C1D3-48BF-9A24-4237B9453788}" type="presOf" srcId="{67758F30-9B6B-4409-BB27-E2168FDB3637}" destId="{9EEF8FC7-5726-48DE-9430-FF3D75159051}" srcOrd="0" destOrd="0" presId="urn:microsoft.com/office/officeart/2005/8/layout/equation1"/>
    <dgm:cxn modelId="{0966E446-0C17-4C13-B36B-3A060D3D6668}" type="presOf" srcId="{89ADF80D-B542-41E6-AFB5-B00BC2244027}" destId="{BC8EB190-247D-46DE-9B4F-7E7330626D73}" srcOrd="0" destOrd="0" presId="urn:microsoft.com/office/officeart/2005/8/layout/equation1"/>
    <dgm:cxn modelId="{1571FD00-0899-4AC2-8930-868A4207CDC8}" type="presOf" srcId="{C07AADCB-271C-4EB5-A0CB-C8AFDDC26B0E}" destId="{AB1F53D5-CF35-4866-BCA7-1C4F3B748444}" srcOrd="0" destOrd="0" presId="urn:microsoft.com/office/officeart/2005/8/layout/equation1"/>
    <dgm:cxn modelId="{D19E0520-1922-4691-B44A-487C7ACADD93}" type="presParOf" srcId="{AB1F53D5-CF35-4866-BCA7-1C4F3B748444}" destId="{225C5680-7DF8-4254-82B3-BFCBC8CBB5B8}" srcOrd="0" destOrd="0" presId="urn:microsoft.com/office/officeart/2005/8/layout/equation1"/>
    <dgm:cxn modelId="{A0C51F9A-4899-4C07-A53D-BDE59AFC3637}" type="presParOf" srcId="{AB1F53D5-CF35-4866-BCA7-1C4F3B748444}" destId="{52A757CB-9ED4-4B8B-BF71-A68AF26A46D8}" srcOrd="1" destOrd="0" presId="urn:microsoft.com/office/officeart/2005/8/layout/equation1"/>
    <dgm:cxn modelId="{BDEA6E51-E939-4E90-9E78-0FE86A747A6B}" type="presParOf" srcId="{AB1F53D5-CF35-4866-BCA7-1C4F3B748444}" destId="{9EEF8FC7-5726-48DE-9430-FF3D75159051}" srcOrd="2" destOrd="0" presId="urn:microsoft.com/office/officeart/2005/8/layout/equation1"/>
    <dgm:cxn modelId="{8BE9577F-177D-433C-BE15-55DF768CF839}" type="presParOf" srcId="{AB1F53D5-CF35-4866-BCA7-1C4F3B748444}" destId="{6AC5CDF4-C8D7-48BC-B450-2C41B9A1E931}" srcOrd="3" destOrd="0" presId="urn:microsoft.com/office/officeart/2005/8/layout/equation1"/>
    <dgm:cxn modelId="{3C0AC4FD-832F-4D04-951C-E6FD69CCF913}" type="presParOf" srcId="{AB1F53D5-CF35-4866-BCA7-1C4F3B748444}" destId="{BC8EB190-247D-46DE-9B4F-7E7330626D73}" srcOrd="4" destOrd="0" presId="urn:microsoft.com/office/officeart/2005/8/layout/equation1"/>
  </dgm:cxnLst>
  <dgm:bg>
    <a:noFill/>
    <a:effectLst>
      <a:softEdge rad="31750"/>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6C3B8F-5264-4733-A13C-FBB263166AFA}" type="doc">
      <dgm:prSet loTypeId="urn:microsoft.com/office/officeart/2005/8/layout/vList2" loCatId="list" qsTypeId="urn:microsoft.com/office/officeart/2005/8/quickstyle/3d2" qsCatId="3D" csTypeId="urn:microsoft.com/office/officeart/2005/8/colors/accent2_2" csCatId="accent2" phldr="1"/>
      <dgm:spPr/>
      <dgm:t>
        <a:bodyPr/>
        <a:lstStyle/>
        <a:p>
          <a:endParaRPr lang="en-AU"/>
        </a:p>
      </dgm:t>
    </dgm:pt>
    <dgm:pt modelId="{0FABA4E3-9C7D-4863-8752-0409FA0F1166}">
      <dgm:prSet phldrT="[Text]"/>
      <dgm:spPr/>
      <dgm:t>
        <a:bodyPr/>
        <a:lstStyle/>
        <a:p>
          <a:pPr algn="ctr"/>
          <a:r>
            <a:rPr lang="en-AU" b="1" smtClean="0"/>
            <a:t>Safety culture</a:t>
          </a:r>
          <a:endParaRPr lang="en-AU" b="1" dirty="0"/>
        </a:p>
      </dgm:t>
    </dgm:pt>
    <dgm:pt modelId="{5E5AE325-CAD6-47EF-ACBA-727FA6C94FC2}" type="parTrans" cxnId="{9137F9D9-E6B3-4E59-A05C-9A54FE8BE6C1}">
      <dgm:prSet/>
      <dgm:spPr/>
      <dgm:t>
        <a:bodyPr/>
        <a:lstStyle/>
        <a:p>
          <a:pPr algn="ctr"/>
          <a:endParaRPr lang="en-AU" b="1">
            <a:solidFill>
              <a:schemeClr val="tx1"/>
            </a:solidFill>
          </a:endParaRPr>
        </a:p>
      </dgm:t>
    </dgm:pt>
    <dgm:pt modelId="{F7EFFAFB-4841-4152-8C45-0A8D80E3A216}" type="sibTrans" cxnId="{9137F9D9-E6B3-4E59-A05C-9A54FE8BE6C1}">
      <dgm:prSet/>
      <dgm:spPr/>
      <dgm:t>
        <a:bodyPr/>
        <a:lstStyle/>
        <a:p>
          <a:pPr algn="ctr"/>
          <a:endParaRPr lang="en-AU" b="1">
            <a:solidFill>
              <a:schemeClr val="tx1"/>
            </a:solidFill>
          </a:endParaRPr>
        </a:p>
      </dgm:t>
    </dgm:pt>
    <dgm:pt modelId="{55FE01E2-60CA-4281-B216-0E07AD085CAE}">
      <dgm:prSet phldrT="[Text]"/>
      <dgm:spPr/>
      <dgm:t>
        <a:bodyPr/>
        <a:lstStyle/>
        <a:p>
          <a:pPr algn="ctr"/>
          <a:r>
            <a:rPr lang="en-AU" b="1" smtClean="0"/>
            <a:t>Risk management training</a:t>
          </a:r>
          <a:endParaRPr lang="en-AU" b="1" dirty="0"/>
        </a:p>
      </dgm:t>
    </dgm:pt>
    <dgm:pt modelId="{4FDD463C-7F89-4A48-8604-93CE328B4346}" type="parTrans" cxnId="{BB63FF2F-30A3-42D2-BD93-675DC3E858E5}">
      <dgm:prSet/>
      <dgm:spPr/>
      <dgm:t>
        <a:bodyPr/>
        <a:lstStyle/>
        <a:p>
          <a:pPr algn="ctr"/>
          <a:endParaRPr lang="en-AU" b="1">
            <a:solidFill>
              <a:schemeClr val="tx1"/>
            </a:solidFill>
          </a:endParaRPr>
        </a:p>
      </dgm:t>
    </dgm:pt>
    <dgm:pt modelId="{2E04AF0E-7D46-41A2-8B85-B8A0EA92A4CA}" type="sibTrans" cxnId="{BB63FF2F-30A3-42D2-BD93-675DC3E858E5}">
      <dgm:prSet/>
      <dgm:spPr/>
      <dgm:t>
        <a:bodyPr/>
        <a:lstStyle/>
        <a:p>
          <a:pPr algn="ctr"/>
          <a:endParaRPr lang="en-AU" b="1">
            <a:solidFill>
              <a:schemeClr val="tx1"/>
            </a:solidFill>
          </a:endParaRPr>
        </a:p>
      </dgm:t>
    </dgm:pt>
    <dgm:pt modelId="{7B302C16-F1E6-461D-9E9D-C0F87D712CB0}">
      <dgm:prSet phldrT="[Text]"/>
      <dgm:spPr/>
      <dgm:t>
        <a:bodyPr/>
        <a:lstStyle/>
        <a:p>
          <a:pPr algn="ctr"/>
          <a:r>
            <a:rPr lang="en-AU" b="1" smtClean="0"/>
            <a:t>Principal hazard management plans (PHMPs) </a:t>
          </a:r>
          <a:endParaRPr lang="en-AU" b="1" dirty="0"/>
        </a:p>
      </dgm:t>
    </dgm:pt>
    <dgm:pt modelId="{C014214B-79CB-4BC3-ACC0-9CD7ADB1A1E4}" type="parTrans" cxnId="{A6D21273-6ED1-4328-BCA3-2528BB0C5008}">
      <dgm:prSet/>
      <dgm:spPr/>
      <dgm:t>
        <a:bodyPr/>
        <a:lstStyle/>
        <a:p>
          <a:pPr algn="ctr"/>
          <a:endParaRPr lang="en-AU" b="1">
            <a:solidFill>
              <a:schemeClr val="tx1"/>
            </a:solidFill>
          </a:endParaRPr>
        </a:p>
      </dgm:t>
    </dgm:pt>
    <dgm:pt modelId="{C3AC6C4A-01B9-4F15-AB0F-E548466FB01E}" type="sibTrans" cxnId="{A6D21273-6ED1-4328-BCA3-2528BB0C5008}">
      <dgm:prSet/>
      <dgm:spPr/>
      <dgm:t>
        <a:bodyPr/>
        <a:lstStyle/>
        <a:p>
          <a:pPr algn="ctr"/>
          <a:endParaRPr lang="en-AU" b="1">
            <a:solidFill>
              <a:schemeClr val="tx1"/>
            </a:solidFill>
          </a:endParaRPr>
        </a:p>
      </dgm:t>
    </dgm:pt>
    <dgm:pt modelId="{32866798-857D-4B53-808C-1B6FE1C64E63}">
      <dgm:prSet/>
      <dgm:spPr/>
      <dgm:t>
        <a:bodyPr/>
        <a:lstStyle/>
        <a:p>
          <a:pPr algn="ctr"/>
          <a:r>
            <a:rPr lang="en-AU" b="1" smtClean="0"/>
            <a:t>Safety in design</a:t>
          </a:r>
          <a:endParaRPr lang="en-AU" b="1" dirty="0"/>
        </a:p>
      </dgm:t>
    </dgm:pt>
    <dgm:pt modelId="{DFB681F5-2673-4E56-B081-2292BB182231}" type="parTrans" cxnId="{8C094774-C973-4196-9144-DFEBEC98191C}">
      <dgm:prSet/>
      <dgm:spPr/>
      <dgm:t>
        <a:bodyPr/>
        <a:lstStyle/>
        <a:p>
          <a:pPr algn="ctr"/>
          <a:endParaRPr lang="en-AU" b="1">
            <a:solidFill>
              <a:schemeClr val="tx1"/>
            </a:solidFill>
          </a:endParaRPr>
        </a:p>
      </dgm:t>
    </dgm:pt>
    <dgm:pt modelId="{A74C3AF5-0AC0-4288-BDB0-E4D2896E07EA}" type="sibTrans" cxnId="{8C094774-C973-4196-9144-DFEBEC98191C}">
      <dgm:prSet/>
      <dgm:spPr/>
      <dgm:t>
        <a:bodyPr/>
        <a:lstStyle/>
        <a:p>
          <a:pPr algn="ctr"/>
          <a:endParaRPr lang="en-AU" b="1">
            <a:solidFill>
              <a:schemeClr val="tx1"/>
            </a:solidFill>
          </a:endParaRPr>
        </a:p>
      </dgm:t>
    </dgm:pt>
    <dgm:pt modelId="{E6779046-BBF9-4A12-8F12-F30FB61467C3}">
      <dgm:prSet/>
      <dgm:spPr/>
      <dgm:t>
        <a:bodyPr/>
        <a:lstStyle/>
        <a:p>
          <a:pPr algn="ctr"/>
          <a:r>
            <a:rPr lang="en-AU" b="1" smtClean="0"/>
            <a:t>Maintenance</a:t>
          </a:r>
          <a:endParaRPr lang="en-AU" b="1" dirty="0"/>
        </a:p>
      </dgm:t>
    </dgm:pt>
    <dgm:pt modelId="{84F24AE2-8D4A-4722-9857-A1C2E367640C}" type="parTrans" cxnId="{0C85CBAB-24CA-41F5-92CD-D35CE4A35301}">
      <dgm:prSet/>
      <dgm:spPr/>
      <dgm:t>
        <a:bodyPr/>
        <a:lstStyle/>
        <a:p>
          <a:pPr algn="ctr"/>
          <a:endParaRPr lang="en-AU" b="1">
            <a:solidFill>
              <a:schemeClr val="tx1"/>
            </a:solidFill>
          </a:endParaRPr>
        </a:p>
      </dgm:t>
    </dgm:pt>
    <dgm:pt modelId="{5E30560F-240D-4305-88D1-426CAABFF3D2}" type="sibTrans" cxnId="{0C85CBAB-24CA-41F5-92CD-D35CE4A35301}">
      <dgm:prSet/>
      <dgm:spPr/>
      <dgm:t>
        <a:bodyPr/>
        <a:lstStyle/>
        <a:p>
          <a:pPr algn="ctr"/>
          <a:endParaRPr lang="en-AU" b="1">
            <a:solidFill>
              <a:schemeClr val="tx1"/>
            </a:solidFill>
          </a:endParaRPr>
        </a:p>
      </dgm:t>
    </dgm:pt>
    <dgm:pt modelId="{04CFB9E7-D432-4CB7-803B-679874454D4A}">
      <dgm:prSet/>
      <dgm:spPr/>
      <dgm:t>
        <a:bodyPr/>
        <a:lstStyle/>
        <a:p>
          <a:pPr algn="ctr"/>
          <a:r>
            <a:rPr lang="en-AU" b="1" smtClean="0"/>
            <a:t>Construction</a:t>
          </a:r>
          <a:endParaRPr lang="en-AU" b="1" dirty="0"/>
        </a:p>
      </dgm:t>
    </dgm:pt>
    <dgm:pt modelId="{DA3C0082-5992-4BA8-A033-321403C1A9C8}" type="parTrans" cxnId="{59E995C7-C09F-4076-ACF5-488A047A2750}">
      <dgm:prSet/>
      <dgm:spPr/>
      <dgm:t>
        <a:bodyPr/>
        <a:lstStyle/>
        <a:p>
          <a:pPr algn="ctr"/>
          <a:endParaRPr lang="en-AU" b="1">
            <a:solidFill>
              <a:schemeClr val="tx1"/>
            </a:solidFill>
          </a:endParaRPr>
        </a:p>
      </dgm:t>
    </dgm:pt>
    <dgm:pt modelId="{6C8B713A-024C-482D-A3DB-2038C61884D3}" type="sibTrans" cxnId="{59E995C7-C09F-4076-ACF5-488A047A2750}">
      <dgm:prSet/>
      <dgm:spPr/>
      <dgm:t>
        <a:bodyPr/>
        <a:lstStyle/>
        <a:p>
          <a:pPr algn="ctr"/>
          <a:endParaRPr lang="en-AU" b="1">
            <a:solidFill>
              <a:schemeClr val="tx1"/>
            </a:solidFill>
          </a:endParaRPr>
        </a:p>
      </dgm:t>
    </dgm:pt>
    <dgm:pt modelId="{C40A3937-E8C3-4FA9-93C2-19DF4C9B63E2}">
      <dgm:prSet/>
      <dgm:spPr/>
      <dgm:t>
        <a:bodyPr/>
        <a:lstStyle/>
        <a:p>
          <a:pPr algn="ctr"/>
          <a:r>
            <a:rPr lang="en-AU" b="1" smtClean="0"/>
            <a:t>Management and supervision</a:t>
          </a:r>
          <a:endParaRPr lang="en-AU" b="1" dirty="0"/>
        </a:p>
      </dgm:t>
    </dgm:pt>
    <dgm:pt modelId="{417AD4BD-54D7-4FFA-9BAA-3DC85842C2BA}" type="parTrans" cxnId="{68B99D6B-AFA8-40E2-B7B5-3404604A6A7F}">
      <dgm:prSet/>
      <dgm:spPr/>
      <dgm:t>
        <a:bodyPr/>
        <a:lstStyle/>
        <a:p>
          <a:pPr algn="ctr"/>
          <a:endParaRPr lang="en-AU" b="1">
            <a:solidFill>
              <a:schemeClr val="tx1"/>
            </a:solidFill>
          </a:endParaRPr>
        </a:p>
      </dgm:t>
    </dgm:pt>
    <dgm:pt modelId="{60BCC24D-0438-4CE6-849C-6242CB9CBFC1}" type="sibTrans" cxnId="{68B99D6B-AFA8-40E2-B7B5-3404604A6A7F}">
      <dgm:prSet/>
      <dgm:spPr/>
      <dgm:t>
        <a:bodyPr/>
        <a:lstStyle/>
        <a:p>
          <a:pPr algn="ctr"/>
          <a:endParaRPr lang="en-AU" b="1">
            <a:solidFill>
              <a:schemeClr val="tx1"/>
            </a:solidFill>
          </a:endParaRPr>
        </a:p>
      </dgm:t>
    </dgm:pt>
    <dgm:pt modelId="{B02DB2CA-FD53-4F87-AD53-90FE8B168B32}">
      <dgm:prSet/>
      <dgm:spPr/>
      <dgm:t>
        <a:bodyPr/>
        <a:lstStyle/>
        <a:p>
          <a:pPr algn="ctr"/>
          <a:r>
            <a:rPr lang="en-AU" b="1" smtClean="0"/>
            <a:t>Safety and health representatives</a:t>
          </a:r>
          <a:endParaRPr lang="en-AU" b="1" dirty="0"/>
        </a:p>
      </dgm:t>
    </dgm:pt>
    <dgm:pt modelId="{DCFB2FAB-C508-4D02-BDAF-6A93B732CA1F}" type="parTrans" cxnId="{DC6DBCE8-5A3D-46BE-A1F8-9F0081225F1E}">
      <dgm:prSet/>
      <dgm:spPr/>
      <dgm:t>
        <a:bodyPr/>
        <a:lstStyle/>
        <a:p>
          <a:pPr algn="ctr"/>
          <a:endParaRPr lang="en-AU" b="1">
            <a:solidFill>
              <a:schemeClr val="tx1"/>
            </a:solidFill>
          </a:endParaRPr>
        </a:p>
      </dgm:t>
    </dgm:pt>
    <dgm:pt modelId="{F2E34A67-424B-4B26-952F-BA8ED8B8A200}" type="sibTrans" cxnId="{DC6DBCE8-5A3D-46BE-A1F8-9F0081225F1E}">
      <dgm:prSet/>
      <dgm:spPr/>
      <dgm:t>
        <a:bodyPr/>
        <a:lstStyle/>
        <a:p>
          <a:pPr algn="ctr"/>
          <a:endParaRPr lang="en-AU" b="1">
            <a:solidFill>
              <a:schemeClr val="tx1"/>
            </a:solidFill>
          </a:endParaRPr>
        </a:p>
      </dgm:t>
    </dgm:pt>
    <dgm:pt modelId="{0B4950AC-817A-4A3F-88BC-79A684E8B510}">
      <dgm:prSet/>
      <dgm:spPr/>
      <dgm:t>
        <a:bodyPr/>
        <a:lstStyle/>
        <a:p>
          <a:pPr algn="ctr"/>
          <a:r>
            <a:rPr lang="en-AU" b="1" smtClean="0"/>
            <a:t>Exploration</a:t>
          </a:r>
          <a:endParaRPr lang="en-AU" b="1" dirty="0"/>
        </a:p>
      </dgm:t>
    </dgm:pt>
    <dgm:pt modelId="{5807E6EC-B8BE-4681-8E9A-53AAE3D10C42}" type="parTrans" cxnId="{339DFAF8-A112-42E2-8A2A-34A9361E873A}">
      <dgm:prSet/>
      <dgm:spPr/>
      <dgm:t>
        <a:bodyPr/>
        <a:lstStyle/>
        <a:p>
          <a:pPr algn="ctr"/>
          <a:endParaRPr lang="en-AU" b="1">
            <a:solidFill>
              <a:schemeClr val="tx1"/>
            </a:solidFill>
          </a:endParaRPr>
        </a:p>
      </dgm:t>
    </dgm:pt>
    <dgm:pt modelId="{2E1AAD1C-1CFA-4545-A58A-C8CA1B3D2897}" type="sibTrans" cxnId="{339DFAF8-A112-42E2-8A2A-34A9361E873A}">
      <dgm:prSet/>
      <dgm:spPr/>
      <dgm:t>
        <a:bodyPr/>
        <a:lstStyle/>
        <a:p>
          <a:pPr algn="ctr"/>
          <a:endParaRPr lang="en-AU" b="1">
            <a:solidFill>
              <a:schemeClr val="tx1"/>
            </a:solidFill>
          </a:endParaRPr>
        </a:p>
      </dgm:t>
    </dgm:pt>
    <dgm:pt modelId="{A3D0FBF9-673B-4FC4-AB36-F830DD7652F5}">
      <dgm:prSet/>
      <dgm:spPr/>
      <dgm:t>
        <a:bodyPr/>
        <a:lstStyle/>
        <a:p>
          <a:pPr algn="ctr"/>
          <a:r>
            <a:rPr lang="en-AU" b="1" smtClean="0"/>
            <a:t>Fatigue prevention and management</a:t>
          </a:r>
          <a:endParaRPr lang="en-AU" b="1" dirty="0" smtClean="0"/>
        </a:p>
      </dgm:t>
    </dgm:pt>
    <dgm:pt modelId="{9B79576F-306F-4D75-BB29-94C67D9130DB}" type="sibTrans" cxnId="{A67ECA99-4A47-4A7C-830B-1054BCB55DC0}">
      <dgm:prSet/>
      <dgm:spPr/>
      <dgm:t>
        <a:bodyPr/>
        <a:lstStyle/>
        <a:p>
          <a:pPr algn="ctr"/>
          <a:endParaRPr lang="en-AU" b="1">
            <a:solidFill>
              <a:schemeClr val="tx1"/>
            </a:solidFill>
          </a:endParaRPr>
        </a:p>
      </dgm:t>
    </dgm:pt>
    <dgm:pt modelId="{1EE306B8-A47E-4B74-A817-5F4E368AD330}" type="parTrans" cxnId="{A67ECA99-4A47-4A7C-830B-1054BCB55DC0}">
      <dgm:prSet/>
      <dgm:spPr/>
      <dgm:t>
        <a:bodyPr/>
        <a:lstStyle/>
        <a:p>
          <a:pPr algn="ctr"/>
          <a:endParaRPr lang="en-AU" b="1">
            <a:solidFill>
              <a:schemeClr val="tx1"/>
            </a:solidFill>
          </a:endParaRPr>
        </a:p>
      </dgm:t>
    </dgm:pt>
    <dgm:pt modelId="{C1F7AFFE-1B8B-4697-AEB2-295A0A22ACAA}" type="pres">
      <dgm:prSet presAssocID="{836C3B8F-5264-4733-A13C-FBB263166AFA}" presName="linear" presStyleCnt="0">
        <dgm:presLayoutVars>
          <dgm:animLvl val="lvl"/>
          <dgm:resizeHandles val="exact"/>
        </dgm:presLayoutVars>
      </dgm:prSet>
      <dgm:spPr/>
      <dgm:t>
        <a:bodyPr/>
        <a:lstStyle/>
        <a:p>
          <a:endParaRPr lang="en-AU"/>
        </a:p>
      </dgm:t>
    </dgm:pt>
    <dgm:pt modelId="{DE74B2D7-07FB-4BEE-976F-B6F07F229E85}" type="pres">
      <dgm:prSet presAssocID="{0FABA4E3-9C7D-4863-8752-0409FA0F1166}" presName="parentText" presStyleLbl="node1" presStyleIdx="0" presStyleCnt="10">
        <dgm:presLayoutVars>
          <dgm:chMax val="0"/>
          <dgm:bulletEnabled val="1"/>
        </dgm:presLayoutVars>
      </dgm:prSet>
      <dgm:spPr/>
      <dgm:t>
        <a:bodyPr/>
        <a:lstStyle/>
        <a:p>
          <a:endParaRPr lang="en-AU"/>
        </a:p>
      </dgm:t>
    </dgm:pt>
    <dgm:pt modelId="{BE58266B-14E4-4828-9E5E-242DCA83A417}" type="pres">
      <dgm:prSet presAssocID="{F7EFFAFB-4841-4152-8C45-0A8D80E3A216}" presName="spacer" presStyleCnt="0"/>
      <dgm:spPr/>
      <dgm:t>
        <a:bodyPr/>
        <a:lstStyle/>
        <a:p>
          <a:endParaRPr lang="en-AU"/>
        </a:p>
      </dgm:t>
    </dgm:pt>
    <dgm:pt modelId="{E1EE2E87-3D9A-4814-806C-BF654153B43F}" type="pres">
      <dgm:prSet presAssocID="{55FE01E2-60CA-4281-B216-0E07AD085CAE}" presName="parentText" presStyleLbl="node1" presStyleIdx="1" presStyleCnt="10">
        <dgm:presLayoutVars>
          <dgm:chMax val="0"/>
          <dgm:bulletEnabled val="1"/>
        </dgm:presLayoutVars>
      </dgm:prSet>
      <dgm:spPr/>
      <dgm:t>
        <a:bodyPr/>
        <a:lstStyle/>
        <a:p>
          <a:endParaRPr lang="en-AU"/>
        </a:p>
      </dgm:t>
    </dgm:pt>
    <dgm:pt modelId="{FAFB9F8B-39E2-4CCB-9171-3AFB499C70EF}" type="pres">
      <dgm:prSet presAssocID="{2E04AF0E-7D46-41A2-8B85-B8A0EA92A4CA}" presName="spacer" presStyleCnt="0"/>
      <dgm:spPr/>
      <dgm:t>
        <a:bodyPr/>
        <a:lstStyle/>
        <a:p>
          <a:endParaRPr lang="en-AU"/>
        </a:p>
      </dgm:t>
    </dgm:pt>
    <dgm:pt modelId="{76033340-1B65-4BC8-9D20-8943EA21423D}" type="pres">
      <dgm:prSet presAssocID="{7B302C16-F1E6-461D-9E9D-C0F87D712CB0}" presName="parentText" presStyleLbl="node1" presStyleIdx="2" presStyleCnt="10">
        <dgm:presLayoutVars>
          <dgm:chMax val="0"/>
          <dgm:bulletEnabled val="1"/>
        </dgm:presLayoutVars>
      </dgm:prSet>
      <dgm:spPr/>
      <dgm:t>
        <a:bodyPr/>
        <a:lstStyle/>
        <a:p>
          <a:endParaRPr lang="en-AU"/>
        </a:p>
      </dgm:t>
    </dgm:pt>
    <dgm:pt modelId="{C31AB27D-C41B-4574-BBAA-DBDF11DEE363}" type="pres">
      <dgm:prSet presAssocID="{C3AC6C4A-01B9-4F15-AB0F-E548466FB01E}" presName="spacer" presStyleCnt="0"/>
      <dgm:spPr/>
      <dgm:t>
        <a:bodyPr/>
        <a:lstStyle/>
        <a:p>
          <a:endParaRPr lang="en-AU"/>
        </a:p>
      </dgm:t>
    </dgm:pt>
    <dgm:pt modelId="{B97C05F5-9F57-43C4-A791-73FC383C341A}" type="pres">
      <dgm:prSet presAssocID="{32866798-857D-4B53-808C-1B6FE1C64E63}" presName="parentText" presStyleLbl="node1" presStyleIdx="3" presStyleCnt="10">
        <dgm:presLayoutVars>
          <dgm:chMax val="0"/>
          <dgm:bulletEnabled val="1"/>
        </dgm:presLayoutVars>
      </dgm:prSet>
      <dgm:spPr/>
      <dgm:t>
        <a:bodyPr/>
        <a:lstStyle/>
        <a:p>
          <a:endParaRPr lang="en-AU"/>
        </a:p>
      </dgm:t>
    </dgm:pt>
    <dgm:pt modelId="{317391BE-31FF-4475-8745-AFFAFAF94262}" type="pres">
      <dgm:prSet presAssocID="{A74C3AF5-0AC0-4288-BDB0-E4D2896E07EA}" presName="spacer" presStyleCnt="0"/>
      <dgm:spPr/>
      <dgm:t>
        <a:bodyPr/>
        <a:lstStyle/>
        <a:p>
          <a:endParaRPr lang="en-AU"/>
        </a:p>
      </dgm:t>
    </dgm:pt>
    <dgm:pt modelId="{434BB027-F131-43F5-BDB8-AECC7766A34F}" type="pres">
      <dgm:prSet presAssocID="{E6779046-BBF9-4A12-8F12-F30FB61467C3}" presName="parentText" presStyleLbl="node1" presStyleIdx="4" presStyleCnt="10">
        <dgm:presLayoutVars>
          <dgm:chMax val="0"/>
          <dgm:bulletEnabled val="1"/>
        </dgm:presLayoutVars>
      </dgm:prSet>
      <dgm:spPr/>
      <dgm:t>
        <a:bodyPr/>
        <a:lstStyle/>
        <a:p>
          <a:endParaRPr lang="en-AU"/>
        </a:p>
      </dgm:t>
    </dgm:pt>
    <dgm:pt modelId="{C8C1DDAE-E4A4-4CB8-9350-8838DC912BBB}" type="pres">
      <dgm:prSet presAssocID="{5E30560F-240D-4305-88D1-426CAABFF3D2}" presName="spacer" presStyleCnt="0"/>
      <dgm:spPr/>
      <dgm:t>
        <a:bodyPr/>
        <a:lstStyle/>
        <a:p>
          <a:endParaRPr lang="en-AU"/>
        </a:p>
      </dgm:t>
    </dgm:pt>
    <dgm:pt modelId="{7D3AB1E0-264E-465D-9F9B-6FC2B9D94338}" type="pres">
      <dgm:prSet presAssocID="{04CFB9E7-D432-4CB7-803B-679874454D4A}" presName="parentText" presStyleLbl="node1" presStyleIdx="5" presStyleCnt="10">
        <dgm:presLayoutVars>
          <dgm:chMax val="0"/>
          <dgm:bulletEnabled val="1"/>
        </dgm:presLayoutVars>
      </dgm:prSet>
      <dgm:spPr/>
      <dgm:t>
        <a:bodyPr/>
        <a:lstStyle/>
        <a:p>
          <a:endParaRPr lang="en-AU"/>
        </a:p>
      </dgm:t>
    </dgm:pt>
    <dgm:pt modelId="{D5F6A722-A20F-45FC-B3FF-0200C0AD46AC}" type="pres">
      <dgm:prSet presAssocID="{6C8B713A-024C-482D-A3DB-2038C61884D3}" presName="spacer" presStyleCnt="0"/>
      <dgm:spPr/>
      <dgm:t>
        <a:bodyPr/>
        <a:lstStyle/>
        <a:p>
          <a:endParaRPr lang="en-AU"/>
        </a:p>
      </dgm:t>
    </dgm:pt>
    <dgm:pt modelId="{76FD79CA-DBED-493E-958E-4B6495BD3492}" type="pres">
      <dgm:prSet presAssocID="{C40A3937-E8C3-4FA9-93C2-19DF4C9B63E2}" presName="parentText" presStyleLbl="node1" presStyleIdx="6" presStyleCnt="10">
        <dgm:presLayoutVars>
          <dgm:chMax val="0"/>
          <dgm:bulletEnabled val="1"/>
        </dgm:presLayoutVars>
      </dgm:prSet>
      <dgm:spPr/>
      <dgm:t>
        <a:bodyPr/>
        <a:lstStyle/>
        <a:p>
          <a:endParaRPr lang="en-AU"/>
        </a:p>
      </dgm:t>
    </dgm:pt>
    <dgm:pt modelId="{D181F483-C226-4639-BD38-A14D66C5DE45}" type="pres">
      <dgm:prSet presAssocID="{60BCC24D-0438-4CE6-849C-6242CB9CBFC1}" presName="spacer" presStyleCnt="0"/>
      <dgm:spPr/>
      <dgm:t>
        <a:bodyPr/>
        <a:lstStyle/>
        <a:p>
          <a:endParaRPr lang="en-AU"/>
        </a:p>
      </dgm:t>
    </dgm:pt>
    <dgm:pt modelId="{7509E4A0-C178-470F-B6D6-41F62BF1CE85}" type="pres">
      <dgm:prSet presAssocID="{B02DB2CA-FD53-4F87-AD53-90FE8B168B32}" presName="parentText" presStyleLbl="node1" presStyleIdx="7" presStyleCnt="10">
        <dgm:presLayoutVars>
          <dgm:chMax val="0"/>
          <dgm:bulletEnabled val="1"/>
        </dgm:presLayoutVars>
      </dgm:prSet>
      <dgm:spPr/>
      <dgm:t>
        <a:bodyPr/>
        <a:lstStyle/>
        <a:p>
          <a:endParaRPr lang="en-AU"/>
        </a:p>
      </dgm:t>
    </dgm:pt>
    <dgm:pt modelId="{C262AD65-9D06-46C2-8F58-8B652A212330}" type="pres">
      <dgm:prSet presAssocID="{F2E34A67-424B-4B26-952F-BA8ED8B8A200}" presName="spacer" presStyleCnt="0"/>
      <dgm:spPr/>
      <dgm:t>
        <a:bodyPr/>
        <a:lstStyle/>
        <a:p>
          <a:endParaRPr lang="en-AU"/>
        </a:p>
      </dgm:t>
    </dgm:pt>
    <dgm:pt modelId="{E0D612C7-EEC7-47A3-8285-12DB1352CA78}" type="pres">
      <dgm:prSet presAssocID="{A3D0FBF9-673B-4FC4-AB36-F830DD7652F5}" presName="parentText" presStyleLbl="node1" presStyleIdx="8" presStyleCnt="10">
        <dgm:presLayoutVars>
          <dgm:chMax val="0"/>
          <dgm:bulletEnabled val="1"/>
        </dgm:presLayoutVars>
      </dgm:prSet>
      <dgm:spPr/>
      <dgm:t>
        <a:bodyPr/>
        <a:lstStyle/>
        <a:p>
          <a:endParaRPr lang="en-AU"/>
        </a:p>
      </dgm:t>
    </dgm:pt>
    <dgm:pt modelId="{0F346D2F-CEC6-40CD-A1E8-B7D908FFE1EA}" type="pres">
      <dgm:prSet presAssocID="{9B79576F-306F-4D75-BB29-94C67D9130DB}" presName="spacer" presStyleCnt="0"/>
      <dgm:spPr/>
      <dgm:t>
        <a:bodyPr/>
        <a:lstStyle/>
        <a:p>
          <a:endParaRPr lang="en-AU"/>
        </a:p>
      </dgm:t>
    </dgm:pt>
    <dgm:pt modelId="{F9EDFE80-B87C-445D-BBB0-EEA177B9B7BD}" type="pres">
      <dgm:prSet presAssocID="{0B4950AC-817A-4A3F-88BC-79A684E8B510}" presName="parentText" presStyleLbl="node1" presStyleIdx="9" presStyleCnt="10">
        <dgm:presLayoutVars>
          <dgm:chMax val="0"/>
          <dgm:bulletEnabled val="1"/>
        </dgm:presLayoutVars>
      </dgm:prSet>
      <dgm:spPr/>
      <dgm:t>
        <a:bodyPr/>
        <a:lstStyle/>
        <a:p>
          <a:endParaRPr lang="en-AU"/>
        </a:p>
      </dgm:t>
    </dgm:pt>
  </dgm:ptLst>
  <dgm:cxnLst>
    <dgm:cxn modelId="{A67ECA99-4A47-4A7C-830B-1054BCB55DC0}" srcId="{836C3B8F-5264-4733-A13C-FBB263166AFA}" destId="{A3D0FBF9-673B-4FC4-AB36-F830DD7652F5}" srcOrd="8" destOrd="0" parTransId="{1EE306B8-A47E-4B74-A817-5F4E368AD330}" sibTransId="{9B79576F-306F-4D75-BB29-94C67D9130DB}"/>
    <dgm:cxn modelId="{A4C5F2C0-4C59-4A8C-9031-DDCBEDA9B625}" type="presOf" srcId="{C40A3937-E8C3-4FA9-93C2-19DF4C9B63E2}" destId="{76FD79CA-DBED-493E-958E-4B6495BD3492}" srcOrd="0" destOrd="0" presId="urn:microsoft.com/office/officeart/2005/8/layout/vList2"/>
    <dgm:cxn modelId="{68B99D6B-AFA8-40E2-B7B5-3404604A6A7F}" srcId="{836C3B8F-5264-4733-A13C-FBB263166AFA}" destId="{C40A3937-E8C3-4FA9-93C2-19DF4C9B63E2}" srcOrd="6" destOrd="0" parTransId="{417AD4BD-54D7-4FFA-9BAA-3DC85842C2BA}" sibTransId="{60BCC24D-0438-4CE6-849C-6242CB9CBFC1}"/>
    <dgm:cxn modelId="{8C094774-C973-4196-9144-DFEBEC98191C}" srcId="{836C3B8F-5264-4733-A13C-FBB263166AFA}" destId="{32866798-857D-4B53-808C-1B6FE1C64E63}" srcOrd="3" destOrd="0" parTransId="{DFB681F5-2673-4E56-B081-2292BB182231}" sibTransId="{A74C3AF5-0AC0-4288-BDB0-E4D2896E07EA}"/>
    <dgm:cxn modelId="{339DFAF8-A112-42E2-8A2A-34A9361E873A}" srcId="{836C3B8F-5264-4733-A13C-FBB263166AFA}" destId="{0B4950AC-817A-4A3F-88BC-79A684E8B510}" srcOrd="9" destOrd="0" parTransId="{5807E6EC-B8BE-4681-8E9A-53AAE3D10C42}" sibTransId="{2E1AAD1C-1CFA-4545-A58A-C8CA1B3D2897}"/>
    <dgm:cxn modelId="{26D7E98C-3CB1-4EB3-8442-D1590E8FB476}" type="presOf" srcId="{B02DB2CA-FD53-4F87-AD53-90FE8B168B32}" destId="{7509E4A0-C178-470F-B6D6-41F62BF1CE85}" srcOrd="0" destOrd="0" presId="urn:microsoft.com/office/officeart/2005/8/layout/vList2"/>
    <dgm:cxn modelId="{BE01FABB-9A44-4F11-A00E-B99CB8687F10}" type="presOf" srcId="{55FE01E2-60CA-4281-B216-0E07AD085CAE}" destId="{E1EE2E87-3D9A-4814-806C-BF654153B43F}" srcOrd="0" destOrd="0" presId="urn:microsoft.com/office/officeart/2005/8/layout/vList2"/>
    <dgm:cxn modelId="{DE7A2FF1-FB71-48F4-BD8B-BA8D9A0CA2B2}" type="presOf" srcId="{836C3B8F-5264-4733-A13C-FBB263166AFA}" destId="{C1F7AFFE-1B8B-4697-AEB2-295A0A22ACAA}" srcOrd="0" destOrd="0" presId="urn:microsoft.com/office/officeart/2005/8/layout/vList2"/>
    <dgm:cxn modelId="{C9170B8B-BF19-4C54-AF1C-AD2F302FFC73}" type="presOf" srcId="{0FABA4E3-9C7D-4863-8752-0409FA0F1166}" destId="{DE74B2D7-07FB-4BEE-976F-B6F07F229E85}" srcOrd="0" destOrd="0" presId="urn:microsoft.com/office/officeart/2005/8/layout/vList2"/>
    <dgm:cxn modelId="{A6D21273-6ED1-4328-BCA3-2528BB0C5008}" srcId="{836C3B8F-5264-4733-A13C-FBB263166AFA}" destId="{7B302C16-F1E6-461D-9E9D-C0F87D712CB0}" srcOrd="2" destOrd="0" parTransId="{C014214B-79CB-4BC3-ACC0-9CD7ADB1A1E4}" sibTransId="{C3AC6C4A-01B9-4F15-AB0F-E548466FB01E}"/>
    <dgm:cxn modelId="{181D8C21-22EE-4A6A-A931-BEEA4EECA45F}" type="presOf" srcId="{04CFB9E7-D432-4CB7-803B-679874454D4A}" destId="{7D3AB1E0-264E-465D-9F9B-6FC2B9D94338}" srcOrd="0" destOrd="0" presId="urn:microsoft.com/office/officeart/2005/8/layout/vList2"/>
    <dgm:cxn modelId="{55D990D0-2BE5-41DE-8E90-5EA8538CC3C7}" type="presOf" srcId="{0B4950AC-817A-4A3F-88BC-79A684E8B510}" destId="{F9EDFE80-B87C-445D-BBB0-EEA177B9B7BD}" srcOrd="0" destOrd="0" presId="urn:microsoft.com/office/officeart/2005/8/layout/vList2"/>
    <dgm:cxn modelId="{7D0E0B00-1E75-4FC4-BFE8-E55B3EE8EBC8}" type="presOf" srcId="{A3D0FBF9-673B-4FC4-AB36-F830DD7652F5}" destId="{E0D612C7-EEC7-47A3-8285-12DB1352CA78}" srcOrd="0" destOrd="0" presId="urn:microsoft.com/office/officeart/2005/8/layout/vList2"/>
    <dgm:cxn modelId="{6C9A777A-68CB-4BC5-97AD-A19FA9348564}" type="presOf" srcId="{E6779046-BBF9-4A12-8F12-F30FB61467C3}" destId="{434BB027-F131-43F5-BDB8-AECC7766A34F}" srcOrd="0" destOrd="0" presId="urn:microsoft.com/office/officeart/2005/8/layout/vList2"/>
    <dgm:cxn modelId="{D7969E2A-CA4A-4166-A083-61E52686B399}" type="presOf" srcId="{7B302C16-F1E6-461D-9E9D-C0F87D712CB0}" destId="{76033340-1B65-4BC8-9D20-8943EA21423D}" srcOrd="0" destOrd="0" presId="urn:microsoft.com/office/officeart/2005/8/layout/vList2"/>
    <dgm:cxn modelId="{9137F9D9-E6B3-4E59-A05C-9A54FE8BE6C1}" srcId="{836C3B8F-5264-4733-A13C-FBB263166AFA}" destId="{0FABA4E3-9C7D-4863-8752-0409FA0F1166}" srcOrd="0" destOrd="0" parTransId="{5E5AE325-CAD6-47EF-ACBA-727FA6C94FC2}" sibTransId="{F7EFFAFB-4841-4152-8C45-0A8D80E3A216}"/>
    <dgm:cxn modelId="{BB63FF2F-30A3-42D2-BD93-675DC3E858E5}" srcId="{836C3B8F-5264-4733-A13C-FBB263166AFA}" destId="{55FE01E2-60CA-4281-B216-0E07AD085CAE}" srcOrd="1" destOrd="0" parTransId="{4FDD463C-7F89-4A48-8604-93CE328B4346}" sibTransId="{2E04AF0E-7D46-41A2-8B85-B8A0EA92A4CA}"/>
    <dgm:cxn modelId="{0C85CBAB-24CA-41F5-92CD-D35CE4A35301}" srcId="{836C3B8F-5264-4733-A13C-FBB263166AFA}" destId="{E6779046-BBF9-4A12-8F12-F30FB61467C3}" srcOrd="4" destOrd="0" parTransId="{84F24AE2-8D4A-4722-9857-A1C2E367640C}" sibTransId="{5E30560F-240D-4305-88D1-426CAABFF3D2}"/>
    <dgm:cxn modelId="{D15534DB-5679-4169-BE64-113B0C137B4C}" type="presOf" srcId="{32866798-857D-4B53-808C-1B6FE1C64E63}" destId="{B97C05F5-9F57-43C4-A791-73FC383C341A}" srcOrd="0" destOrd="0" presId="urn:microsoft.com/office/officeart/2005/8/layout/vList2"/>
    <dgm:cxn modelId="{59E995C7-C09F-4076-ACF5-488A047A2750}" srcId="{836C3B8F-5264-4733-A13C-FBB263166AFA}" destId="{04CFB9E7-D432-4CB7-803B-679874454D4A}" srcOrd="5" destOrd="0" parTransId="{DA3C0082-5992-4BA8-A033-321403C1A9C8}" sibTransId="{6C8B713A-024C-482D-A3DB-2038C61884D3}"/>
    <dgm:cxn modelId="{DC6DBCE8-5A3D-46BE-A1F8-9F0081225F1E}" srcId="{836C3B8F-5264-4733-A13C-FBB263166AFA}" destId="{B02DB2CA-FD53-4F87-AD53-90FE8B168B32}" srcOrd="7" destOrd="0" parTransId="{DCFB2FAB-C508-4D02-BDAF-6A93B732CA1F}" sibTransId="{F2E34A67-424B-4B26-952F-BA8ED8B8A200}"/>
    <dgm:cxn modelId="{4B24FB5E-694A-454A-99C8-E84FF05B983E}" type="presParOf" srcId="{C1F7AFFE-1B8B-4697-AEB2-295A0A22ACAA}" destId="{DE74B2D7-07FB-4BEE-976F-B6F07F229E85}" srcOrd="0" destOrd="0" presId="urn:microsoft.com/office/officeart/2005/8/layout/vList2"/>
    <dgm:cxn modelId="{B4DD2B82-8A56-4E5D-8635-C388C45A0144}" type="presParOf" srcId="{C1F7AFFE-1B8B-4697-AEB2-295A0A22ACAA}" destId="{BE58266B-14E4-4828-9E5E-242DCA83A417}" srcOrd="1" destOrd="0" presId="urn:microsoft.com/office/officeart/2005/8/layout/vList2"/>
    <dgm:cxn modelId="{55E3B086-DB08-4D78-AD9A-AE58BD93195C}" type="presParOf" srcId="{C1F7AFFE-1B8B-4697-AEB2-295A0A22ACAA}" destId="{E1EE2E87-3D9A-4814-806C-BF654153B43F}" srcOrd="2" destOrd="0" presId="urn:microsoft.com/office/officeart/2005/8/layout/vList2"/>
    <dgm:cxn modelId="{DECDD245-B6FB-4C42-B237-B1C93045F7B6}" type="presParOf" srcId="{C1F7AFFE-1B8B-4697-AEB2-295A0A22ACAA}" destId="{FAFB9F8B-39E2-4CCB-9171-3AFB499C70EF}" srcOrd="3" destOrd="0" presId="urn:microsoft.com/office/officeart/2005/8/layout/vList2"/>
    <dgm:cxn modelId="{E468753C-A3BA-4B58-A9B5-B30021985393}" type="presParOf" srcId="{C1F7AFFE-1B8B-4697-AEB2-295A0A22ACAA}" destId="{76033340-1B65-4BC8-9D20-8943EA21423D}" srcOrd="4" destOrd="0" presId="urn:microsoft.com/office/officeart/2005/8/layout/vList2"/>
    <dgm:cxn modelId="{65AABD16-4B06-468F-AAE8-629A08262FE8}" type="presParOf" srcId="{C1F7AFFE-1B8B-4697-AEB2-295A0A22ACAA}" destId="{C31AB27D-C41B-4574-BBAA-DBDF11DEE363}" srcOrd="5" destOrd="0" presId="urn:microsoft.com/office/officeart/2005/8/layout/vList2"/>
    <dgm:cxn modelId="{74283E9C-021A-4EE5-B505-C363543CA8E6}" type="presParOf" srcId="{C1F7AFFE-1B8B-4697-AEB2-295A0A22ACAA}" destId="{B97C05F5-9F57-43C4-A791-73FC383C341A}" srcOrd="6" destOrd="0" presId="urn:microsoft.com/office/officeart/2005/8/layout/vList2"/>
    <dgm:cxn modelId="{0D5D69D0-998B-49D5-883D-C8D81A681859}" type="presParOf" srcId="{C1F7AFFE-1B8B-4697-AEB2-295A0A22ACAA}" destId="{317391BE-31FF-4475-8745-AFFAFAF94262}" srcOrd="7" destOrd="0" presId="urn:microsoft.com/office/officeart/2005/8/layout/vList2"/>
    <dgm:cxn modelId="{1405BA94-14F7-48E2-8D6B-9C5350C821C3}" type="presParOf" srcId="{C1F7AFFE-1B8B-4697-AEB2-295A0A22ACAA}" destId="{434BB027-F131-43F5-BDB8-AECC7766A34F}" srcOrd="8" destOrd="0" presId="urn:microsoft.com/office/officeart/2005/8/layout/vList2"/>
    <dgm:cxn modelId="{509BE89C-9DCA-478E-B580-BE4D3B7FBAA1}" type="presParOf" srcId="{C1F7AFFE-1B8B-4697-AEB2-295A0A22ACAA}" destId="{C8C1DDAE-E4A4-4CB8-9350-8838DC912BBB}" srcOrd="9" destOrd="0" presId="urn:microsoft.com/office/officeart/2005/8/layout/vList2"/>
    <dgm:cxn modelId="{19C2FF6E-2DF9-4B2E-A405-45DC836722C3}" type="presParOf" srcId="{C1F7AFFE-1B8B-4697-AEB2-295A0A22ACAA}" destId="{7D3AB1E0-264E-465D-9F9B-6FC2B9D94338}" srcOrd="10" destOrd="0" presId="urn:microsoft.com/office/officeart/2005/8/layout/vList2"/>
    <dgm:cxn modelId="{C1007375-E490-4540-AE24-9060B93FF520}" type="presParOf" srcId="{C1F7AFFE-1B8B-4697-AEB2-295A0A22ACAA}" destId="{D5F6A722-A20F-45FC-B3FF-0200C0AD46AC}" srcOrd="11" destOrd="0" presId="urn:microsoft.com/office/officeart/2005/8/layout/vList2"/>
    <dgm:cxn modelId="{52FB31F1-A9E9-4F94-800C-F7665197C8B7}" type="presParOf" srcId="{C1F7AFFE-1B8B-4697-AEB2-295A0A22ACAA}" destId="{76FD79CA-DBED-493E-958E-4B6495BD3492}" srcOrd="12" destOrd="0" presId="urn:microsoft.com/office/officeart/2005/8/layout/vList2"/>
    <dgm:cxn modelId="{1DD17055-147C-4B59-812B-276E6E8D8A56}" type="presParOf" srcId="{C1F7AFFE-1B8B-4697-AEB2-295A0A22ACAA}" destId="{D181F483-C226-4639-BD38-A14D66C5DE45}" srcOrd="13" destOrd="0" presId="urn:microsoft.com/office/officeart/2005/8/layout/vList2"/>
    <dgm:cxn modelId="{9E22574F-1BBD-4EC3-82B5-2484942F9BF2}" type="presParOf" srcId="{C1F7AFFE-1B8B-4697-AEB2-295A0A22ACAA}" destId="{7509E4A0-C178-470F-B6D6-41F62BF1CE85}" srcOrd="14" destOrd="0" presId="urn:microsoft.com/office/officeart/2005/8/layout/vList2"/>
    <dgm:cxn modelId="{3AA37C81-3B2E-4D7C-ADA2-43B6FA28BD28}" type="presParOf" srcId="{C1F7AFFE-1B8B-4697-AEB2-295A0A22ACAA}" destId="{C262AD65-9D06-46C2-8F58-8B652A212330}" srcOrd="15" destOrd="0" presId="urn:microsoft.com/office/officeart/2005/8/layout/vList2"/>
    <dgm:cxn modelId="{BDF81BD5-CFA1-4A83-9005-BC7B5617CD02}" type="presParOf" srcId="{C1F7AFFE-1B8B-4697-AEB2-295A0A22ACAA}" destId="{E0D612C7-EEC7-47A3-8285-12DB1352CA78}" srcOrd="16" destOrd="0" presId="urn:microsoft.com/office/officeart/2005/8/layout/vList2"/>
    <dgm:cxn modelId="{37163763-B338-4396-AED5-0B6742FA7668}" type="presParOf" srcId="{C1F7AFFE-1B8B-4697-AEB2-295A0A22ACAA}" destId="{0F346D2F-CEC6-40CD-A1E8-B7D908FFE1EA}" srcOrd="17" destOrd="0" presId="urn:microsoft.com/office/officeart/2005/8/layout/vList2"/>
    <dgm:cxn modelId="{C2E68DB5-06C1-486E-8A2E-EC8D86A8E080}" type="presParOf" srcId="{C1F7AFFE-1B8B-4697-AEB2-295A0A22ACAA}" destId="{F9EDFE80-B87C-445D-BBB0-EEA177B9B7BD}"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82897B-F682-4AEE-879F-A34F82940E72}" type="doc">
      <dgm:prSet loTypeId="urn:microsoft.com/office/officeart/2005/8/layout/arrow2" loCatId="process" qsTypeId="urn:microsoft.com/office/officeart/2005/8/quickstyle/simple1" qsCatId="simple" csTypeId="urn:microsoft.com/office/officeart/2005/8/colors/colorful5" csCatId="colorful" phldr="1"/>
      <dgm:spPr/>
    </dgm:pt>
    <dgm:pt modelId="{6A8E9EED-0AAA-4A8F-A420-BD2C0F674752}">
      <dgm:prSet phldrT="[Text]" custT="1"/>
      <dgm:spPr>
        <a:xfrm>
          <a:off x="823771" y="3851884"/>
          <a:ext cx="981036" cy="1113963"/>
        </a:xfrm>
      </dgm:spPr>
      <dgm:t>
        <a:bodyPr/>
        <a:lstStyle/>
        <a:p>
          <a:r>
            <a:rPr lang="en-AU" sz="2400" b="1" smtClean="0">
              <a:latin typeface="Arial"/>
              <a:ea typeface="ＭＳ Ｐゴシック"/>
              <a:cs typeface="+mn-cs"/>
            </a:rPr>
            <a:t>Inspections</a:t>
          </a:r>
          <a:endParaRPr lang="en-AU" sz="2400" b="1" dirty="0">
            <a:latin typeface="Arial"/>
            <a:ea typeface="ＭＳ Ｐゴシック"/>
            <a:cs typeface="+mn-cs"/>
          </a:endParaRPr>
        </a:p>
      </dgm:t>
    </dgm:pt>
    <dgm:pt modelId="{1685EA4A-0EBE-44E0-A903-0EA700F96277}" type="parTrans" cxnId="{7FF509E4-C401-4DBB-875E-D902A4D5BE25}">
      <dgm:prSet/>
      <dgm:spPr/>
      <dgm:t>
        <a:bodyPr/>
        <a:lstStyle/>
        <a:p>
          <a:endParaRPr lang="en-AU" sz="2400" b="1"/>
        </a:p>
      </dgm:t>
    </dgm:pt>
    <dgm:pt modelId="{672EE6CB-8423-49A2-B4EC-A74A607EB8B7}" type="sibTrans" cxnId="{7FF509E4-C401-4DBB-875E-D902A4D5BE25}">
      <dgm:prSet/>
      <dgm:spPr/>
      <dgm:t>
        <a:bodyPr/>
        <a:lstStyle/>
        <a:p>
          <a:endParaRPr lang="en-AU" sz="2400" b="1"/>
        </a:p>
      </dgm:t>
    </dgm:pt>
    <dgm:pt modelId="{3FE911F2-2F53-4A54-89FD-D17E8AF4341E}">
      <dgm:prSet phldrT="[Text]" custT="1"/>
      <dgm:spPr>
        <a:xfrm>
          <a:off x="1804808" y="3004710"/>
          <a:ext cx="1243146" cy="1961137"/>
        </a:xfrm>
      </dgm:spPr>
      <dgm:t>
        <a:bodyPr/>
        <a:lstStyle/>
        <a:p>
          <a:r>
            <a:rPr lang="en-AU" sz="2400" b="1" smtClean="0">
              <a:latin typeface="Arial"/>
              <a:ea typeface="ＭＳ Ｐゴシック"/>
              <a:cs typeface="+mn-cs"/>
            </a:rPr>
            <a:t>Investigations</a:t>
          </a:r>
          <a:endParaRPr lang="en-AU" sz="2400" b="1" dirty="0">
            <a:latin typeface="Arial"/>
            <a:ea typeface="ＭＳ Ｐゴシック"/>
            <a:cs typeface="+mn-cs"/>
          </a:endParaRPr>
        </a:p>
      </dgm:t>
    </dgm:pt>
    <dgm:pt modelId="{132A4E38-3D17-4481-B710-2C6F7C2C7065}" type="parTrans" cxnId="{9FAAEE76-329A-4B20-A6E9-8638669E5787}">
      <dgm:prSet/>
      <dgm:spPr/>
      <dgm:t>
        <a:bodyPr/>
        <a:lstStyle/>
        <a:p>
          <a:endParaRPr lang="en-AU" sz="2400" b="1"/>
        </a:p>
      </dgm:t>
    </dgm:pt>
    <dgm:pt modelId="{01A15A67-2605-43C5-B805-4C8DC524D52A}" type="sibTrans" cxnId="{9FAAEE76-329A-4B20-A6E9-8638669E5787}">
      <dgm:prSet/>
      <dgm:spPr/>
      <dgm:t>
        <a:bodyPr/>
        <a:lstStyle/>
        <a:p>
          <a:endParaRPr lang="en-AU" sz="2400" b="1"/>
        </a:p>
      </dgm:t>
    </dgm:pt>
    <dgm:pt modelId="{7449461B-6D6D-4E68-A82F-3E1B5DE2A6E8}">
      <dgm:prSet phldrT="[Text]" custT="1"/>
      <dgm:spPr>
        <a:xfrm>
          <a:off x="1804808" y="3004710"/>
          <a:ext cx="1243146" cy="1961137"/>
        </a:xfrm>
      </dgm:spPr>
      <dgm:t>
        <a:bodyPr/>
        <a:lstStyle/>
        <a:p>
          <a:r>
            <a:rPr lang="en-AU" sz="2400" b="1" smtClean="0">
              <a:latin typeface="Arial"/>
              <a:ea typeface="ＭＳ Ｐゴシック"/>
              <a:cs typeface="+mn-cs"/>
            </a:rPr>
            <a:t>Audits</a:t>
          </a:r>
          <a:endParaRPr lang="en-AU" sz="2400" b="1" dirty="0">
            <a:latin typeface="Arial"/>
            <a:ea typeface="ＭＳ Ｐゴシック"/>
            <a:cs typeface="+mn-cs"/>
          </a:endParaRPr>
        </a:p>
      </dgm:t>
    </dgm:pt>
    <dgm:pt modelId="{688A9CBB-AA15-47A9-A033-AFD81A336856}" type="parTrans" cxnId="{141A84B5-BCB5-48F6-8BEE-FCB17EB19419}">
      <dgm:prSet/>
      <dgm:spPr/>
      <dgm:t>
        <a:bodyPr/>
        <a:lstStyle/>
        <a:p>
          <a:endParaRPr lang="en-AU" sz="2400"/>
        </a:p>
      </dgm:t>
    </dgm:pt>
    <dgm:pt modelId="{294B49DA-55CD-4982-892D-A81918744825}" type="sibTrans" cxnId="{141A84B5-BCB5-48F6-8BEE-FCB17EB19419}">
      <dgm:prSet/>
      <dgm:spPr/>
      <dgm:t>
        <a:bodyPr/>
        <a:lstStyle/>
        <a:p>
          <a:endParaRPr lang="en-AU" sz="2400"/>
        </a:p>
      </dgm:t>
    </dgm:pt>
    <dgm:pt modelId="{74A461AE-F30F-4811-8EA4-41FA75C45E43}">
      <dgm:prSet phldrT="[Text]" custT="1"/>
      <dgm:spPr>
        <a:xfrm>
          <a:off x="3047954" y="2335395"/>
          <a:ext cx="1445344" cy="2630452"/>
        </a:xfrm>
      </dgm:spPr>
      <dgm:t>
        <a:bodyPr/>
        <a:lstStyle/>
        <a:p>
          <a:r>
            <a:rPr lang="en-AU" sz="2400" b="1" dirty="0" smtClean="0">
              <a:latin typeface="Arial"/>
              <a:ea typeface="ＭＳ Ｐゴシック"/>
              <a:cs typeface="+mn-cs"/>
            </a:rPr>
            <a:t>Communication, consultation</a:t>
          </a:r>
          <a:endParaRPr lang="en-AU" sz="2400" b="1" dirty="0">
            <a:latin typeface="Arial"/>
            <a:ea typeface="ＭＳ Ｐゴシック"/>
            <a:cs typeface="+mn-cs"/>
          </a:endParaRPr>
        </a:p>
      </dgm:t>
    </dgm:pt>
    <dgm:pt modelId="{BD2AC0F5-9EAF-4FF5-9373-5D9EF60CABAE}" type="parTrans" cxnId="{EA0BC34B-A6F3-48BD-BCE7-85FC050E7E53}">
      <dgm:prSet/>
      <dgm:spPr/>
      <dgm:t>
        <a:bodyPr/>
        <a:lstStyle/>
        <a:p>
          <a:endParaRPr lang="en-AU" sz="2400"/>
        </a:p>
      </dgm:t>
    </dgm:pt>
    <dgm:pt modelId="{D700980B-7133-4476-B558-1F5B3AAD65D6}" type="sibTrans" cxnId="{EA0BC34B-A6F3-48BD-BCE7-85FC050E7E53}">
      <dgm:prSet/>
      <dgm:spPr/>
      <dgm:t>
        <a:bodyPr/>
        <a:lstStyle/>
        <a:p>
          <a:endParaRPr lang="en-AU" sz="2400"/>
        </a:p>
      </dgm:t>
    </dgm:pt>
    <dgm:pt modelId="{81165FB2-DF15-4AEA-AB00-E791D22B31A9}">
      <dgm:prSet phldrT="[Text]" custT="1"/>
      <dgm:spPr>
        <a:xfrm>
          <a:off x="3047954" y="2335395"/>
          <a:ext cx="1445344" cy="2630452"/>
        </a:xfrm>
      </dgm:spPr>
      <dgm:t>
        <a:bodyPr/>
        <a:lstStyle/>
        <a:p>
          <a:pPr algn="ctr"/>
          <a:r>
            <a:rPr lang="en-AU" sz="2400" b="1" dirty="0" smtClean="0">
              <a:latin typeface="Arial"/>
              <a:ea typeface="ＭＳ Ｐゴシック"/>
              <a:cs typeface="+mn-cs"/>
            </a:rPr>
            <a:t>Risk management</a:t>
          </a:r>
          <a:endParaRPr lang="en-AU" sz="2400" b="1" dirty="0">
            <a:latin typeface="Arial"/>
            <a:ea typeface="ＭＳ Ｐゴシック"/>
            <a:cs typeface="+mn-cs"/>
          </a:endParaRPr>
        </a:p>
      </dgm:t>
    </dgm:pt>
    <dgm:pt modelId="{6CE40B99-58FB-4732-B02B-E6C611B3534C}" type="parTrans" cxnId="{4A0BAAEB-20F9-4388-9E39-CF7C536A4967}">
      <dgm:prSet/>
      <dgm:spPr/>
      <dgm:t>
        <a:bodyPr/>
        <a:lstStyle/>
        <a:p>
          <a:endParaRPr lang="en-AU" sz="2400"/>
        </a:p>
      </dgm:t>
    </dgm:pt>
    <dgm:pt modelId="{B62531FA-4697-4078-BB84-5E10F09815BA}" type="sibTrans" cxnId="{4A0BAAEB-20F9-4388-9E39-CF7C536A4967}">
      <dgm:prSet/>
      <dgm:spPr/>
      <dgm:t>
        <a:bodyPr/>
        <a:lstStyle/>
        <a:p>
          <a:endParaRPr lang="en-AU" sz="2400"/>
        </a:p>
      </dgm:t>
    </dgm:pt>
    <dgm:pt modelId="{5CF47DB4-3E44-47BF-A140-AA06642A9483}" type="pres">
      <dgm:prSet presAssocID="{2982897B-F682-4AEE-879F-A34F82940E72}" presName="arrowDiagram" presStyleCnt="0">
        <dgm:presLayoutVars>
          <dgm:chMax val="5"/>
          <dgm:dir/>
          <dgm:resizeHandles val="exact"/>
        </dgm:presLayoutVars>
      </dgm:prSet>
      <dgm:spPr/>
    </dgm:pt>
    <dgm:pt modelId="{AF43F56A-28F1-442B-99D2-8374BB590595}" type="pres">
      <dgm:prSet presAssocID="{2982897B-F682-4AEE-879F-A34F82940E72}" presName="arrow" presStyleLbl="bgShp" presStyleIdx="0" presStyleCnt="1" custScaleX="91413" custScaleY="120381"/>
      <dgm:spPr>
        <a:xfrm>
          <a:off x="0" y="285327"/>
          <a:ext cx="7488832" cy="4680520"/>
        </a:xfrm>
        <a:prstGeom prst="swooshArrow">
          <a:avLst>
            <a:gd name="adj1" fmla="val 25000"/>
            <a:gd name="adj2" fmla="val 25000"/>
          </a:avLst>
        </a:prstGeom>
      </dgm:spPr>
      <dgm:t>
        <a:bodyPr/>
        <a:lstStyle/>
        <a:p>
          <a:endParaRPr lang="en-AU"/>
        </a:p>
      </dgm:t>
    </dgm:pt>
    <dgm:pt modelId="{0FDA9F75-1703-4C7A-B51A-FFD461AA9680}" type="pres">
      <dgm:prSet presAssocID="{2982897B-F682-4AEE-879F-A34F82940E72}" presName="arrowDiagram5" presStyleCnt="0"/>
      <dgm:spPr/>
    </dgm:pt>
    <dgm:pt modelId="{7D276E15-F8B1-4D47-995F-64BDB62D7431}" type="pres">
      <dgm:prSet presAssocID="{6A8E9EED-0AAA-4A8F-A420-BD2C0F674752}" presName="bullet5a" presStyleLbl="node1" presStyleIdx="0" presStyleCnt="5" custLinFactX="100000" custLinFactNeighborX="145914" custLinFactNeighborY="24793"/>
      <dgm:spPr>
        <a:xfrm>
          <a:off x="737649" y="3765762"/>
          <a:ext cx="172243" cy="172243"/>
        </a:xfrm>
        <a:prstGeom prst="ellipse">
          <a:avLst/>
        </a:prstGeom>
      </dgm:spPr>
    </dgm:pt>
    <dgm:pt modelId="{887E0E87-BCBD-4869-8208-90BD70A09D97}" type="pres">
      <dgm:prSet presAssocID="{6A8E9EED-0AAA-4A8F-A420-BD2C0F674752}" presName="textBox5a" presStyleLbl="revTx" presStyleIdx="0" presStyleCnt="5" custScaleX="247690" custLinFactX="33069" custLinFactNeighborX="100000" custLinFactNeighborY="-10867">
        <dgm:presLayoutVars>
          <dgm:bulletEnabled val="1"/>
        </dgm:presLayoutVars>
      </dgm:prSet>
      <dgm:spPr/>
      <dgm:t>
        <a:bodyPr/>
        <a:lstStyle/>
        <a:p>
          <a:endParaRPr lang="en-AU"/>
        </a:p>
      </dgm:t>
    </dgm:pt>
    <dgm:pt modelId="{90248FCC-1D9F-4616-94BD-AF28CD0046EC}" type="pres">
      <dgm:prSet presAssocID="{3FE911F2-2F53-4A54-89FD-D17E8AF4341E}" presName="bullet5b" presStyleLbl="node1" presStyleIdx="1" presStyleCnt="5" custLinFactX="11028" custLinFactNeighborX="100000" custLinFactNeighborY="-21185"/>
      <dgm:spPr>
        <a:xfrm>
          <a:off x="1670009" y="2869911"/>
          <a:ext cx="269597" cy="269597"/>
        </a:xfrm>
        <a:prstGeom prst="ellipse">
          <a:avLst/>
        </a:prstGeom>
      </dgm:spPr>
    </dgm:pt>
    <dgm:pt modelId="{D3DA2832-FCBB-4D9F-8764-70818F453F35}" type="pres">
      <dgm:prSet presAssocID="{3FE911F2-2F53-4A54-89FD-D17E8AF4341E}" presName="textBox5b" presStyleLbl="revTx" presStyleIdx="1" presStyleCnt="5" custScaleX="316144" custLinFactX="55619" custLinFactNeighborX="100000" custLinFactNeighborY="-2955">
        <dgm:presLayoutVars>
          <dgm:bulletEnabled val="1"/>
        </dgm:presLayoutVars>
      </dgm:prSet>
      <dgm:spPr/>
      <dgm:t>
        <a:bodyPr/>
        <a:lstStyle/>
        <a:p>
          <a:endParaRPr lang="en-AU"/>
        </a:p>
      </dgm:t>
    </dgm:pt>
    <dgm:pt modelId="{C582E78F-EBB5-478F-B2CF-39143097BAA1}" type="pres">
      <dgm:prSet presAssocID="{7449461B-6D6D-4E68-A82F-3E1B5DE2A6E8}" presName="bullet5c" presStyleLbl="node1" presStyleIdx="2" presStyleCnt="5"/>
      <dgm:spPr/>
    </dgm:pt>
    <dgm:pt modelId="{D061E1EF-08C7-4F30-812A-A6DDBCC267CD}" type="pres">
      <dgm:prSet presAssocID="{7449461B-6D6D-4E68-A82F-3E1B5DE2A6E8}" presName="textBox5c" presStyleLbl="revTx" presStyleIdx="2" presStyleCnt="5" custScaleX="205564" custLinFactNeighborX="64150">
        <dgm:presLayoutVars>
          <dgm:bulletEnabled val="1"/>
        </dgm:presLayoutVars>
      </dgm:prSet>
      <dgm:spPr>
        <a:prstGeom prst="rect">
          <a:avLst/>
        </a:prstGeom>
      </dgm:spPr>
      <dgm:t>
        <a:bodyPr/>
        <a:lstStyle/>
        <a:p>
          <a:endParaRPr lang="en-AU"/>
        </a:p>
      </dgm:t>
    </dgm:pt>
    <dgm:pt modelId="{7661E6CC-5234-4ECF-8A5E-AD0327BCAEFB}" type="pres">
      <dgm:prSet presAssocID="{74A461AE-F30F-4811-8EA4-41FA75C45E43}" presName="bullet5d" presStyleLbl="node1" presStyleIdx="3" presStyleCnt="5" custLinFactNeighborX="-53624" custLinFactNeighborY="-24405"/>
      <dgm:spPr/>
    </dgm:pt>
    <dgm:pt modelId="{E4D5131F-5859-4F12-8161-4225EFCE226B}" type="pres">
      <dgm:prSet presAssocID="{74A461AE-F30F-4811-8EA4-41FA75C45E43}" presName="textBox5d" presStyleLbl="revTx" presStyleIdx="3" presStyleCnt="5" custScaleX="232196" custScaleY="40457" custLinFactNeighborX="56909" custLinFactNeighborY="-32576">
        <dgm:presLayoutVars>
          <dgm:bulletEnabled val="1"/>
        </dgm:presLayoutVars>
      </dgm:prSet>
      <dgm:spPr/>
      <dgm:t>
        <a:bodyPr/>
        <a:lstStyle/>
        <a:p>
          <a:endParaRPr lang="en-AU"/>
        </a:p>
      </dgm:t>
    </dgm:pt>
    <dgm:pt modelId="{FECC35A6-3DDA-4832-88F9-63D226379036}" type="pres">
      <dgm:prSet presAssocID="{81165FB2-DF15-4AEA-AB00-E791D22B31A9}" presName="bullet5e" presStyleLbl="node1" presStyleIdx="4" presStyleCnt="5" custLinFactNeighborY="-64677"/>
      <dgm:spPr/>
    </dgm:pt>
    <dgm:pt modelId="{FC337372-231F-44B0-ACC6-866ED05B7A94}" type="pres">
      <dgm:prSet presAssocID="{81165FB2-DF15-4AEA-AB00-E791D22B31A9}" presName="textBox5e" presStyleLbl="revTx" presStyleIdx="4" presStyleCnt="5" custScaleX="178764" custScaleY="23612" custLinFactX="-69007" custLinFactNeighborX="-100000" custLinFactNeighborY="-67169">
        <dgm:presLayoutVars>
          <dgm:bulletEnabled val="1"/>
        </dgm:presLayoutVars>
      </dgm:prSet>
      <dgm:spPr/>
      <dgm:t>
        <a:bodyPr/>
        <a:lstStyle/>
        <a:p>
          <a:endParaRPr lang="en-AU"/>
        </a:p>
      </dgm:t>
    </dgm:pt>
  </dgm:ptLst>
  <dgm:cxnLst>
    <dgm:cxn modelId="{9F155415-AA1B-49B7-8941-B9C104D6A790}" type="presOf" srcId="{6A8E9EED-0AAA-4A8F-A420-BD2C0F674752}" destId="{887E0E87-BCBD-4869-8208-90BD70A09D97}" srcOrd="0" destOrd="0" presId="urn:microsoft.com/office/officeart/2005/8/layout/arrow2"/>
    <dgm:cxn modelId="{6F47A15A-6303-4D90-B671-626C578BC28D}" type="presOf" srcId="{3FE911F2-2F53-4A54-89FD-D17E8AF4341E}" destId="{D3DA2832-FCBB-4D9F-8764-70818F453F35}" srcOrd="0" destOrd="0" presId="urn:microsoft.com/office/officeart/2005/8/layout/arrow2"/>
    <dgm:cxn modelId="{7FF509E4-C401-4DBB-875E-D902A4D5BE25}" srcId="{2982897B-F682-4AEE-879F-A34F82940E72}" destId="{6A8E9EED-0AAA-4A8F-A420-BD2C0F674752}" srcOrd="0" destOrd="0" parTransId="{1685EA4A-0EBE-44E0-A903-0EA700F96277}" sibTransId="{672EE6CB-8423-49A2-B4EC-A74A607EB8B7}"/>
    <dgm:cxn modelId="{5F373CA1-8916-474C-9628-70A8C669030F}" type="presOf" srcId="{74A461AE-F30F-4811-8EA4-41FA75C45E43}" destId="{E4D5131F-5859-4F12-8161-4225EFCE226B}" srcOrd="0" destOrd="0" presId="urn:microsoft.com/office/officeart/2005/8/layout/arrow2"/>
    <dgm:cxn modelId="{1C41E60E-64E2-483C-B3C7-999F0D541322}" type="presOf" srcId="{7449461B-6D6D-4E68-A82F-3E1B5DE2A6E8}" destId="{D061E1EF-08C7-4F30-812A-A6DDBCC267CD}" srcOrd="0" destOrd="0" presId="urn:microsoft.com/office/officeart/2005/8/layout/arrow2"/>
    <dgm:cxn modelId="{9FAAEE76-329A-4B20-A6E9-8638669E5787}" srcId="{2982897B-F682-4AEE-879F-A34F82940E72}" destId="{3FE911F2-2F53-4A54-89FD-D17E8AF4341E}" srcOrd="1" destOrd="0" parTransId="{132A4E38-3D17-4481-B710-2C6F7C2C7065}" sibTransId="{01A15A67-2605-43C5-B805-4C8DC524D52A}"/>
    <dgm:cxn modelId="{4A0BAAEB-20F9-4388-9E39-CF7C536A4967}" srcId="{2982897B-F682-4AEE-879F-A34F82940E72}" destId="{81165FB2-DF15-4AEA-AB00-E791D22B31A9}" srcOrd="4" destOrd="0" parTransId="{6CE40B99-58FB-4732-B02B-E6C611B3534C}" sibTransId="{B62531FA-4697-4078-BB84-5E10F09815BA}"/>
    <dgm:cxn modelId="{A1C10282-6D45-4AEE-97A0-3B5A36EAD785}" type="presOf" srcId="{81165FB2-DF15-4AEA-AB00-E791D22B31A9}" destId="{FC337372-231F-44B0-ACC6-866ED05B7A94}" srcOrd="0" destOrd="0" presId="urn:microsoft.com/office/officeart/2005/8/layout/arrow2"/>
    <dgm:cxn modelId="{3C26ED80-B692-44B2-9779-F694343A6E43}" type="presOf" srcId="{2982897B-F682-4AEE-879F-A34F82940E72}" destId="{5CF47DB4-3E44-47BF-A140-AA06642A9483}" srcOrd="0" destOrd="0" presId="urn:microsoft.com/office/officeart/2005/8/layout/arrow2"/>
    <dgm:cxn modelId="{141A84B5-BCB5-48F6-8BEE-FCB17EB19419}" srcId="{2982897B-F682-4AEE-879F-A34F82940E72}" destId="{7449461B-6D6D-4E68-A82F-3E1B5DE2A6E8}" srcOrd="2" destOrd="0" parTransId="{688A9CBB-AA15-47A9-A033-AFD81A336856}" sibTransId="{294B49DA-55CD-4982-892D-A81918744825}"/>
    <dgm:cxn modelId="{EA0BC34B-A6F3-48BD-BCE7-85FC050E7E53}" srcId="{2982897B-F682-4AEE-879F-A34F82940E72}" destId="{74A461AE-F30F-4811-8EA4-41FA75C45E43}" srcOrd="3" destOrd="0" parTransId="{BD2AC0F5-9EAF-4FF5-9373-5D9EF60CABAE}" sibTransId="{D700980B-7133-4476-B558-1F5B3AAD65D6}"/>
    <dgm:cxn modelId="{3E9B6FC9-B681-414A-9C92-03DE5E2C17BC}" type="presParOf" srcId="{5CF47DB4-3E44-47BF-A140-AA06642A9483}" destId="{AF43F56A-28F1-442B-99D2-8374BB590595}" srcOrd="0" destOrd="0" presId="urn:microsoft.com/office/officeart/2005/8/layout/arrow2"/>
    <dgm:cxn modelId="{8C662C42-0284-45D6-BA37-400DFFA892A0}" type="presParOf" srcId="{5CF47DB4-3E44-47BF-A140-AA06642A9483}" destId="{0FDA9F75-1703-4C7A-B51A-FFD461AA9680}" srcOrd="1" destOrd="0" presId="urn:microsoft.com/office/officeart/2005/8/layout/arrow2"/>
    <dgm:cxn modelId="{DDFAAC2C-994A-4069-853C-D7E51D734D7D}" type="presParOf" srcId="{0FDA9F75-1703-4C7A-B51A-FFD461AA9680}" destId="{7D276E15-F8B1-4D47-995F-64BDB62D7431}" srcOrd="0" destOrd="0" presId="urn:microsoft.com/office/officeart/2005/8/layout/arrow2"/>
    <dgm:cxn modelId="{CECF4FB7-7417-4ADA-B9C3-F5641E084A2D}" type="presParOf" srcId="{0FDA9F75-1703-4C7A-B51A-FFD461AA9680}" destId="{887E0E87-BCBD-4869-8208-90BD70A09D97}" srcOrd="1" destOrd="0" presId="urn:microsoft.com/office/officeart/2005/8/layout/arrow2"/>
    <dgm:cxn modelId="{CB6271FA-44B5-4086-9B76-0B1CE4652EB0}" type="presParOf" srcId="{0FDA9F75-1703-4C7A-B51A-FFD461AA9680}" destId="{90248FCC-1D9F-4616-94BD-AF28CD0046EC}" srcOrd="2" destOrd="0" presId="urn:microsoft.com/office/officeart/2005/8/layout/arrow2"/>
    <dgm:cxn modelId="{846C4526-FB49-4DB0-B70B-8FF907EF4DBB}" type="presParOf" srcId="{0FDA9F75-1703-4C7A-B51A-FFD461AA9680}" destId="{D3DA2832-FCBB-4D9F-8764-70818F453F35}" srcOrd="3" destOrd="0" presId="urn:microsoft.com/office/officeart/2005/8/layout/arrow2"/>
    <dgm:cxn modelId="{D37122AF-D67B-4205-B29B-7EB26C4F91AF}" type="presParOf" srcId="{0FDA9F75-1703-4C7A-B51A-FFD461AA9680}" destId="{C582E78F-EBB5-478F-B2CF-39143097BAA1}" srcOrd="4" destOrd="0" presId="urn:microsoft.com/office/officeart/2005/8/layout/arrow2"/>
    <dgm:cxn modelId="{81E06D97-F258-4F6C-9F2A-035E4831402D}" type="presParOf" srcId="{0FDA9F75-1703-4C7A-B51A-FFD461AA9680}" destId="{D061E1EF-08C7-4F30-812A-A6DDBCC267CD}" srcOrd="5" destOrd="0" presId="urn:microsoft.com/office/officeart/2005/8/layout/arrow2"/>
    <dgm:cxn modelId="{5C3D7B94-0E38-4624-968A-B8C60295D10A}" type="presParOf" srcId="{0FDA9F75-1703-4C7A-B51A-FFD461AA9680}" destId="{7661E6CC-5234-4ECF-8A5E-AD0327BCAEFB}" srcOrd="6" destOrd="0" presId="urn:microsoft.com/office/officeart/2005/8/layout/arrow2"/>
    <dgm:cxn modelId="{451784CB-778E-4A55-BFF5-12E3E6A0887E}" type="presParOf" srcId="{0FDA9F75-1703-4C7A-B51A-FFD461AA9680}" destId="{E4D5131F-5859-4F12-8161-4225EFCE226B}" srcOrd="7" destOrd="0" presId="urn:microsoft.com/office/officeart/2005/8/layout/arrow2"/>
    <dgm:cxn modelId="{023F4E9C-5BCC-4954-99DA-4CA110B91DE0}" type="presParOf" srcId="{0FDA9F75-1703-4C7A-B51A-FFD461AA9680}" destId="{FECC35A6-3DDA-4832-88F9-63D226379036}" srcOrd="8" destOrd="0" presId="urn:microsoft.com/office/officeart/2005/8/layout/arrow2"/>
    <dgm:cxn modelId="{E7FEC448-201C-4F7C-B7FF-30BDEA3745D2}" type="presParOf" srcId="{0FDA9F75-1703-4C7A-B51A-FFD461AA9680}" destId="{FC337372-231F-44B0-ACC6-866ED05B7A94}"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6CE4F9-D5C3-4E01-8A6E-8CF1325706AA}" type="doc">
      <dgm:prSet loTypeId="urn:diagrams.loki3.com/VaryingWidthList+Icon" loCatId="list" qsTypeId="urn:microsoft.com/office/officeart/2005/8/quickstyle/simple1" qsCatId="simple" csTypeId="urn:microsoft.com/office/officeart/2005/8/colors/colorful4" csCatId="colorful" phldr="1"/>
      <dgm:spPr/>
      <dgm:t>
        <a:bodyPr/>
        <a:lstStyle/>
        <a:p>
          <a:endParaRPr lang="en-AU"/>
        </a:p>
      </dgm:t>
    </dgm:pt>
    <dgm:pt modelId="{FE35D173-6275-4A06-BCD0-EA42B2D39322}">
      <dgm:prSet phldrT="[Text]"/>
      <dgm:spPr>
        <a:solidFill>
          <a:srgbClr val="FF0000"/>
        </a:solidFill>
      </dgm:spPr>
      <dgm:t>
        <a:bodyPr/>
        <a:lstStyle/>
        <a:p>
          <a:pPr algn="ctr"/>
          <a:r>
            <a:rPr lang="en-AU" dirty="0" smtClean="0"/>
            <a:t>People start job without thinking about hazards and risks</a:t>
          </a:r>
          <a:endParaRPr lang="en-AU" dirty="0"/>
        </a:p>
      </dgm:t>
    </dgm:pt>
    <dgm:pt modelId="{B4115733-B41B-4A92-AAF2-931141CB3E23}" type="parTrans" cxnId="{6EC5EA94-6164-48A9-B9CD-1C9BAB369D9E}">
      <dgm:prSet/>
      <dgm:spPr/>
      <dgm:t>
        <a:bodyPr/>
        <a:lstStyle/>
        <a:p>
          <a:pPr algn="ctr"/>
          <a:endParaRPr lang="en-AU"/>
        </a:p>
      </dgm:t>
    </dgm:pt>
    <dgm:pt modelId="{9FF6F2CB-7E89-4D61-B9D7-7202544709FA}" type="sibTrans" cxnId="{6EC5EA94-6164-48A9-B9CD-1C9BAB369D9E}">
      <dgm:prSet/>
      <dgm:spPr/>
      <dgm:t>
        <a:bodyPr/>
        <a:lstStyle/>
        <a:p>
          <a:pPr algn="ctr"/>
          <a:endParaRPr lang="en-AU"/>
        </a:p>
      </dgm:t>
    </dgm:pt>
    <dgm:pt modelId="{C2F23D5A-7588-4C06-A5D1-92DF0F26B1BB}">
      <dgm:prSet phldrT="[Text]"/>
      <dgm:spPr>
        <a:solidFill>
          <a:srgbClr val="F85E08"/>
        </a:solidFill>
      </dgm:spPr>
      <dgm:t>
        <a:bodyPr/>
        <a:lstStyle/>
        <a:p>
          <a:pPr algn="ctr"/>
          <a:r>
            <a:rPr lang="en-AU" dirty="0" smtClean="0"/>
            <a:t>Site method for informal risk assessment – limited application by workforce before starting job</a:t>
          </a:r>
          <a:endParaRPr lang="en-AU" dirty="0"/>
        </a:p>
      </dgm:t>
    </dgm:pt>
    <dgm:pt modelId="{121BB4F5-7096-46D9-B9D2-1D4B0461A100}" type="parTrans" cxnId="{E198A187-0761-43BD-ABEA-792719595097}">
      <dgm:prSet/>
      <dgm:spPr/>
      <dgm:t>
        <a:bodyPr/>
        <a:lstStyle/>
        <a:p>
          <a:pPr algn="ctr"/>
          <a:endParaRPr lang="en-AU"/>
        </a:p>
      </dgm:t>
    </dgm:pt>
    <dgm:pt modelId="{9AE7FA03-65E6-4DE3-B578-8108DB186848}" type="sibTrans" cxnId="{E198A187-0761-43BD-ABEA-792719595097}">
      <dgm:prSet/>
      <dgm:spPr/>
      <dgm:t>
        <a:bodyPr/>
        <a:lstStyle/>
        <a:p>
          <a:pPr algn="ctr"/>
          <a:endParaRPr lang="en-AU"/>
        </a:p>
      </dgm:t>
    </dgm:pt>
    <dgm:pt modelId="{3F114D9D-0D61-4FDC-94D6-F54F8462B20D}">
      <dgm:prSet phldrT="[Text]"/>
      <dgm:spPr>
        <a:solidFill>
          <a:schemeClr val="accent1">
            <a:lumMod val="75000"/>
          </a:schemeClr>
        </a:solidFill>
      </dgm:spPr>
      <dgm:t>
        <a:bodyPr/>
        <a:lstStyle/>
        <a:p>
          <a:pPr algn="ctr"/>
          <a:r>
            <a:rPr lang="en-AU" dirty="0" smtClean="0"/>
            <a:t>Almost everyone automatically applies s</a:t>
          </a:r>
          <a:r>
            <a:rPr lang="en-AU" dirty="0" smtClean="0">
              <a:solidFill>
                <a:schemeClr val="bg1"/>
              </a:solidFill>
            </a:rPr>
            <a:t>ite method for informal risk assessment when necessary </a:t>
          </a:r>
          <a:r>
            <a:rPr lang="en-AU" dirty="0" smtClean="0"/>
            <a:t> </a:t>
          </a:r>
          <a:endParaRPr lang="en-AU" dirty="0"/>
        </a:p>
      </dgm:t>
    </dgm:pt>
    <dgm:pt modelId="{8C158D82-D300-4D88-ABFF-641A7AFF9713}" type="parTrans" cxnId="{6C46831B-A980-45D4-AA59-F2516DC05E5A}">
      <dgm:prSet/>
      <dgm:spPr/>
      <dgm:t>
        <a:bodyPr/>
        <a:lstStyle/>
        <a:p>
          <a:pPr algn="ctr"/>
          <a:endParaRPr lang="en-AU"/>
        </a:p>
      </dgm:t>
    </dgm:pt>
    <dgm:pt modelId="{E601F00E-2CAD-482C-AF9F-CBF29CE68FE6}" type="sibTrans" cxnId="{6C46831B-A980-45D4-AA59-F2516DC05E5A}">
      <dgm:prSet/>
      <dgm:spPr/>
      <dgm:t>
        <a:bodyPr/>
        <a:lstStyle/>
        <a:p>
          <a:pPr algn="ctr"/>
          <a:endParaRPr lang="en-AU"/>
        </a:p>
      </dgm:t>
    </dgm:pt>
    <dgm:pt modelId="{38F04F2D-0EC5-4540-9565-FA65C47DACBB}">
      <dgm:prSet/>
      <dgm:spPr>
        <a:solidFill>
          <a:srgbClr val="FFFF00"/>
        </a:solidFill>
      </dgm:spPr>
      <dgm:t>
        <a:bodyPr/>
        <a:lstStyle/>
        <a:p>
          <a:pPr algn="ctr"/>
          <a:r>
            <a:rPr lang="en-AU" dirty="0" smtClean="0">
              <a:solidFill>
                <a:schemeClr val="bg1">
                  <a:lumMod val="50000"/>
                </a:schemeClr>
              </a:solidFill>
            </a:rPr>
            <a:t>Site method for informal risk assessment – followed by many for compliance rather than valued</a:t>
          </a:r>
          <a:endParaRPr lang="en-AU" baseline="0" dirty="0">
            <a:solidFill>
              <a:schemeClr val="bg1">
                <a:lumMod val="50000"/>
              </a:schemeClr>
            </a:solidFill>
          </a:endParaRPr>
        </a:p>
      </dgm:t>
    </dgm:pt>
    <dgm:pt modelId="{20576F6B-608F-41FF-9FED-6C8D3A1FCD3F}" type="parTrans" cxnId="{8CFFD16A-AF1B-4318-B6BB-402040213628}">
      <dgm:prSet/>
      <dgm:spPr/>
      <dgm:t>
        <a:bodyPr/>
        <a:lstStyle/>
        <a:p>
          <a:pPr algn="ctr"/>
          <a:endParaRPr lang="en-AU"/>
        </a:p>
      </dgm:t>
    </dgm:pt>
    <dgm:pt modelId="{AB6B14C3-F309-4C56-8586-F37448BA1735}" type="sibTrans" cxnId="{8CFFD16A-AF1B-4318-B6BB-402040213628}">
      <dgm:prSet/>
      <dgm:spPr/>
      <dgm:t>
        <a:bodyPr/>
        <a:lstStyle/>
        <a:p>
          <a:pPr algn="ctr"/>
          <a:endParaRPr lang="en-AU"/>
        </a:p>
      </dgm:t>
    </dgm:pt>
    <dgm:pt modelId="{9BD83D1F-725A-41DD-8CE1-A4EE90BF5BAD}">
      <dgm:prSet/>
      <dgm:spPr>
        <a:solidFill>
          <a:srgbClr val="00B050"/>
        </a:solidFill>
      </dgm:spPr>
      <dgm:t>
        <a:bodyPr/>
        <a:lstStyle/>
        <a:p>
          <a:pPr algn="ctr"/>
          <a:r>
            <a:rPr lang="en-AU" dirty="0" smtClean="0">
              <a:solidFill>
                <a:schemeClr val="bg1"/>
              </a:solidFill>
            </a:rPr>
            <a:t>Site method for informal risk assessment – followed by most as valued step in doing each job</a:t>
          </a:r>
          <a:endParaRPr lang="en-AU" dirty="0">
            <a:solidFill>
              <a:schemeClr val="bg1"/>
            </a:solidFill>
          </a:endParaRPr>
        </a:p>
      </dgm:t>
    </dgm:pt>
    <dgm:pt modelId="{A9A3F802-A28C-4B82-97B3-97A433F34252}" type="parTrans" cxnId="{4B579C1E-3289-4209-8983-C903F69C7D16}">
      <dgm:prSet/>
      <dgm:spPr/>
      <dgm:t>
        <a:bodyPr/>
        <a:lstStyle/>
        <a:p>
          <a:pPr algn="ctr"/>
          <a:endParaRPr lang="en-AU"/>
        </a:p>
      </dgm:t>
    </dgm:pt>
    <dgm:pt modelId="{E7087B60-FB2D-48D6-8464-5454D94DCCCD}" type="sibTrans" cxnId="{4B579C1E-3289-4209-8983-C903F69C7D16}">
      <dgm:prSet/>
      <dgm:spPr/>
      <dgm:t>
        <a:bodyPr/>
        <a:lstStyle/>
        <a:p>
          <a:pPr algn="ctr"/>
          <a:endParaRPr lang="en-AU"/>
        </a:p>
      </dgm:t>
    </dgm:pt>
    <dgm:pt modelId="{324BA0E4-7295-4670-AAC2-668230ABA93C}" type="pres">
      <dgm:prSet presAssocID="{026CE4F9-D5C3-4E01-8A6E-8CF1325706AA}" presName="Name0" presStyleCnt="0">
        <dgm:presLayoutVars>
          <dgm:resizeHandles/>
        </dgm:presLayoutVars>
      </dgm:prSet>
      <dgm:spPr/>
      <dgm:t>
        <a:bodyPr/>
        <a:lstStyle/>
        <a:p>
          <a:endParaRPr lang="en-AU"/>
        </a:p>
      </dgm:t>
    </dgm:pt>
    <dgm:pt modelId="{0119C574-2F05-4B68-B875-D73ED7313DD8}" type="pres">
      <dgm:prSet presAssocID="{FE35D173-6275-4A06-BCD0-EA42B2D39322}" presName="text" presStyleLbl="node1" presStyleIdx="0" presStyleCnt="5" custScaleX="168421" custLinFactNeighborX="4153">
        <dgm:presLayoutVars>
          <dgm:bulletEnabled val="1"/>
        </dgm:presLayoutVars>
      </dgm:prSet>
      <dgm:spPr/>
      <dgm:t>
        <a:bodyPr/>
        <a:lstStyle/>
        <a:p>
          <a:endParaRPr lang="en-AU"/>
        </a:p>
      </dgm:t>
    </dgm:pt>
    <dgm:pt modelId="{78B5DA17-3020-4FC2-AABD-6A782EA8A9A9}" type="pres">
      <dgm:prSet presAssocID="{9FF6F2CB-7E89-4D61-B9D7-7202544709FA}" presName="space" presStyleCnt="0"/>
      <dgm:spPr/>
    </dgm:pt>
    <dgm:pt modelId="{3E3BAD64-B0D2-45F9-B290-CB3E4305CA36}" type="pres">
      <dgm:prSet presAssocID="{C2F23D5A-7588-4C06-A5D1-92DF0F26B1BB}" presName="text" presStyleLbl="node1" presStyleIdx="1" presStyleCnt="5" custScaleX="447501" custLinFactNeighborX="2767">
        <dgm:presLayoutVars>
          <dgm:bulletEnabled val="1"/>
        </dgm:presLayoutVars>
      </dgm:prSet>
      <dgm:spPr/>
      <dgm:t>
        <a:bodyPr/>
        <a:lstStyle/>
        <a:p>
          <a:endParaRPr lang="en-AU"/>
        </a:p>
      </dgm:t>
    </dgm:pt>
    <dgm:pt modelId="{AE201D47-2EC2-4496-89C0-41B6DF098288}" type="pres">
      <dgm:prSet presAssocID="{9AE7FA03-65E6-4DE3-B578-8108DB186848}" presName="space" presStyleCnt="0"/>
      <dgm:spPr/>
    </dgm:pt>
    <dgm:pt modelId="{2E9B3664-E096-4C26-B5EC-43BDB5A813AD}" type="pres">
      <dgm:prSet presAssocID="{38F04F2D-0EC5-4540-9565-FA65C47DACBB}" presName="text" presStyleLbl="node1" presStyleIdx="2" presStyleCnt="5" custScaleX="447501" custLinFactNeighborX="2392">
        <dgm:presLayoutVars>
          <dgm:bulletEnabled val="1"/>
        </dgm:presLayoutVars>
      </dgm:prSet>
      <dgm:spPr/>
      <dgm:t>
        <a:bodyPr/>
        <a:lstStyle/>
        <a:p>
          <a:endParaRPr lang="en-AU"/>
        </a:p>
      </dgm:t>
    </dgm:pt>
    <dgm:pt modelId="{2EF04199-E48D-4A65-88B8-985AC96C69BA}" type="pres">
      <dgm:prSet presAssocID="{AB6B14C3-F309-4C56-8586-F37448BA1735}" presName="space" presStyleCnt="0"/>
      <dgm:spPr/>
    </dgm:pt>
    <dgm:pt modelId="{24CA98F3-37F7-45F9-9678-A6FF272C1897}" type="pres">
      <dgm:prSet presAssocID="{9BD83D1F-725A-41DD-8CE1-A4EE90BF5BAD}" presName="text" presStyleLbl="node1" presStyleIdx="3" presStyleCnt="5" custScaleX="447501" custLinFactNeighborX="1756">
        <dgm:presLayoutVars>
          <dgm:bulletEnabled val="1"/>
        </dgm:presLayoutVars>
      </dgm:prSet>
      <dgm:spPr/>
      <dgm:t>
        <a:bodyPr/>
        <a:lstStyle/>
        <a:p>
          <a:endParaRPr lang="en-AU"/>
        </a:p>
      </dgm:t>
    </dgm:pt>
    <dgm:pt modelId="{176C6CBA-803F-4957-97AC-72082FD0DEAE}" type="pres">
      <dgm:prSet presAssocID="{E7087B60-FB2D-48D6-8464-5454D94DCCCD}" presName="space" presStyleCnt="0"/>
      <dgm:spPr/>
    </dgm:pt>
    <dgm:pt modelId="{5AF2161D-46A4-4AE7-81CF-579EDD216F71}" type="pres">
      <dgm:prSet presAssocID="{3F114D9D-0D61-4FDC-94D6-F54F8462B20D}" presName="text" presStyleLbl="node1" presStyleIdx="4" presStyleCnt="5" custScaleX="116364" custLinFactNeighborX="829">
        <dgm:presLayoutVars>
          <dgm:bulletEnabled val="1"/>
        </dgm:presLayoutVars>
      </dgm:prSet>
      <dgm:spPr/>
      <dgm:t>
        <a:bodyPr/>
        <a:lstStyle/>
        <a:p>
          <a:endParaRPr lang="en-AU"/>
        </a:p>
      </dgm:t>
    </dgm:pt>
  </dgm:ptLst>
  <dgm:cxnLst>
    <dgm:cxn modelId="{75B4AB83-74CB-45D0-9DB8-0F560EC2E807}" type="presOf" srcId="{C2F23D5A-7588-4C06-A5D1-92DF0F26B1BB}" destId="{3E3BAD64-B0D2-45F9-B290-CB3E4305CA36}" srcOrd="0" destOrd="0" presId="urn:diagrams.loki3.com/VaryingWidthList+Icon"/>
    <dgm:cxn modelId="{EEE93B19-DB71-4496-9253-8023A87FC181}" type="presOf" srcId="{026CE4F9-D5C3-4E01-8A6E-8CF1325706AA}" destId="{324BA0E4-7295-4670-AAC2-668230ABA93C}" srcOrd="0" destOrd="0" presId="urn:diagrams.loki3.com/VaryingWidthList+Icon"/>
    <dgm:cxn modelId="{86393614-528B-4DA8-A91B-0DCD75592F42}" type="presOf" srcId="{3F114D9D-0D61-4FDC-94D6-F54F8462B20D}" destId="{5AF2161D-46A4-4AE7-81CF-579EDD216F71}" srcOrd="0" destOrd="0" presId="urn:diagrams.loki3.com/VaryingWidthList+Icon"/>
    <dgm:cxn modelId="{8CFFD16A-AF1B-4318-B6BB-402040213628}" srcId="{026CE4F9-D5C3-4E01-8A6E-8CF1325706AA}" destId="{38F04F2D-0EC5-4540-9565-FA65C47DACBB}" srcOrd="2" destOrd="0" parTransId="{20576F6B-608F-41FF-9FED-6C8D3A1FCD3F}" sibTransId="{AB6B14C3-F309-4C56-8586-F37448BA1735}"/>
    <dgm:cxn modelId="{6EC5EA94-6164-48A9-B9CD-1C9BAB369D9E}" srcId="{026CE4F9-D5C3-4E01-8A6E-8CF1325706AA}" destId="{FE35D173-6275-4A06-BCD0-EA42B2D39322}" srcOrd="0" destOrd="0" parTransId="{B4115733-B41B-4A92-AAF2-931141CB3E23}" sibTransId="{9FF6F2CB-7E89-4D61-B9D7-7202544709FA}"/>
    <dgm:cxn modelId="{65554AF8-0F96-4BB0-B6E9-C201FE5E87E6}" type="presOf" srcId="{38F04F2D-0EC5-4540-9565-FA65C47DACBB}" destId="{2E9B3664-E096-4C26-B5EC-43BDB5A813AD}" srcOrd="0" destOrd="0" presId="urn:diagrams.loki3.com/VaryingWidthList+Icon"/>
    <dgm:cxn modelId="{4B579C1E-3289-4209-8983-C903F69C7D16}" srcId="{026CE4F9-D5C3-4E01-8A6E-8CF1325706AA}" destId="{9BD83D1F-725A-41DD-8CE1-A4EE90BF5BAD}" srcOrd="3" destOrd="0" parTransId="{A9A3F802-A28C-4B82-97B3-97A433F34252}" sibTransId="{E7087B60-FB2D-48D6-8464-5454D94DCCCD}"/>
    <dgm:cxn modelId="{65AF36CC-D1F8-4BCA-B8E0-FAE70C17D9E3}" type="presOf" srcId="{FE35D173-6275-4A06-BCD0-EA42B2D39322}" destId="{0119C574-2F05-4B68-B875-D73ED7313DD8}" srcOrd="0" destOrd="0" presId="urn:diagrams.loki3.com/VaryingWidthList+Icon"/>
    <dgm:cxn modelId="{6C94B9A3-A9FC-4537-A51A-2C0F94E261B2}" type="presOf" srcId="{9BD83D1F-725A-41DD-8CE1-A4EE90BF5BAD}" destId="{24CA98F3-37F7-45F9-9678-A6FF272C1897}" srcOrd="0" destOrd="0" presId="urn:diagrams.loki3.com/VaryingWidthList+Icon"/>
    <dgm:cxn modelId="{E198A187-0761-43BD-ABEA-792719595097}" srcId="{026CE4F9-D5C3-4E01-8A6E-8CF1325706AA}" destId="{C2F23D5A-7588-4C06-A5D1-92DF0F26B1BB}" srcOrd="1" destOrd="0" parTransId="{121BB4F5-7096-46D9-B9D2-1D4B0461A100}" sibTransId="{9AE7FA03-65E6-4DE3-B578-8108DB186848}"/>
    <dgm:cxn modelId="{6C46831B-A980-45D4-AA59-F2516DC05E5A}" srcId="{026CE4F9-D5C3-4E01-8A6E-8CF1325706AA}" destId="{3F114D9D-0D61-4FDC-94D6-F54F8462B20D}" srcOrd="4" destOrd="0" parTransId="{8C158D82-D300-4D88-ABFF-641A7AFF9713}" sibTransId="{E601F00E-2CAD-482C-AF9F-CBF29CE68FE6}"/>
    <dgm:cxn modelId="{268413B2-7F64-47A8-B340-6B80DBF93A4B}" type="presParOf" srcId="{324BA0E4-7295-4670-AAC2-668230ABA93C}" destId="{0119C574-2F05-4B68-B875-D73ED7313DD8}" srcOrd="0" destOrd="0" presId="urn:diagrams.loki3.com/VaryingWidthList+Icon"/>
    <dgm:cxn modelId="{3C6FD358-9887-4152-8160-C7DAD26A5054}" type="presParOf" srcId="{324BA0E4-7295-4670-AAC2-668230ABA93C}" destId="{78B5DA17-3020-4FC2-AABD-6A782EA8A9A9}" srcOrd="1" destOrd="0" presId="urn:diagrams.loki3.com/VaryingWidthList+Icon"/>
    <dgm:cxn modelId="{F5096394-CE03-4913-B86E-258FDF8999BE}" type="presParOf" srcId="{324BA0E4-7295-4670-AAC2-668230ABA93C}" destId="{3E3BAD64-B0D2-45F9-B290-CB3E4305CA36}" srcOrd="2" destOrd="0" presId="urn:diagrams.loki3.com/VaryingWidthList+Icon"/>
    <dgm:cxn modelId="{05BF746B-A6F2-4BFB-8771-85156614EB6F}" type="presParOf" srcId="{324BA0E4-7295-4670-AAC2-668230ABA93C}" destId="{AE201D47-2EC2-4496-89C0-41B6DF098288}" srcOrd="3" destOrd="0" presId="urn:diagrams.loki3.com/VaryingWidthList+Icon"/>
    <dgm:cxn modelId="{B67E4DBA-043B-4471-8074-66F055BF416C}" type="presParOf" srcId="{324BA0E4-7295-4670-AAC2-668230ABA93C}" destId="{2E9B3664-E096-4C26-B5EC-43BDB5A813AD}" srcOrd="4" destOrd="0" presId="urn:diagrams.loki3.com/VaryingWidthList+Icon"/>
    <dgm:cxn modelId="{043E81F5-2790-4B98-BF0D-DDD5504DB0CD}" type="presParOf" srcId="{324BA0E4-7295-4670-AAC2-668230ABA93C}" destId="{2EF04199-E48D-4A65-88B8-985AC96C69BA}" srcOrd="5" destOrd="0" presId="urn:diagrams.loki3.com/VaryingWidthList+Icon"/>
    <dgm:cxn modelId="{5D048B52-B82B-45E5-A058-EEC62AB521E5}" type="presParOf" srcId="{324BA0E4-7295-4670-AAC2-668230ABA93C}" destId="{24CA98F3-37F7-45F9-9678-A6FF272C1897}" srcOrd="6" destOrd="0" presId="urn:diagrams.loki3.com/VaryingWidthList+Icon"/>
    <dgm:cxn modelId="{395E7DD7-E7AF-45FE-81C9-1ACAD8A1167D}" type="presParOf" srcId="{324BA0E4-7295-4670-AAC2-668230ABA93C}" destId="{176C6CBA-803F-4957-97AC-72082FD0DEAE}" srcOrd="7" destOrd="0" presId="urn:diagrams.loki3.com/VaryingWidthList+Icon"/>
    <dgm:cxn modelId="{21DE4C7D-DAEB-47BC-A555-82FBAA819680}" type="presParOf" srcId="{324BA0E4-7295-4670-AAC2-668230ABA93C}" destId="{5AF2161D-46A4-4AE7-81CF-579EDD216F71}" srcOrd="8"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CD71F4-3F8C-4626-AAEC-18FCAC1747C7}" type="doc">
      <dgm:prSet loTypeId="urn:microsoft.com/office/officeart/2005/8/layout/target3" loCatId="list" qsTypeId="urn:microsoft.com/office/officeart/2005/8/quickstyle/simple4" qsCatId="simple" csTypeId="urn:microsoft.com/office/officeart/2005/8/colors/colorful5" csCatId="colorful" phldr="1"/>
      <dgm:spPr/>
      <dgm:t>
        <a:bodyPr/>
        <a:lstStyle/>
        <a:p>
          <a:endParaRPr lang="en-AU"/>
        </a:p>
      </dgm:t>
    </dgm:pt>
    <dgm:pt modelId="{FB6B90DA-2F30-4712-865C-194FB997D897}">
      <dgm:prSet/>
      <dgm:spPr/>
      <dgm:t>
        <a:bodyPr/>
        <a:lstStyle/>
        <a:p>
          <a:r>
            <a:rPr lang="en-AU" i="0" dirty="0" smtClean="0">
              <a:solidFill>
                <a:srgbClr val="009900"/>
              </a:solidFill>
            </a:rPr>
            <a:t>Elimination</a:t>
          </a:r>
          <a:endParaRPr lang="en-AU" i="0" dirty="0">
            <a:solidFill>
              <a:srgbClr val="009900"/>
            </a:solidFill>
          </a:endParaRPr>
        </a:p>
      </dgm:t>
    </dgm:pt>
    <dgm:pt modelId="{DAEA36F5-E1A9-427B-AD8A-C0EF121B5CCD}" type="parTrans" cxnId="{F30C4B92-F6CE-4FA7-B7C7-6F0B470704DF}">
      <dgm:prSet/>
      <dgm:spPr/>
      <dgm:t>
        <a:bodyPr/>
        <a:lstStyle/>
        <a:p>
          <a:endParaRPr lang="en-AU"/>
        </a:p>
      </dgm:t>
    </dgm:pt>
    <dgm:pt modelId="{F18D7A9F-2175-4A30-A8F8-869CD804F94B}" type="sibTrans" cxnId="{F30C4B92-F6CE-4FA7-B7C7-6F0B470704DF}">
      <dgm:prSet/>
      <dgm:spPr/>
      <dgm:t>
        <a:bodyPr/>
        <a:lstStyle/>
        <a:p>
          <a:endParaRPr lang="en-AU"/>
        </a:p>
      </dgm:t>
    </dgm:pt>
    <dgm:pt modelId="{4D1F3330-9F28-4938-BA1D-C9DC16518004}">
      <dgm:prSet/>
      <dgm:spPr/>
      <dgm:t>
        <a:bodyPr/>
        <a:lstStyle/>
        <a:p>
          <a:r>
            <a:rPr lang="en-AU" dirty="0" smtClean="0">
              <a:solidFill>
                <a:srgbClr val="009900"/>
              </a:solidFill>
            </a:rPr>
            <a:t>Substitution</a:t>
          </a:r>
          <a:endParaRPr lang="en-AU" dirty="0">
            <a:solidFill>
              <a:srgbClr val="009900"/>
            </a:solidFill>
          </a:endParaRPr>
        </a:p>
      </dgm:t>
    </dgm:pt>
    <dgm:pt modelId="{840A47F3-051E-4B97-96F0-0962475DC192}" type="parTrans" cxnId="{5773F0CD-4981-45F8-9903-DCE351BB4B10}">
      <dgm:prSet/>
      <dgm:spPr/>
      <dgm:t>
        <a:bodyPr/>
        <a:lstStyle/>
        <a:p>
          <a:endParaRPr lang="en-AU"/>
        </a:p>
      </dgm:t>
    </dgm:pt>
    <dgm:pt modelId="{34B104D1-A907-4D8C-879A-F29103493609}" type="sibTrans" cxnId="{5773F0CD-4981-45F8-9903-DCE351BB4B10}">
      <dgm:prSet/>
      <dgm:spPr/>
      <dgm:t>
        <a:bodyPr/>
        <a:lstStyle/>
        <a:p>
          <a:endParaRPr lang="en-AU"/>
        </a:p>
      </dgm:t>
    </dgm:pt>
    <dgm:pt modelId="{50556642-88BE-48F1-A313-98B2FBB28586}">
      <dgm:prSet phldrT="[Text]"/>
      <dgm:spPr/>
      <dgm:t>
        <a:bodyPr/>
        <a:lstStyle/>
        <a:p>
          <a:r>
            <a:rPr lang="en-AU" dirty="0" smtClean="0">
              <a:solidFill>
                <a:srgbClr val="009900"/>
              </a:solidFill>
            </a:rPr>
            <a:t>Engineering</a:t>
          </a:r>
          <a:endParaRPr lang="en-AU" dirty="0">
            <a:solidFill>
              <a:srgbClr val="009900"/>
            </a:solidFill>
          </a:endParaRPr>
        </a:p>
      </dgm:t>
    </dgm:pt>
    <dgm:pt modelId="{29C8C507-0EB6-4188-A11A-ADCCC34F0A44}" type="parTrans" cxnId="{EB83121C-5E63-4AF1-BC54-6A57AEBEA773}">
      <dgm:prSet/>
      <dgm:spPr/>
      <dgm:t>
        <a:bodyPr/>
        <a:lstStyle/>
        <a:p>
          <a:endParaRPr lang="en-AU"/>
        </a:p>
      </dgm:t>
    </dgm:pt>
    <dgm:pt modelId="{8EDBDE12-D759-4381-B06E-7D06E922714F}" type="sibTrans" cxnId="{EB83121C-5E63-4AF1-BC54-6A57AEBEA773}">
      <dgm:prSet/>
      <dgm:spPr/>
      <dgm:t>
        <a:bodyPr/>
        <a:lstStyle/>
        <a:p>
          <a:endParaRPr lang="en-AU"/>
        </a:p>
      </dgm:t>
    </dgm:pt>
    <dgm:pt modelId="{383832BD-4A03-4E65-897A-6B863150AE49}">
      <dgm:prSet/>
      <dgm:spPr/>
      <dgm:t>
        <a:bodyPr/>
        <a:lstStyle/>
        <a:p>
          <a:r>
            <a:rPr lang="en-AU" dirty="0" smtClean="0">
              <a:solidFill>
                <a:srgbClr val="009900"/>
              </a:solidFill>
            </a:rPr>
            <a:t>Isolation</a:t>
          </a:r>
          <a:endParaRPr lang="en-AU" dirty="0">
            <a:solidFill>
              <a:srgbClr val="009900"/>
            </a:solidFill>
          </a:endParaRPr>
        </a:p>
      </dgm:t>
    </dgm:pt>
    <dgm:pt modelId="{5DA74983-D16D-4077-AF71-EB04925C1482}" type="parTrans" cxnId="{F4A53C19-E25C-455D-8A2F-27B95683B811}">
      <dgm:prSet/>
      <dgm:spPr/>
      <dgm:t>
        <a:bodyPr/>
        <a:lstStyle/>
        <a:p>
          <a:endParaRPr lang="en-AU"/>
        </a:p>
      </dgm:t>
    </dgm:pt>
    <dgm:pt modelId="{FF44E569-578F-457F-B9A8-5B6D58FD0C2B}" type="sibTrans" cxnId="{F4A53C19-E25C-455D-8A2F-27B95683B811}">
      <dgm:prSet/>
      <dgm:spPr/>
      <dgm:t>
        <a:bodyPr/>
        <a:lstStyle/>
        <a:p>
          <a:endParaRPr lang="en-AU"/>
        </a:p>
      </dgm:t>
    </dgm:pt>
    <dgm:pt modelId="{97541D0B-11BD-4319-B8D1-D51F3C27703B}">
      <dgm:prSet phldrT="[Text]"/>
      <dgm:spPr/>
      <dgm:t>
        <a:bodyPr/>
        <a:lstStyle/>
        <a:p>
          <a:r>
            <a:rPr lang="en-AU" dirty="0" smtClean="0">
              <a:solidFill>
                <a:srgbClr val="009900"/>
              </a:solidFill>
            </a:rPr>
            <a:t>Modify tools or equipment to minimise exposure to hazard</a:t>
          </a:r>
          <a:endParaRPr lang="en-AU" dirty="0">
            <a:solidFill>
              <a:srgbClr val="009900"/>
            </a:solidFill>
          </a:endParaRPr>
        </a:p>
      </dgm:t>
    </dgm:pt>
    <dgm:pt modelId="{E99673BD-78EB-44CB-9ADA-72F9CD17584B}" type="parTrans" cxnId="{FB436DEA-E6E0-49C6-AB00-2F211167D6F3}">
      <dgm:prSet/>
      <dgm:spPr/>
      <dgm:t>
        <a:bodyPr/>
        <a:lstStyle/>
        <a:p>
          <a:endParaRPr lang="en-AU"/>
        </a:p>
      </dgm:t>
    </dgm:pt>
    <dgm:pt modelId="{29964432-F966-4C6A-BE65-090881825BBE}" type="sibTrans" cxnId="{FB436DEA-E6E0-49C6-AB00-2F211167D6F3}">
      <dgm:prSet/>
      <dgm:spPr/>
      <dgm:t>
        <a:bodyPr/>
        <a:lstStyle/>
        <a:p>
          <a:endParaRPr lang="en-AU"/>
        </a:p>
      </dgm:t>
    </dgm:pt>
    <dgm:pt modelId="{1523F87C-5FD9-4989-A1FC-EEF742B2E466}">
      <dgm:prSet phldrT="[Text]"/>
      <dgm:spPr/>
      <dgm:t>
        <a:bodyPr/>
        <a:lstStyle/>
        <a:p>
          <a:r>
            <a:rPr lang="en-AU" dirty="0" smtClean="0">
              <a:solidFill>
                <a:srgbClr val="FF0000"/>
              </a:solidFill>
            </a:rPr>
            <a:t>Administrative control</a:t>
          </a:r>
          <a:endParaRPr lang="en-AU" dirty="0">
            <a:solidFill>
              <a:srgbClr val="FF0000"/>
            </a:solidFill>
          </a:endParaRPr>
        </a:p>
      </dgm:t>
    </dgm:pt>
    <dgm:pt modelId="{B48037D7-B300-4681-B7A0-6D7AB935DC03}" type="parTrans" cxnId="{F1B069D9-03C0-488C-96C5-EAA479BF615C}">
      <dgm:prSet/>
      <dgm:spPr/>
      <dgm:t>
        <a:bodyPr/>
        <a:lstStyle/>
        <a:p>
          <a:endParaRPr lang="en-AU"/>
        </a:p>
      </dgm:t>
    </dgm:pt>
    <dgm:pt modelId="{DDDEE9D8-F8B6-431F-9DD0-129550BDC018}" type="sibTrans" cxnId="{F1B069D9-03C0-488C-96C5-EAA479BF615C}">
      <dgm:prSet/>
      <dgm:spPr/>
      <dgm:t>
        <a:bodyPr/>
        <a:lstStyle/>
        <a:p>
          <a:endParaRPr lang="en-AU"/>
        </a:p>
      </dgm:t>
    </dgm:pt>
    <dgm:pt modelId="{3F4F3F20-6810-4E58-B2F2-46A7DB0988E8}">
      <dgm:prSet phldrT="[Text]"/>
      <dgm:spPr/>
      <dgm:t>
        <a:bodyPr/>
        <a:lstStyle/>
        <a:p>
          <a:r>
            <a:rPr lang="en-AU" dirty="0" smtClean="0">
              <a:solidFill>
                <a:srgbClr val="FF0000"/>
              </a:solidFill>
            </a:rPr>
            <a:t>Modify work practices to minimise exposure to hazard</a:t>
          </a:r>
          <a:endParaRPr lang="en-AU" dirty="0">
            <a:solidFill>
              <a:srgbClr val="FF0000"/>
            </a:solidFill>
          </a:endParaRPr>
        </a:p>
      </dgm:t>
    </dgm:pt>
    <dgm:pt modelId="{C79FC92C-2A84-44DC-AF44-71BA414ED976}" type="parTrans" cxnId="{C520D94C-F804-456C-AD38-A86EA823011B}">
      <dgm:prSet/>
      <dgm:spPr/>
      <dgm:t>
        <a:bodyPr/>
        <a:lstStyle/>
        <a:p>
          <a:endParaRPr lang="en-AU"/>
        </a:p>
      </dgm:t>
    </dgm:pt>
    <dgm:pt modelId="{C6000261-0F27-4F64-8C78-5FEE18BDF4AB}" type="sibTrans" cxnId="{C520D94C-F804-456C-AD38-A86EA823011B}">
      <dgm:prSet/>
      <dgm:spPr/>
      <dgm:t>
        <a:bodyPr/>
        <a:lstStyle/>
        <a:p>
          <a:endParaRPr lang="en-AU"/>
        </a:p>
      </dgm:t>
    </dgm:pt>
    <dgm:pt modelId="{7B28E8B8-D1F0-4DF6-9B34-5AFC206FD616}">
      <dgm:prSet phldrT="[Text]"/>
      <dgm:spPr/>
      <dgm:t>
        <a:bodyPr/>
        <a:lstStyle/>
        <a:p>
          <a:r>
            <a:rPr lang="en-AU" dirty="0" smtClean="0">
              <a:solidFill>
                <a:srgbClr val="FF0000"/>
              </a:solidFill>
            </a:rPr>
            <a:t>PPE</a:t>
          </a:r>
          <a:endParaRPr lang="en-AU" dirty="0">
            <a:solidFill>
              <a:srgbClr val="FF0000"/>
            </a:solidFill>
          </a:endParaRPr>
        </a:p>
      </dgm:t>
    </dgm:pt>
    <dgm:pt modelId="{F1810BC5-06C0-478B-9471-DFC0BE261C10}" type="parTrans" cxnId="{D876EAB2-C86A-41D5-9760-0FC224DD5C6E}">
      <dgm:prSet/>
      <dgm:spPr/>
      <dgm:t>
        <a:bodyPr/>
        <a:lstStyle/>
        <a:p>
          <a:endParaRPr lang="en-AU"/>
        </a:p>
      </dgm:t>
    </dgm:pt>
    <dgm:pt modelId="{708490B4-6366-4F13-9DE4-589ED35205A5}" type="sibTrans" cxnId="{D876EAB2-C86A-41D5-9760-0FC224DD5C6E}">
      <dgm:prSet/>
      <dgm:spPr/>
      <dgm:t>
        <a:bodyPr/>
        <a:lstStyle/>
        <a:p>
          <a:endParaRPr lang="en-AU"/>
        </a:p>
      </dgm:t>
    </dgm:pt>
    <dgm:pt modelId="{A83B92C7-914E-4925-BA8F-937E815B29E2}">
      <dgm:prSet phldrT="[Text]"/>
      <dgm:spPr/>
      <dgm:t>
        <a:bodyPr/>
        <a:lstStyle/>
        <a:p>
          <a:r>
            <a:rPr lang="en-AU" dirty="0" smtClean="0">
              <a:solidFill>
                <a:srgbClr val="FF0000"/>
              </a:solidFill>
            </a:rPr>
            <a:t>Last resort when other controls not practicable</a:t>
          </a:r>
          <a:endParaRPr lang="en-AU" dirty="0">
            <a:solidFill>
              <a:srgbClr val="FF0000"/>
            </a:solidFill>
          </a:endParaRPr>
        </a:p>
      </dgm:t>
    </dgm:pt>
    <dgm:pt modelId="{12A4F695-98C8-4DC4-8DA5-3F3D9003B0E6}" type="parTrans" cxnId="{0B339035-DDBB-4218-90AB-A3E80879A4A6}">
      <dgm:prSet/>
      <dgm:spPr/>
      <dgm:t>
        <a:bodyPr/>
        <a:lstStyle/>
        <a:p>
          <a:endParaRPr lang="en-AU"/>
        </a:p>
      </dgm:t>
    </dgm:pt>
    <dgm:pt modelId="{D4CF215F-35BB-4E23-BD70-4C36367D3F08}" type="sibTrans" cxnId="{0B339035-DDBB-4218-90AB-A3E80879A4A6}">
      <dgm:prSet/>
      <dgm:spPr/>
      <dgm:t>
        <a:bodyPr/>
        <a:lstStyle/>
        <a:p>
          <a:endParaRPr lang="en-AU"/>
        </a:p>
      </dgm:t>
    </dgm:pt>
    <dgm:pt modelId="{55F7E0E7-3B49-4ED0-9BDA-57A98A7E5B49}">
      <dgm:prSet phldrT="[Text]"/>
      <dgm:spPr/>
      <dgm:t>
        <a:bodyPr/>
        <a:lstStyle/>
        <a:p>
          <a:r>
            <a:rPr lang="en-AU" dirty="0" smtClean="0">
              <a:solidFill>
                <a:srgbClr val="009900"/>
              </a:solidFill>
            </a:rPr>
            <a:t>Isolate or separate the hazard or hazardous work practice from </a:t>
          </a:r>
          <a:r>
            <a:rPr lang="en-AU" dirty="0" smtClean="0">
              <a:solidFill>
                <a:srgbClr val="009900"/>
              </a:solidFill>
            </a:rPr>
            <a:t>people</a:t>
          </a:r>
          <a:endParaRPr lang="en-AU" dirty="0">
            <a:solidFill>
              <a:srgbClr val="009900"/>
            </a:solidFill>
          </a:endParaRPr>
        </a:p>
      </dgm:t>
    </dgm:pt>
    <dgm:pt modelId="{CD446844-32A9-472D-828E-5A20880C111E}" type="parTrans" cxnId="{2F1A8AF1-A9F5-4B00-9811-9999177FFC27}">
      <dgm:prSet/>
      <dgm:spPr/>
      <dgm:t>
        <a:bodyPr/>
        <a:lstStyle/>
        <a:p>
          <a:endParaRPr lang="en-AU"/>
        </a:p>
      </dgm:t>
    </dgm:pt>
    <dgm:pt modelId="{FAED9A8D-C05F-44E7-A9B9-CBD0E054D75A}" type="sibTrans" cxnId="{2F1A8AF1-A9F5-4B00-9811-9999177FFC27}">
      <dgm:prSet/>
      <dgm:spPr/>
      <dgm:t>
        <a:bodyPr/>
        <a:lstStyle/>
        <a:p>
          <a:endParaRPr lang="en-AU"/>
        </a:p>
      </dgm:t>
    </dgm:pt>
    <dgm:pt modelId="{3B797F69-3C44-4773-8E19-457CC95FE801}">
      <dgm:prSet phldrT="[Text]"/>
      <dgm:spPr/>
      <dgm:t>
        <a:bodyPr/>
        <a:lstStyle/>
        <a:p>
          <a:r>
            <a:rPr lang="en-AU" dirty="0" smtClean="0">
              <a:solidFill>
                <a:srgbClr val="009900"/>
              </a:solidFill>
            </a:rPr>
            <a:t>Replace the hazard or hazardous work practice with a less hazardous one</a:t>
          </a:r>
          <a:endParaRPr lang="en-AU" dirty="0">
            <a:solidFill>
              <a:srgbClr val="009900"/>
            </a:solidFill>
          </a:endParaRPr>
        </a:p>
      </dgm:t>
    </dgm:pt>
    <dgm:pt modelId="{3397C21A-C4C5-42CF-AE49-2BF8F78E09CB}" type="parTrans" cxnId="{76EDCA7A-21B7-4089-925C-6E2627AAB11C}">
      <dgm:prSet/>
      <dgm:spPr/>
      <dgm:t>
        <a:bodyPr/>
        <a:lstStyle/>
        <a:p>
          <a:endParaRPr lang="en-AU"/>
        </a:p>
      </dgm:t>
    </dgm:pt>
    <dgm:pt modelId="{2A6DC112-F043-437B-89C5-B9C800E085B8}" type="sibTrans" cxnId="{76EDCA7A-21B7-4089-925C-6E2627AAB11C}">
      <dgm:prSet/>
      <dgm:spPr/>
      <dgm:t>
        <a:bodyPr/>
        <a:lstStyle/>
        <a:p>
          <a:endParaRPr lang="en-AU"/>
        </a:p>
      </dgm:t>
    </dgm:pt>
    <dgm:pt modelId="{C617EC36-ED7A-4B2E-8B65-DDC49FDC5EFB}">
      <dgm:prSet phldrT="[Text]"/>
      <dgm:spPr/>
      <dgm:t>
        <a:bodyPr/>
        <a:lstStyle/>
        <a:p>
          <a:r>
            <a:rPr lang="en-AU" baseline="0" dirty="0" smtClean="0">
              <a:solidFill>
                <a:srgbClr val="009900"/>
              </a:solidFill>
              <a:latin typeface="Arial" panose="020B0604020202020204" pitchFamily="34" charset="0"/>
            </a:rPr>
            <a:t>Remove the hazard or hazardous work practice</a:t>
          </a:r>
          <a:endParaRPr lang="en-AU" baseline="0" dirty="0">
            <a:solidFill>
              <a:srgbClr val="009900"/>
            </a:solidFill>
            <a:latin typeface="Arial" panose="020B0604020202020204" pitchFamily="34" charset="0"/>
          </a:endParaRPr>
        </a:p>
      </dgm:t>
    </dgm:pt>
    <dgm:pt modelId="{C56E969F-262C-4E64-9B93-3F3FE73C3FD2}" type="parTrans" cxnId="{41949F73-2BC2-46DB-979A-5628C856F77A}">
      <dgm:prSet/>
      <dgm:spPr/>
      <dgm:t>
        <a:bodyPr/>
        <a:lstStyle/>
        <a:p>
          <a:endParaRPr lang="en-AU"/>
        </a:p>
      </dgm:t>
    </dgm:pt>
    <dgm:pt modelId="{470FBF79-E5CE-41BD-869B-57A2672CF4D2}" type="sibTrans" cxnId="{41949F73-2BC2-46DB-979A-5628C856F77A}">
      <dgm:prSet/>
      <dgm:spPr/>
      <dgm:t>
        <a:bodyPr/>
        <a:lstStyle/>
        <a:p>
          <a:endParaRPr lang="en-AU"/>
        </a:p>
      </dgm:t>
    </dgm:pt>
    <dgm:pt modelId="{50CFD0ED-1ED1-4B57-ADBB-58DD9C2A64A0}" type="pres">
      <dgm:prSet presAssocID="{C7CD71F4-3F8C-4626-AAEC-18FCAC1747C7}" presName="Name0" presStyleCnt="0">
        <dgm:presLayoutVars>
          <dgm:chMax val="7"/>
          <dgm:dir/>
          <dgm:animLvl val="lvl"/>
          <dgm:resizeHandles val="exact"/>
        </dgm:presLayoutVars>
      </dgm:prSet>
      <dgm:spPr/>
      <dgm:t>
        <a:bodyPr/>
        <a:lstStyle/>
        <a:p>
          <a:endParaRPr lang="en-AU"/>
        </a:p>
      </dgm:t>
    </dgm:pt>
    <dgm:pt modelId="{415A0FD5-8BCA-438A-9C2F-65BBFEC60076}" type="pres">
      <dgm:prSet presAssocID="{FB6B90DA-2F30-4712-865C-194FB997D897}" presName="circle1" presStyleLbl="node1" presStyleIdx="0" presStyleCnt="6"/>
      <dgm:spPr/>
      <dgm:t>
        <a:bodyPr/>
        <a:lstStyle/>
        <a:p>
          <a:endParaRPr lang="en-AU"/>
        </a:p>
      </dgm:t>
    </dgm:pt>
    <dgm:pt modelId="{3F292BA3-FCC9-4825-B524-17B63198B169}" type="pres">
      <dgm:prSet presAssocID="{FB6B90DA-2F30-4712-865C-194FB997D897}" presName="space" presStyleCnt="0"/>
      <dgm:spPr/>
      <dgm:t>
        <a:bodyPr/>
        <a:lstStyle/>
        <a:p>
          <a:endParaRPr lang="en-AU"/>
        </a:p>
      </dgm:t>
    </dgm:pt>
    <dgm:pt modelId="{12BA532F-49DC-4613-B020-78A9CBB2B2A6}" type="pres">
      <dgm:prSet presAssocID="{FB6B90DA-2F30-4712-865C-194FB997D897}" presName="rect1" presStyleLbl="alignAcc1" presStyleIdx="0" presStyleCnt="6"/>
      <dgm:spPr/>
      <dgm:t>
        <a:bodyPr/>
        <a:lstStyle/>
        <a:p>
          <a:endParaRPr lang="en-AU"/>
        </a:p>
      </dgm:t>
    </dgm:pt>
    <dgm:pt modelId="{25F860E9-1AC9-4EDD-95B3-215EB0B8ECCE}" type="pres">
      <dgm:prSet presAssocID="{4D1F3330-9F28-4938-BA1D-C9DC16518004}" presName="vertSpace2" presStyleLbl="node1" presStyleIdx="0" presStyleCnt="6"/>
      <dgm:spPr/>
      <dgm:t>
        <a:bodyPr/>
        <a:lstStyle/>
        <a:p>
          <a:endParaRPr lang="en-AU"/>
        </a:p>
      </dgm:t>
    </dgm:pt>
    <dgm:pt modelId="{1023DDEC-4E92-4296-9230-486D408E5F08}" type="pres">
      <dgm:prSet presAssocID="{4D1F3330-9F28-4938-BA1D-C9DC16518004}" presName="circle2" presStyleLbl="node1" presStyleIdx="1" presStyleCnt="6"/>
      <dgm:spPr/>
      <dgm:t>
        <a:bodyPr/>
        <a:lstStyle/>
        <a:p>
          <a:endParaRPr lang="en-AU"/>
        </a:p>
      </dgm:t>
    </dgm:pt>
    <dgm:pt modelId="{58D7B729-2879-4F27-A96B-97839A478496}" type="pres">
      <dgm:prSet presAssocID="{4D1F3330-9F28-4938-BA1D-C9DC16518004}" presName="rect2" presStyleLbl="alignAcc1" presStyleIdx="1" presStyleCnt="6"/>
      <dgm:spPr/>
      <dgm:t>
        <a:bodyPr/>
        <a:lstStyle/>
        <a:p>
          <a:endParaRPr lang="en-AU"/>
        </a:p>
      </dgm:t>
    </dgm:pt>
    <dgm:pt modelId="{6126225C-FE82-465B-8173-C49E60DB8F95}" type="pres">
      <dgm:prSet presAssocID="{383832BD-4A03-4E65-897A-6B863150AE49}" presName="vertSpace3" presStyleLbl="node1" presStyleIdx="1" presStyleCnt="6"/>
      <dgm:spPr/>
      <dgm:t>
        <a:bodyPr/>
        <a:lstStyle/>
        <a:p>
          <a:endParaRPr lang="en-AU"/>
        </a:p>
      </dgm:t>
    </dgm:pt>
    <dgm:pt modelId="{C72C4807-41DF-4C1D-951D-49CEFF2E489B}" type="pres">
      <dgm:prSet presAssocID="{383832BD-4A03-4E65-897A-6B863150AE49}" presName="circle3" presStyleLbl="node1" presStyleIdx="2" presStyleCnt="6"/>
      <dgm:spPr/>
      <dgm:t>
        <a:bodyPr/>
        <a:lstStyle/>
        <a:p>
          <a:endParaRPr lang="en-AU"/>
        </a:p>
      </dgm:t>
    </dgm:pt>
    <dgm:pt modelId="{E40C483C-B873-42B5-BE2F-00D7E896E0F1}" type="pres">
      <dgm:prSet presAssocID="{383832BD-4A03-4E65-897A-6B863150AE49}" presName="rect3" presStyleLbl="alignAcc1" presStyleIdx="2" presStyleCnt="6"/>
      <dgm:spPr/>
      <dgm:t>
        <a:bodyPr/>
        <a:lstStyle/>
        <a:p>
          <a:endParaRPr lang="en-AU"/>
        </a:p>
      </dgm:t>
    </dgm:pt>
    <dgm:pt modelId="{A205CA29-7648-40AC-B913-5EAE823226DD}" type="pres">
      <dgm:prSet presAssocID="{50556642-88BE-48F1-A313-98B2FBB28586}" presName="vertSpace4" presStyleLbl="node1" presStyleIdx="2" presStyleCnt="6"/>
      <dgm:spPr/>
      <dgm:t>
        <a:bodyPr/>
        <a:lstStyle/>
        <a:p>
          <a:endParaRPr lang="en-AU"/>
        </a:p>
      </dgm:t>
    </dgm:pt>
    <dgm:pt modelId="{A947664F-8395-49B5-95B2-13A1A7E78456}" type="pres">
      <dgm:prSet presAssocID="{50556642-88BE-48F1-A313-98B2FBB28586}" presName="circle4" presStyleLbl="node1" presStyleIdx="3" presStyleCnt="6"/>
      <dgm:spPr/>
      <dgm:t>
        <a:bodyPr/>
        <a:lstStyle/>
        <a:p>
          <a:endParaRPr lang="en-AU"/>
        </a:p>
      </dgm:t>
    </dgm:pt>
    <dgm:pt modelId="{9B5E3FCA-D62B-4FE1-B1FC-6437FBAEB0D0}" type="pres">
      <dgm:prSet presAssocID="{50556642-88BE-48F1-A313-98B2FBB28586}" presName="rect4" presStyleLbl="alignAcc1" presStyleIdx="3" presStyleCnt="6" custLinFactNeighborX="1697" custLinFactNeighborY="-242"/>
      <dgm:spPr/>
      <dgm:t>
        <a:bodyPr/>
        <a:lstStyle/>
        <a:p>
          <a:endParaRPr lang="en-AU"/>
        </a:p>
      </dgm:t>
    </dgm:pt>
    <dgm:pt modelId="{B4E35D4C-DA5B-4A99-9632-4F2828ECC01E}" type="pres">
      <dgm:prSet presAssocID="{1523F87C-5FD9-4989-A1FC-EEF742B2E466}" presName="vertSpace5" presStyleLbl="node1" presStyleIdx="3" presStyleCnt="6"/>
      <dgm:spPr/>
      <dgm:t>
        <a:bodyPr/>
        <a:lstStyle/>
        <a:p>
          <a:endParaRPr lang="en-AU"/>
        </a:p>
      </dgm:t>
    </dgm:pt>
    <dgm:pt modelId="{3011D124-F5AB-4C4B-8B4C-4D66579D41D2}" type="pres">
      <dgm:prSet presAssocID="{1523F87C-5FD9-4989-A1FC-EEF742B2E466}" presName="circle5" presStyleLbl="node1" presStyleIdx="4" presStyleCnt="6"/>
      <dgm:spPr/>
      <dgm:t>
        <a:bodyPr/>
        <a:lstStyle/>
        <a:p>
          <a:endParaRPr lang="en-AU"/>
        </a:p>
      </dgm:t>
    </dgm:pt>
    <dgm:pt modelId="{630717C0-84EA-4C1B-B99F-7D74A955E0BA}" type="pres">
      <dgm:prSet presAssocID="{1523F87C-5FD9-4989-A1FC-EEF742B2E466}" presName="rect5" presStyleLbl="alignAcc1" presStyleIdx="4" presStyleCnt="6"/>
      <dgm:spPr/>
      <dgm:t>
        <a:bodyPr/>
        <a:lstStyle/>
        <a:p>
          <a:endParaRPr lang="en-AU"/>
        </a:p>
      </dgm:t>
    </dgm:pt>
    <dgm:pt modelId="{28D7BD7B-F003-4E9B-A41D-F24A1C95BCCF}" type="pres">
      <dgm:prSet presAssocID="{7B28E8B8-D1F0-4DF6-9B34-5AFC206FD616}" presName="vertSpace6" presStyleLbl="node1" presStyleIdx="4" presStyleCnt="6"/>
      <dgm:spPr/>
      <dgm:t>
        <a:bodyPr/>
        <a:lstStyle/>
        <a:p>
          <a:endParaRPr lang="en-AU"/>
        </a:p>
      </dgm:t>
    </dgm:pt>
    <dgm:pt modelId="{864483F6-0721-46CD-9514-831C79F61C58}" type="pres">
      <dgm:prSet presAssocID="{7B28E8B8-D1F0-4DF6-9B34-5AFC206FD616}" presName="circle6" presStyleLbl="node1" presStyleIdx="5" presStyleCnt="6"/>
      <dgm:spPr/>
      <dgm:t>
        <a:bodyPr/>
        <a:lstStyle/>
        <a:p>
          <a:endParaRPr lang="en-AU"/>
        </a:p>
      </dgm:t>
    </dgm:pt>
    <dgm:pt modelId="{9BE0C073-3773-4176-9176-24672BC672EB}" type="pres">
      <dgm:prSet presAssocID="{7B28E8B8-D1F0-4DF6-9B34-5AFC206FD616}" presName="rect6" presStyleLbl="alignAcc1" presStyleIdx="5" presStyleCnt="6"/>
      <dgm:spPr/>
      <dgm:t>
        <a:bodyPr/>
        <a:lstStyle/>
        <a:p>
          <a:endParaRPr lang="en-AU"/>
        </a:p>
      </dgm:t>
    </dgm:pt>
    <dgm:pt modelId="{F48B719E-B6A7-4E03-9902-454C4E0998AA}" type="pres">
      <dgm:prSet presAssocID="{FB6B90DA-2F30-4712-865C-194FB997D897}" presName="rect1ParTx" presStyleLbl="alignAcc1" presStyleIdx="5" presStyleCnt="6">
        <dgm:presLayoutVars>
          <dgm:chMax val="1"/>
          <dgm:bulletEnabled val="1"/>
        </dgm:presLayoutVars>
      </dgm:prSet>
      <dgm:spPr/>
      <dgm:t>
        <a:bodyPr/>
        <a:lstStyle/>
        <a:p>
          <a:endParaRPr lang="en-AU"/>
        </a:p>
      </dgm:t>
    </dgm:pt>
    <dgm:pt modelId="{1A7F690D-3CE0-4BB2-BECA-8CA1AC555C6E}" type="pres">
      <dgm:prSet presAssocID="{FB6B90DA-2F30-4712-865C-194FB997D897}" presName="rect1ChTx" presStyleLbl="alignAcc1" presStyleIdx="5" presStyleCnt="6">
        <dgm:presLayoutVars>
          <dgm:bulletEnabled val="1"/>
        </dgm:presLayoutVars>
      </dgm:prSet>
      <dgm:spPr/>
      <dgm:t>
        <a:bodyPr/>
        <a:lstStyle/>
        <a:p>
          <a:endParaRPr lang="en-AU"/>
        </a:p>
      </dgm:t>
    </dgm:pt>
    <dgm:pt modelId="{59BDFDAF-A476-4777-9AA1-F0E95356247B}" type="pres">
      <dgm:prSet presAssocID="{4D1F3330-9F28-4938-BA1D-C9DC16518004}" presName="rect2ParTx" presStyleLbl="alignAcc1" presStyleIdx="5" presStyleCnt="6">
        <dgm:presLayoutVars>
          <dgm:chMax val="1"/>
          <dgm:bulletEnabled val="1"/>
        </dgm:presLayoutVars>
      </dgm:prSet>
      <dgm:spPr/>
      <dgm:t>
        <a:bodyPr/>
        <a:lstStyle/>
        <a:p>
          <a:endParaRPr lang="en-AU"/>
        </a:p>
      </dgm:t>
    </dgm:pt>
    <dgm:pt modelId="{5FD4AEEE-2D00-40A6-810E-2BD1FA35483A}" type="pres">
      <dgm:prSet presAssocID="{4D1F3330-9F28-4938-BA1D-C9DC16518004}" presName="rect2ChTx" presStyleLbl="alignAcc1" presStyleIdx="5" presStyleCnt="6">
        <dgm:presLayoutVars>
          <dgm:bulletEnabled val="1"/>
        </dgm:presLayoutVars>
      </dgm:prSet>
      <dgm:spPr/>
      <dgm:t>
        <a:bodyPr/>
        <a:lstStyle/>
        <a:p>
          <a:endParaRPr lang="en-AU"/>
        </a:p>
      </dgm:t>
    </dgm:pt>
    <dgm:pt modelId="{0DD1F184-2679-41E4-BB84-517E5C4A8023}" type="pres">
      <dgm:prSet presAssocID="{383832BD-4A03-4E65-897A-6B863150AE49}" presName="rect3ParTx" presStyleLbl="alignAcc1" presStyleIdx="5" presStyleCnt="6">
        <dgm:presLayoutVars>
          <dgm:chMax val="1"/>
          <dgm:bulletEnabled val="1"/>
        </dgm:presLayoutVars>
      </dgm:prSet>
      <dgm:spPr/>
      <dgm:t>
        <a:bodyPr/>
        <a:lstStyle/>
        <a:p>
          <a:endParaRPr lang="en-AU"/>
        </a:p>
      </dgm:t>
    </dgm:pt>
    <dgm:pt modelId="{D17D7C83-0695-4984-BABB-C682D61331BD}" type="pres">
      <dgm:prSet presAssocID="{383832BD-4A03-4E65-897A-6B863150AE49}" presName="rect3ChTx" presStyleLbl="alignAcc1" presStyleIdx="5" presStyleCnt="6">
        <dgm:presLayoutVars>
          <dgm:bulletEnabled val="1"/>
        </dgm:presLayoutVars>
      </dgm:prSet>
      <dgm:spPr/>
      <dgm:t>
        <a:bodyPr/>
        <a:lstStyle/>
        <a:p>
          <a:endParaRPr lang="en-AU"/>
        </a:p>
      </dgm:t>
    </dgm:pt>
    <dgm:pt modelId="{8168406B-7004-4EA9-8CF1-88DED236FF6F}" type="pres">
      <dgm:prSet presAssocID="{50556642-88BE-48F1-A313-98B2FBB28586}" presName="rect4ParTx" presStyleLbl="alignAcc1" presStyleIdx="5" presStyleCnt="6">
        <dgm:presLayoutVars>
          <dgm:chMax val="1"/>
          <dgm:bulletEnabled val="1"/>
        </dgm:presLayoutVars>
      </dgm:prSet>
      <dgm:spPr/>
      <dgm:t>
        <a:bodyPr/>
        <a:lstStyle/>
        <a:p>
          <a:endParaRPr lang="en-AU"/>
        </a:p>
      </dgm:t>
    </dgm:pt>
    <dgm:pt modelId="{8A629A2C-B035-417F-9B4D-FD430F2B0E32}" type="pres">
      <dgm:prSet presAssocID="{50556642-88BE-48F1-A313-98B2FBB28586}" presName="rect4ChTx" presStyleLbl="alignAcc1" presStyleIdx="5" presStyleCnt="6">
        <dgm:presLayoutVars>
          <dgm:bulletEnabled val="1"/>
        </dgm:presLayoutVars>
      </dgm:prSet>
      <dgm:spPr/>
      <dgm:t>
        <a:bodyPr/>
        <a:lstStyle/>
        <a:p>
          <a:endParaRPr lang="en-AU"/>
        </a:p>
      </dgm:t>
    </dgm:pt>
    <dgm:pt modelId="{B9B23540-B2A4-481B-B72A-621143FCFC15}" type="pres">
      <dgm:prSet presAssocID="{1523F87C-5FD9-4989-A1FC-EEF742B2E466}" presName="rect5ParTx" presStyleLbl="alignAcc1" presStyleIdx="5" presStyleCnt="6">
        <dgm:presLayoutVars>
          <dgm:chMax val="1"/>
          <dgm:bulletEnabled val="1"/>
        </dgm:presLayoutVars>
      </dgm:prSet>
      <dgm:spPr/>
      <dgm:t>
        <a:bodyPr/>
        <a:lstStyle/>
        <a:p>
          <a:endParaRPr lang="en-AU"/>
        </a:p>
      </dgm:t>
    </dgm:pt>
    <dgm:pt modelId="{11746DEA-C31F-499F-BBDD-0E1A17E78D2D}" type="pres">
      <dgm:prSet presAssocID="{1523F87C-5FD9-4989-A1FC-EEF742B2E466}" presName="rect5ChTx" presStyleLbl="alignAcc1" presStyleIdx="5" presStyleCnt="6">
        <dgm:presLayoutVars>
          <dgm:bulletEnabled val="1"/>
        </dgm:presLayoutVars>
      </dgm:prSet>
      <dgm:spPr/>
      <dgm:t>
        <a:bodyPr/>
        <a:lstStyle/>
        <a:p>
          <a:endParaRPr lang="en-AU"/>
        </a:p>
      </dgm:t>
    </dgm:pt>
    <dgm:pt modelId="{FB874D19-0412-4C98-9B68-A1333A43475D}" type="pres">
      <dgm:prSet presAssocID="{7B28E8B8-D1F0-4DF6-9B34-5AFC206FD616}" presName="rect6ParTx" presStyleLbl="alignAcc1" presStyleIdx="5" presStyleCnt="6">
        <dgm:presLayoutVars>
          <dgm:chMax val="1"/>
          <dgm:bulletEnabled val="1"/>
        </dgm:presLayoutVars>
      </dgm:prSet>
      <dgm:spPr/>
      <dgm:t>
        <a:bodyPr/>
        <a:lstStyle/>
        <a:p>
          <a:endParaRPr lang="en-AU"/>
        </a:p>
      </dgm:t>
    </dgm:pt>
    <dgm:pt modelId="{E527B0FF-1EEA-4EC6-829A-080FA36CF8BD}" type="pres">
      <dgm:prSet presAssocID="{7B28E8B8-D1F0-4DF6-9B34-5AFC206FD616}" presName="rect6ChTx" presStyleLbl="alignAcc1" presStyleIdx="5" presStyleCnt="6">
        <dgm:presLayoutVars>
          <dgm:bulletEnabled val="1"/>
        </dgm:presLayoutVars>
      </dgm:prSet>
      <dgm:spPr/>
      <dgm:t>
        <a:bodyPr/>
        <a:lstStyle/>
        <a:p>
          <a:endParaRPr lang="en-AU"/>
        </a:p>
      </dgm:t>
    </dgm:pt>
  </dgm:ptLst>
  <dgm:cxnLst>
    <dgm:cxn modelId="{45560924-BCE6-4545-9426-EE487816E030}" type="presOf" srcId="{1523F87C-5FD9-4989-A1FC-EEF742B2E466}" destId="{630717C0-84EA-4C1B-B99F-7D74A955E0BA}" srcOrd="0" destOrd="0" presId="urn:microsoft.com/office/officeart/2005/8/layout/target3"/>
    <dgm:cxn modelId="{C4A29D0A-CC84-4DAE-9886-9C5091737F50}" type="presOf" srcId="{C617EC36-ED7A-4B2E-8B65-DDC49FDC5EFB}" destId="{1A7F690D-3CE0-4BB2-BECA-8CA1AC555C6E}" srcOrd="0" destOrd="0" presId="urn:microsoft.com/office/officeart/2005/8/layout/target3"/>
    <dgm:cxn modelId="{71C5EB43-4656-4935-A3D7-0BC163ECFE7B}" type="presOf" srcId="{50556642-88BE-48F1-A313-98B2FBB28586}" destId="{8168406B-7004-4EA9-8CF1-88DED236FF6F}" srcOrd="1" destOrd="0" presId="urn:microsoft.com/office/officeart/2005/8/layout/target3"/>
    <dgm:cxn modelId="{AC1C5F35-56EA-46AF-BDA2-3B4B9DAEBCEA}" type="presOf" srcId="{FB6B90DA-2F30-4712-865C-194FB997D897}" destId="{F48B719E-B6A7-4E03-9902-454C4E0998AA}" srcOrd="1" destOrd="0" presId="urn:microsoft.com/office/officeart/2005/8/layout/target3"/>
    <dgm:cxn modelId="{F076518B-EBA6-4050-8661-AE95B0A2ED77}" type="presOf" srcId="{C7CD71F4-3F8C-4626-AAEC-18FCAC1747C7}" destId="{50CFD0ED-1ED1-4B57-ADBB-58DD9C2A64A0}" srcOrd="0" destOrd="0" presId="urn:microsoft.com/office/officeart/2005/8/layout/target3"/>
    <dgm:cxn modelId="{76EDCA7A-21B7-4089-925C-6E2627AAB11C}" srcId="{4D1F3330-9F28-4938-BA1D-C9DC16518004}" destId="{3B797F69-3C44-4773-8E19-457CC95FE801}" srcOrd="0" destOrd="0" parTransId="{3397C21A-C4C5-42CF-AE49-2BF8F78E09CB}" sibTransId="{2A6DC112-F043-437B-89C5-B9C800E085B8}"/>
    <dgm:cxn modelId="{41949F73-2BC2-46DB-979A-5628C856F77A}" srcId="{FB6B90DA-2F30-4712-865C-194FB997D897}" destId="{C617EC36-ED7A-4B2E-8B65-DDC49FDC5EFB}" srcOrd="0" destOrd="0" parTransId="{C56E969F-262C-4E64-9B93-3F3FE73C3FD2}" sibTransId="{470FBF79-E5CE-41BD-869B-57A2672CF4D2}"/>
    <dgm:cxn modelId="{D37FCC46-8EEB-4305-8872-A47C60BCBCE8}" type="presOf" srcId="{4D1F3330-9F28-4938-BA1D-C9DC16518004}" destId="{59BDFDAF-A476-4777-9AA1-F0E95356247B}" srcOrd="1" destOrd="0" presId="urn:microsoft.com/office/officeart/2005/8/layout/target3"/>
    <dgm:cxn modelId="{06190E79-CDB0-4BFA-AB88-7B602B7BF9AB}" type="presOf" srcId="{383832BD-4A03-4E65-897A-6B863150AE49}" destId="{E40C483C-B873-42B5-BE2F-00D7E896E0F1}" srcOrd="0" destOrd="0" presId="urn:microsoft.com/office/officeart/2005/8/layout/target3"/>
    <dgm:cxn modelId="{6914D47C-22DB-44CC-97F7-A82BCCA017CF}" type="presOf" srcId="{7B28E8B8-D1F0-4DF6-9B34-5AFC206FD616}" destId="{9BE0C073-3773-4176-9176-24672BC672EB}" srcOrd="0" destOrd="0" presId="urn:microsoft.com/office/officeart/2005/8/layout/target3"/>
    <dgm:cxn modelId="{7E828FE8-2ADE-4F0E-8C76-C3391795CDBA}" type="presOf" srcId="{97541D0B-11BD-4319-B8D1-D51F3C27703B}" destId="{8A629A2C-B035-417F-9B4D-FD430F2B0E32}" srcOrd="0" destOrd="0" presId="urn:microsoft.com/office/officeart/2005/8/layout/target3"/>
    <dgm:cxn modelId="{F4A53C19-E25C-455D-8A2F-27B95683B811}" srcId="{C7CD71F4-3F8C-4626-AAEC-18FCAC1747C7}" destId="{383832BD-4A03-4E65-897A-6B863150AE49}" srcOrd="2" destOrd="0" parTransId="{5DA74983-D16D-4077-AF71-EB04925C1482}" sibTransId="{FF44E569-578F-457F-B9A8-5B6D58FD0C2B}"/>
    <dgm:cxn modelId="{0B339035-DDBB-4218-90AB-A3E80879A4A6}" srcId="{7B28E8B8-D1F0-4DF6-9B34-5AFC206FD616}" destId="{A83B92C7-914E-4925-BA8F-937E815B29E2}" srcOrd="0" destOrd="0" parTransId="{12A4F695-98C8-4DC4-8DA5-3F3D9003B0E6}" sibTransId="{D4CF215F-35BB-4E23-BD70-4C36367D3F08}"/>
    <dgm:cxn modelId="{DC1B1107-EF73-4174-B7B8-7165C62A479D}" type="presOf" srcId="{1523F87C-5FD9-4989-A1FC-EEF742B2E466}" destId="{B9B23540-B2A4-481B-B72A-621143FCFC15}" srcOrd="1" destOrd="0" presId="urn:microsoft.com/office/officeart/2005/8/layout/target3"/>
    <dgm:cxn modelId="{2F1A8AF1-A9F5-4B00-9811-9999177FFC27}" srcId="{383832BD-4A03-4E65-897A-6B863150AE49}" destId="{55F7E0E7-3B49-4ED0-9BDA-57A98A7E5B49}" srcOrd="0" destOrd="0" parTransId="{CD446844-32A9-472D-828E-5A20880C111E}" sibTransId="{FAED9A8D-C05F-44E7-A9B9-CBD0E054D75A}"/>
    <dgm:cxn modelId="{C520D94C-F804-456C-AD38-A86EA823011B}" srcId="{1523F87C-5FD9-4989-A1FC-EEF742B2E466}" destId="{3F4F3F20-6810-4E58-B2F2-46A7DB0988E8}" srcOrd="0" destOrd="0" parTransId="{C79FC92C-2A84-44DC-AF44-71BA414ED976}" sibTransId="{C6000261-0F27-4F64-8C78-5FEE18BDF4AB}"/>
    <dgm:cxn modelId="{D35170FE-3917-485B-A99F-CAAFB3AE4279}" type="presOf" srcId="{4D1F3330-9F28-4938-BA1D-C9DC16518004}" destId="{58D7B729-2879-4F27-A96B-97839A478496}" srcOrd="0" destOrd="0" presId="urn:microsoft.com/office/officeart/2005/8/layout/target3"/>
    <dgm:cxn modelId="{182A9839-6E3D-48DD-B2A7-CFA5690C131D}" type="presOf" srcId="{7B28E8B8-D1F0-4DF6-9B34-5AFC206FD616}" destId="{FB874D19-0412-4C98-9B68-A1333A43475D}" srcOrd="1" destOrd="0" presId="urn:microsoft.com/office/officeart/2005/8/layout/target3"/>
    <dgm:cxn modelId="{78F4DB45-AAA9-4193-B489-77FE94AF882D}" type="presOf" srcId="{FB6B90DA-2F30-4712-865C-194FB997D897}" destId="{12BA532F-49DC-4613-B020-78A9CBB2B2A6}" srcOrd="0" destOrd="0" presId="urn:microsoft.com/office/officeart/2005/8/layout/target3"/>
    <dgm:cxn modelId="{F30C4B92-F6CE-4FA7-B7C7-6F0B470704DF}" srcId="{C7CD71F4-3F8C-4626-AAEC-18FCAC1747C7}" destId="{FB6B90DA-2F30-4712-865C-194FB997D897}" srcOrd="0" destOrd="0" parTransId="{DAEA36F5-E1A9-427B-AD8A-C0EF121B5CCD}" sibTransId="{F18D7A9F-2175-4A30-A8F8-869CD804F94B}"/>
    <dgm:cxn modelId="{EB83121C-5E63-4AF1-BC54-6A57AEBEA773}" srcId="{C7CD71F4-3F8C-4626-AAEC-18FCAC1747C7}" destId="{50556642-88BE-48F1-A313-98B2FBB28586}" srcOrd="3" destOrd="0" parTransId="{29C8C507-0EB6-4188-A11A-ADCCC34F0A44}" sibTransId="{8EDBDE12-D759-4381-B06E-7D06E922714F}"/>
    <dgm:cxn modelId="{60EE6488-F7AF-4363-8262-26FEEADF098A}" type="presOf" srcId="{A83B92C7-914E-4925-BA8F-937E815B29E2}" destId="{E527B0FF-1EEA-4EC6-829A-080FA36CF8BD}" srcOrd="0" destOrd="0" presId="urn:microsoft.com/office/officeart/2005/8/layout/target3"/>
    <dgm:cxn modelId="{2C7BC45D-FB8F-4594-B15F-493A8E8C067B}" type="presOf" srcId="{55F7E0E7-3B49-4ED0-9BDA-57A98A7E5B49}" destId="{D17D7C83-0695-4984-BABB-C682D61331BD}" srcOrd="0" destOrd="0" presId="urn:microsoft.com/office/officeart/2005/8/layout/target3"/>
    <dgm:cxn modelId="{4BEF200D-5EDC-4422-B53E-40D09242DF7A}" type="presOf" srcId="{3F4F3F20-6810-4E58-B2F2-46A7DB0988E8}" destId="{11746DEA-C31F-499F-BBDD-0E1A17E78D2D}" srcOrd="0" destOrd="0" presId="urn:microsoft.com/office/officeart/2005/8/layout/target3"/>
    <dgm:cxn modelId="{D876EAB2-C86A-41D5-9760-0FC224DD5C6E}" srcId="{C7CD71F4-3F8C-4626-AAEC-18FCAC1747C7}" destId="{7B28E8B8-D1F0-4DF6-9B34-5AFC206FD616}" srcOrd="5" destOrd="0" parTransId="{F1810BC5-06C0-478B-9471-DFC0BE261C10}" sibTransId="{708490B4-6366-4F13-9DE4-589ED35205A5}"/>
    <dgm:cxn modelId="{2ECEEC03-55A4-48C6-8A02-2B0BD12B6AAB}" type="presOf" srcId="{383832BD-4A03-4E65-897A-6B863150AE49}" destId="{0DD1F184-2679-41E4-BB84-517E5C4A8023}" srcOrd="1" destOrd="0" presId="urn:microsoft.com/office/officeart/2005/8/layout/target3"/>
    <dgm:cxn modelId="{FB436DEA-E6E0-49C6-AB00-2F211167D6F3}" srcId="{50556642-88BE-48F1-A313-98B2FBB28586}" destId="{97541D0B-11BD-4319-B8D1-D51F3C27703B}" srcOrd="0" destOrd="0" parTransId="{E99673BD-78EB-44CB-9ADA-72F9CD17584B}" sibTransId="{29964432-F966-4C6A-BE65-090881825BBE}"/>
    <dgm:cxn modelId="{5773F0CD-4981-45F8-9903-DCE351BB4B10}" srcId="{C7CD71F4-3F8C-4626-AAEC-18FCAC1747C7}" destId="{4D1F3330-9F28-4938-BA1D-C9DC16518004}" srcOrd="1" destOrd="0" parTransId="{840A47F3-051E-4B97-96F0-0962475DC192}" sibTransId="{34B104D1-A907-4D8C-879A-F29103493609}"/>
    <dgm:cxn modelId="{0DEE1750-CB1D-41B2-B5F8-D7EF8E38F126}" type="presOf" srcId="{3B797F69-3C44-4773-8E19-457CC95FE801}" destId="{5FD4AEEE-2D00-40A6-810E-2BD1FA35483A}" srcOrd="0" destOrd="0" presId="urn:microsoft.com/office/officeart/2005/8/layout/target3"/>
    <dgm:cxn modelId="{F510F6B8-C1C3-47CF-AEC8-00CC1A59AC80}" type="presOf" srcId="{50556642-88BE-48F1-A313-98B2FBB28586}" destId="{9B5E3FCA-D62B-4FE1-B1FC-6437FBAEB0D0}" srcOrd="0" destOrd="0" presId="urn:microsoft.com/office/officeart/2005/8/layout/target3"/>
    <dgm:cxn modelId="{F1B069D9-03C0-488C-96C5-EAA479BF615C}" srcId="{C7CD71F4-3F8C-4626-AAEC-18FCAC1747C7}" destId="{1523F87C-5FD9-4989-A1FC-EEF742B2E466}" srcOrd="4" destOrd="0" parTransId="{B48037D7-B300-4681-B7A0-6D7AB935DC03}" sibTransId="{DDDEE9D8-F8B6-431F-9DD0-129550BDC018}"/>
    <dgm:cxn modelId="{C6009659-36F6-4511-AE3B-3F9F8F8FDCF9}" type="presParOf" srcId="{50CFD0ED-1ED1-4B57-ADBB-58DD9C2A64A0}" destId="{415A0FD5-8BCA-438A-9C2F-65BBFEC60076}" srcOrd="0" destOrd="0" presId="urn:microsoft.com/office/officeart/2005/8/layout/target3"/>
    <dgm:cxn modelId="{84F3EC52-89E5-4F5A-B922-4D2B27757D8A}" type="presParOf" srcId="{50CFD0ED-1ED1-4B57-ADBB-58DD9C2A64A0}" destId="{3F292BA3-FCC9-4825-B524-17B63198B169}" srcOrd="1" destOrd="0" presId="urn:microsoft.com/office/officeart/2005/8/layout/target3"/>
    <dgm:cxn modelId="{11498ECB-E4F7-4B3D-B601-7DF4BC6CC581}" type="presParOf" srcId="{50CFD0ED-1ED1-4B57-ADBB-58DD9C2A64A0}" destId="{12BA532F-49DC-4613-B020-78A9CBB2B2A6}" srcOrd="2" destOrd="0" presId="urn:microsoft.com/office/officeart/2005/8/layout/target3"/>
    <dgm:cxn modelId="{1E4DFD68-E9D9-4C48-887D-372835C4CFC2}" type="presParOf" srcId="{50CFD0ED-1ED1-4B57-ADBB-58DD9C2A64A0}" destId="{25F860E9-1AC9-4EDD-95B3-215EB0B8ECCE}" srcOrd="3" destOrd="0" presId="urn:microsoft.com/office/officeart/2005/8/layout/target3"/>
    <dgm:cxn modelId="{79A491A3-3744-4AC8-973B-F22601EA2978}" type="presParOf" srcId="{50CFD0ED-1ED1-4B57-ADBB-58DD9C2A64A0}" destId="{1023DDEC-4E92-4296-9230-486D408E5F08}" srcOrd="4" destOrd="0" presId="urn:microsoft.com/office/officeart/2005/8/layout/target3"/>
    <dgm:cxn modelId="{02DD58FC-C431-4E8E-8FEA-4A5B52176DCE}" type="presParOf" srcId="{50CFD0ED-1ED1-4B57-ADBB-58DD9C2A64A0}" destId="{58D7B729-2879-4F27-A96B-97839A478496}" srcOrd="5" destOrd="0" presId="urn:microsoft.com/office/officeart/2005/8/layout/target3"/>
    <dgm:cxn modelId="{010A99CB-EB24-4822-A6E5-DECD4EF62C85}" type="presParOf" srcId="{50CFD0ED-1ED1-4B57-ADBB-58DD9C2A64A0}" destId="{6126225C-FE82-465B-8173-C49E60DB8F95}" srcOrd="6" destOrd="0" presId="urn:microsoft.com/office/officeart/2005/8/layout/target3"/>
    <dgm:cxn modelId="{DE5D892D-F2FA-4E61-8A98-2EF94E7D241C}" type="presParOf" srcId="{50CFD0ED-1ED1-4B57-ADBB-58DD9C2A64A0}" destId="{C72C4807-41DF-4C1D-951D-49CEFF2E489B}" srcOrd="7" destOrd="0" presId="urn:microsoft.com/office/officeart/2005/8/layout/target3"/>
    <dgm:cxn modelId="{766EE189-5038-4C98-BCA6-63AF0202B1D4}" type="presParOf" srcId="{50CFD0ED-1ED1-4B57-ADBB-58DD9C2A64A0}" destId="{E40C483C-B873-42B5-BE2F-00D7E896E0F1}" srcOrd="8" destOrd="0" presId="urn:microsoft.com/office/officeart/2005/8/layout/target3"/>
    <dgm:cxn modelId="{E559610B-3085-4B95-8C83-8996E892254B}" type="presParOf" srcId="{50CFD0ED-1ED1-4B57-ADBB-58DD9C2A64A0}" destId="{A205CA29-7648-40AC-B913-5EAE823226DD}" srcOrd="9" destOrd="0" presId="urn:microsoft.com/office/officeart/2005/8/layout/target3"/>
    <dgm:cxn modelId="{E1F48A17-72B5-4A16-B527-BD1876A1B75C}" type="presParOf" srcId="{50CFD0ED-1ED1-4B57-ADBB-58DD9C2A64A0}" destId="{A947664F-8395-49B5-95B2-13A1A7E78456}" srcOrd="10" destOrd="0" presId="urn:microsoft.com/office/officeart/2005/8/layout/target3"/>
    <dgm:cxn modelId="{4B6CD543-D53C-4CC5-91BA-89FB9BC29455}" type="presParOf" srcId="{50CFD0ED-1ED1-4B57-ADBB-58DD9C2A64A0}" destId="{9B5E3FCA-D62B-4FE1-B1FC-6437FBAEB0D0}" srcOrd="11" destOrd="0" presId="urn:microsoft.com/office/officeart/2005/8/layout/target3"/>
    <dgm:cxn modelId="{178295BE-62FD-4340-8402-82655BDEC0A3}" type="presParOf" srcId="{50CFD0ED-1ED1-4B57-ADBB-58DD9C2A64A0}" destId="{B4E35D4C-DA5B-4A99-9632-4F2828ECC01E}" srcOrd="12" destOrd="0" presId="urn:microsoft.com/office/officeart/2005/8/layout/target3"/>
    <dgm:cxn modelId="{C57836B8-B626-4881-8186-1F47EAF46075}" type="presParOf" srcId="{50CFD0ED-1ED1-4B57-ADBB-58DD9C2A64A0}" destId="{3011D124-F5AB-4C4B-8B4C-4D66579D41D2}" srcOrd="13" destOrd="0" presId="urn:microsoft.com/office/officeart/2005/8/layout/target3"/>
    <dgm:cxn modelId="{AA0C8DFE-1286-4A1E-9313-9895301FEAFE}" type="presParOf" srcId="{50CFD0ED-1ED1-4B57-ADBB-58DD9C2A64A0}" destId="{630717C0-84EA-4C1B-B99F-7D74A955E0BA}" srcOrd="14" destOrd="0" presId="urn:microsoft.com/office/officeart/2005/8/layout/target3"/>
    <dgm:cxn modelId="{741E445B-B583-41EA-A3AD-CF7241B51038}" type="presParOf" srcId="{50CFD0ED-1ED1-4B57-ADBB-58DD9C2A64A0}" destId="{28D7BD7B-F003-4E9B-A41D-F24A1C95BCCF}" srcOrd="15" destOrd="0" presId="urn:microsoft.com/office/officeart/2005/8/layout/target3"/>
    <dgm:cxn modelId="{9D0A2892-121D-4755-9922-48E204F8F52A}" type="presParOf" srcId="{50CFD0ED-1ED1-4B57-ADBB-58DD9C2A64A0}" destId="{864483F6-0721-46CD-9514-831C79F61C58}" srcOrd="16" destOrd="0" presId="urn:microsoft.com/office/officeart/2005/8/layout/target3"/>
    <dgm:cxn modelId="{A8ED08BF-2A09-4E9F-89F8-9915E31FA7FE}" type="presParOf" srcId="{50CFD0ED-1ED1-4B57-ADBB-58DD9C2A64A0}" destId="{9BE0C073-3773-4176-9176-24672BC672EB}" srcOrd="17" destOrd="0" presId="urn:microsoft.com/office/officeart/2005/8/layout/target3"/>
    <dgm:cxn modelId="{01B05F21-BC5C-4480-8705-34CBBB6DCF94}" type="presParOf" srcId="{50CFD0ED-1ED1-4B57-ADBB-58DD9C2A64A0}" destId="{F48B719E-B6A7-4E03-9902-454C4E0998AA}" srcOrd="18" destOrd="0" presId="urn:microsoft.com/office/officeart/2005/8/layout/target3"/>
    <dgm:cxn modelId="{ED67D53C-5A22-4EF2-86C6-6E293D5F7396}" type="presParOf" srcId="{50CFD0ED-1ED1-4B57-ADBB-58DD9C2A64A0}" destId="{1A7F690D-3CE0-4BB2-BECA-8CA1AC555C6E}" srcOrd="19" destOrd="0" presId="urn:microsoft.com/office/officeart/2005/8/layout/target3"/>
    <dgm:cxn modelId="{81DA7A51-C524-4454-8D1A-B82FF0D7B607}" type="presParOf" srcId="{50CFD0ED-1ED1-4B57-ADBB-58DD9C2A64A0}" destId="{59BDFDAF-A476-4777-9AA1-F0E95356247B}" srcOrd="20" destOrd="0" presId="urn:microsoft.com/office/officeart/2005/8/layout/target3"/>
    <dgm:cxn modelId="{756EB80D-B37B-4C0F-B872-B8224D4CF737}" type="presParOf" srcId="{50CFD0ED-1ED1-4B57-ADBB-58DD9C2A64A0}" destId="{5FD4AEEE-2D00-40A6-810E-2BD1FA35483A}" srcOrd="21" destOrd="0" presId="urn:microsoft.com/office/officeart/2005/8/layout/target3"/>
    <dgm:cxn modelId="{0F31217C-7941-4F15-9F33-4E096EAE0958}" type="presParOf" srcId="{50CFD0ED-1ED1-4B57-ADBB-58DD9C2A64A0}" destId="{0DD1F184-2679-41E4-BB84-517E5C4A8023}" srcOrd="22" destOrd="0" presId="urn:microsoft.com/office/officeart/2005/8/layout/target3"/>
    <dgm:cxn modelId="{1842396D-0DA0-4DB0-AC2F-9A114730D80D}" type="presParOf" srcId="{50CFD0ED-1ED1-4B57-ADBB-58DD9C2A64A0}" destId="{D17D7C83-0695-4984-BABB-C682D61331BD}" srcOrd="23" destOrd="0" presId="urn:microsoft.com/office/officeart/2005/8/layout/target3"/>
    <dgm:cxn modelId="{725512C2-FAEA-464B-AE22-39986F1545EE}" type="presParOf" srcId="{50CFD0ED-1ED1-4B57-ADBB-58DD9C2A64A0}" destId="{8168406B-7004-4EA9-8CF1-88DED236FF6F}" srcOrd="24" destOrd="0" presId="urn:microsoft.com/office/officeart/2005/8/layout/target3"/>
    <dgm:cxn modelId="{10E15357-9266-4934-856B-75BB270CAE88}" type="presParOf" srcId="{50CFD0ED-1ED1-4B57-ADBB-58DD9C2A64A0}" destId="{8A629A2C-B035-417F-9B4D-FD430F2B0E32}" srcOrd="25" destOrd="0" presId="urn:microsoft.com/office/officeart/2005/8/layout/target3"/>
    <dgm:cxn modelId="{0FDEEFE3-3A31-409B-BB7C-BD9B3B363E6B}" type="presParOf" srcId="{50CFD0ED-1ED1-4B57-ADBB-58DD9C2A64A0}" destId="{B9B23540-B2A4-481B-B72A-621143FCFC15}" srcOrd="26" destOrd="0" presId="urn:microsoft.com/office/officeart/2005/8/layout/target3"/>
    <dgm:cxn modelId="{687DEF8D-AE6D-41A5-962E-A4F06EFA5B19}" type="presParOf" srcId="{50CFD0ED-1ED1-4B57-ADBB-58DD9C2A64A0}" destId="{11746DEA-C31F-499F-BBDD-0E1A17E78D2D}" srcOrd="27" destOrd="0" presId="urn:microsoft.com/office/officeart/2005/8/layout/target3"/>
    <dgm:cxn modelId="{1EEE9F1B-3561-4DE3-9B47-C8440020C4BF}" type="presParOf" srcId="{50CFD0ED-1ED1-4B57-ADBB-58DD9C2A64A0}" destId="{FB874D19-0412-4C98-9B68-A1333A43475D}" srcOrd="28" destOrd="0" presId="urn:microsoft.com/office/officeart/2005/8/layout/target3"/>
    <dgm:cxn modelId="{F173A795-68B2-47D0-9D5A-AACFDEFA9D79}" type="presParOf" srcId="{50CFD0ED-1ED1-4B57-ADBB-58DD9C2A64A0}" destId="{E527B0FF-1EEA-4EC6-829A-080FA36CF8BD}" srcOrd="2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C5680-7DF8-4254-82B3-BFCBC8CBB5B8}">
      <dsp:nvSpPr>
        <dsp:cNvPr id="0" name=""/>
        <dsp:cNvSpPr/>
      </dsp:nvSpPr>
      <dsp:spPr>
        <a:xfrm>
          <a:off x="167963" y="1116004"/>
          <a:ext cx="2684129" cy="2684129"/>
        </a:xfrm>
        <a:prstGeom prst="ellipse">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AU" sz="3500" b="1" kern="1200" dirty="0" smtClean="0"/>
            <a:t>Zero fatalities</a:t>
          </a:r>
          <a:endParaRPr lang="en-AU" sz="3500" b="1" kern="1200" dirty="0"/>
        </a:p>
      </dsp:txBody>
      <dsp:txXfrm>
        <a:off x="561045" y="1509086"/>
        <a:ext cx="1897965" cy="1897965"/>
      </dsp:txXfrm>
    </dsp:sp>
    <dsp:sp modelId="{9EEF8FC7-5726-48DE-9430-FF3D75159051}">
      <dsp:nvSpPr>
        <dsp:cNvPr id="0" name=""/>
        <dsp:cNvSpPr/>
      </dsp:nvSpPr>
      <dsp:spPr>
        <a:xfrm>
          <a:off x="2905984" y="1669874"/>
          <a:ext cx="1556795" cy="1556795"/>
        </a:xfrm>
        <a:prstGeom prst="mathEqual">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AU" sz="2800" kern="1200">
            <a:solidFill>
              <a:schemeClr val="tx1"/>
            </a:solidFill>
          </a:endParaRPr>
        </a:p>
      </dsp:txBody>
      <dsp:txXfrm>
        <a:off x="3112337" y="1990574"/>
        <a:ext cx="1144089" cy="915395"/>
      </dsp:txXfrm>
    </dsp:sp>
    <dsp:sp modelId="{BC8EB190-247D-46DE-9B4F-7E7330626D73}">
      <dsp:nvSpPr>
        <dsp:cNvPr id="0" name=""/>
        <dsp:cNvSpPr/>
      </dsp:nvSpPr>
      <dsp:spPr>
        <a:xfrm>
          <a:off x="4560452" y="1155890"/>
          <a:ext cx="2684129" cy="2684129"/>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AU" sz="3500" b="1" kern="1200" dirty="0" smtClean="0"/>
            <a:t>Zero harm</a:t>
          </a:r>
          <a:endParaRPr lang="en-AU" sz="3500" b="1" kern="1200" dirty="0"/>
        </a:p>
      </dsp:txBody>
      <dsp:txXfrm>
        <a:off x="4953534" y="1548972"/>
        <a:ext cx="1897965" cy="18979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4B2D7-07FB-4BEE-976F-B6F07F229E85}">
      <dsp:nvSpPr>
        <dsp:cNvPr id="0" name=""/>
        <dsp:cNvSpPr/>
      </dsp:nvSpPr>
      <dsp:spPr>
        <a:xfrm>
          <a:off x="0" y="8704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Safety culture</a:t>
          </a:r>
          <a:endParaRPr lang="en-AU" sz="1900" b="1" kern="1200" dirty="0"/>
        </a:p>
      </dsp:txBody>
      <dsp:txXfrm>
        <a:off x="21704" y="108748"/>
        <a:ext cx="5789240" cy="401192"/>
      </dsp:txXfrm>
    </dsp:sp>
    <dsp:sp modelId="{E1EE2E87-3D9A-4814-806C-BF654153B43F}">
      <dsp:nvSpPr>
        <dsp:cNvPr id="0" name=""/>
        <dsp:cNvSpPr/>
      </dsp:nvSpPr>
      <dsp:spPr>
        <a:xfrm>
          <a:off x="0" y="58636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Risk management training</a:t>
          </a:r>
          <a:endParaRPr lang="en-AU" sz="1900" b="1" kern="1200" dirty="0"/>
        </a:p>
      </dsp:txBody>
      <dsp:txXfrm>
        <a:off x="21704" y="608068"/>
        <a:ext cx="5789240" cy="401192"/>
      </dsp:txXfrm>
    </dsp:sp>
    <dsp:sp modelId="{76033340-1B65-4BC8-9D20-8943EA21423D}">
      <dsp:nvSpPr>
        <dsp:cNvPr id="0" name=""/>
        <dsp:cNvSpPr/>
      </dsp:nvSpPr>
      <dsp:spPr>
        <a:xfrm>
          <a:off x="0" y="108568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Principal hazard management plans (PHMPs) </a:t>
          </a:r>
          <a:endParaRPr lang="en-AU" sz="1900" b="1" kern="1200" dirty="0"/>
        </a:p>
      </dsp:txBody>
      <dsp:txXfrm>
        <a:off x="21704" y="1107388"/>
        <a:ext cx="5789240" cy="401192"/>
      </dsp:txXfrm>
    </dsp:sp>
    <dsp:sp modelId="{B97C05F5-9F57-43C4-A791-73FC383C341A}">
      <dsp:nvSpPr>
        <dsp:cNvPr id="0" name=""/>
        <dsp:cNvSpPr/>
      </dsp:nvSpPr>
      <dsp:spPr>
        <a:xfrm>
          <a:off x="0" y="158500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Safety in design</a:t>
          </a:r>
          <a:endParaRPr lang="en-AU" sz="1900" b="1" kern="1200" dirty="0"/>
        </a:p>
      </dsp:txBody>
      <dsp:txXfrm>
        <a:off x="21704" y="1606708"/>
        <a:ext cx="5789240" cy="401192"/>
      </dsp:txXfrm>
    </dsp:sp>
    <dsp:sp modelId="{434BB027-F131-43F5-BDB8-AECC7766A34F}">
      <dsp:nvSpPr>
        <dsp:cNvPr id="0" name=""/>
        <dsp:cNvSpPr/>
      </dsp:nvSpPr>
      <dsp:spPr>
        <a:xfrm>
          <a:off x="0" y="208432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Maintenance</a:t>
          </a:r>
          <a:endParaRPr lang="en-AU" sz="1900" b="1" kern="1200" dirty="0"/>
        </a:p>
      </dsp:txBody>
      <dsp:txXfrm>
        <a:off x="21704" y="2106028"/>
        <a:ext cx="5789240" cy="401192"/>
      </dsp:txXfrm>
    </dsp:sp>
    <dsp:sp modelId="{7D3AB1E0-264E-465D-9F9B-6FC2B9D94338}">
      <dsp:nvSpPr>
        <dsp:cNvPr id="0" name=""/>
        <dsp:cNvSpPr/>
      </dsp:nvSpPr>
      <dsp:spPr>
        <a:xfrm>
          <a:off x="0" y="258364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Construction</a:t>
          </a:r>
          <a:endParaRPr lang="en-AU" sz="1900" b="1" kern="1200" dirty="0"/>
        </a:p>
      </dsp:txBody>
      <dsp:txXfrm>
        <a:off x="21704" y="2605348"/>
        <a:ext cx="5789240" cy="401192"/>
      </dsp:txXfrm>
    </dsp:sp>
    <dsp:sp modelId="{76FD79CA-DBED-493E-958E-4B6495BD3492}">
      <dsp:nvSpPr>
        <dsp:cNvPr id="0" name=""/>
        <dsp:cNvSpPr/>
      </dsp:nvSpPr>
      <dsp:spPr>
        <a:xfrm>
          <a:off x="0" y="308296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Management and supervision</a:t>
          </a:r>
          <a:endParaRPr lang="en-AU" sz="1900" b="1" kern="1200" dirty="0"/>
        </a:p>
      </dsp:txBody>
      <dsp:txXfrm>
        <a:off x="21704" y="3104668"/>
        <a:ext cx="5789240" cy="401192"/>
      </dsp:txXfrm>
    </dsp:sp>
    <dsp:sp modelId="{7509E4A0-C178-470F-B6D6-41F62BF1CE85}">
      <dsp:nvSpPr>
        <dsp:cNvPr id="0" name=""/>
        <dsp:cNvSpPr/>
      </dsp:nvSpPr>
      <dsp:spPr>
        <a:xfrm>
          <a:off x="0" y="3582284"/>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Safety and health representatives</a:t>
          </a:r>
          <a:endParaRPr lang="en-AU" sz="1900" b="1" kern="1200" dirty="0"/>
        </a:p>
      </dsp:txBody>
      <dsp:txXfrm>
        <a:off x="21704" y="3603988"/>
        <a:ext cx="5789240" cy="401192"/>
      </dsp:txXfrm>
    </dsp:sp>
    <dsp:sp modelId="{E0D612C7-EEC7-47A3-8285-12DB1352CA78}">
      <dsp:nvSpPr>
        <dsp:cNvPr id="0" name=""/>
        <dsp:cNvSpPr/>
      </dsp:nvSpPr>
      <dsp:spPr>
        <a:xfrm>
          <a:off x="0" y="4081603"/>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Fatigue prevention and management</a:t>
          </a:r>
          <a:endParaRPr lang="en-AU" sz="1900" b="1" kern="1200" dirty="0" smtClean="0"/>
        </a:p>
      </dsp:txBody>
      <dsp:txXfrm>
        <a:off x="21704" y="4103307"/>
        <a:ext cx="5789240" cy="401192"/>
      </dsp:txXfrm>
    </dsp:sp>
    <dsp:sp modelId="{F9EDFE80-B87C-445D-BBB0-EEA177B9B7BD}">
      <dsp:nvSpPr>
        <dsp:cNvPr id="0" name=""/>
        <dsp:cNvSpPr/>
      </dsp:nvSpPr>
      <dsp:spPr>
        <a:xfrm>
          <a:off x="0" y="4580923"/>
          <a:ext cx="5832648" cy="4446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kern="1200" smtClean="0"/>
            <a:t>Exploration</a:t>
          </a:r>
          <a:endParaRPr lang="en-AU" sz="1900" b="1" kern="1200" dirty="0"/>
        </a:p>
      </dsp:txBody>
      <dsp:txXfrm>
        <a:off x="21704" y="4602627"/>
        <a:ext cx="5789240" cy="401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3F56A-28F1-442B-99D2-8374BB590595}">
      <dsp:nvSpPr>
        <dsp:cNvPr id="0" name=""/>
        <dsp:cNvSpPr/>
      </dsp:nvSpPr>
      <dsp:spPr>
        <a:xfrm>
          <a:off x="-19064" y="-1"/>
          <a:ext cx="5660921" cy="4659262"/>
        </a:xfrm>
        <a:prstGeom prst="swooshArrow">
          <a:avLst>
            <a:gd name="adj1" fmla="val 25000"/>
            <a:gd name="adj2" fmla="val 2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276E15-F8B1-4D47-995F-64BDB62D7431}">
      <dsp:nvSpPr>
        <dsp:cNvPr id="0" name=""/>
        <dsp:cNvSpPr/>
      </dsp:nvSpPr>
      <dsp:spPr>
        <a:xfrm>
          <a:off x="675292" y="3307779"/>
          <a:ext cx="142431" cy="14243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7E0E87-BCBD-4869-8208-90BD70A09D97}">
      <dsp:nvSpPr>
        <dsp:cNvPr id="0" name=""/>
        <dsp:cNvSpPr/>
      </dsp:nvSpPr>
      <dsp:spPr>
        <a:xfrm>
          <a:off x="876698" y="3243579"/>
          <a:ext cx="2009365" cy="92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472" tIns="0" rIns="0" bIns="0" numCol="1" spcCol="1270" anchor="t" anchorCtr="0">
          <a:noAutofit/>
        </a:bodyPr>
        <a:lstStyle/>
        <a:p>
          <a:pPr lvl="0" algn="l" defTabSz="1066800">
            <a:lnSpc>
              <a:spcPct val="90000"/>
            </a:lnSpc>
            <a:spcBef>
              <a:spcPct val="0"/>
            </a:spcBef>
            <a:spcAft>
              <a:spcPct val="35000"/>
            </a:spcAft>
          </a:pPr>
          <a:r>
            <a:rPr lang="en-AU" sz="2400" b="1" kern="1200" smtClean="0">
              <a:latin typeface="Arial"/>
              <a:ea typeface="ＭＳ Ｐゴシック"/>
              <a:cs typeface="+mn-cs"/>
            </a:rPr>
            <a:t>Inspections</a:t>
          </a:r>
          <a:endParaRPr lang="en-AU" sz="2400" b="1" kern="1200" dirty="0">
            <a:latin typeface="Arial"/>
            <a:ea typeface="ＭＳ Ｐゴシック"/>
            <a:cs typeface="+mn-cs"/>
          </a:endParaRPr>
        </a:p>
      </dsp:txBody>
      <dsp:txXfrm>
        <a:off x="876698" y="3243579"/>
        <a:ext cx="2009365" cy="921162"/>
      </dsp:txXfrm>
    </dsp:sp>
    <dsp:sp modelId="{90248FCC-1D9F-4616-94BD-AF28CD0046EC}">
      <dsp:nvSpPr>
        <dsp:cNvPr id="0" name=""/>
        <dsp:cNvSpPr/>
      </dsp:nvSpPr>
      <dsp:spPr>
        <a:xfrm>
          <a:off x="1343544" y="2484437"/>
          <a:ext cx="222936" cy="222936"/>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A2832-FCBB-4D9F-8764-70818F453F35}">
      <dsp:nvSpPr>
        <dsp:cNvPr id="0" name=""/>
        <dsp:cNvSpPr/>
      </dsp:nvSpPr>
      <dsp:spPr>
        <a:xfrm>
          <a:off x="1696267" y="2595213"/>
          <a:ext cx="3249916" cy="1621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30" tIns="0" rIns="0" bIns="0" numCol="1" spcCol="1270" anchor="t" anchorCtr="0">
          <a:noAutofit/>
        </a:bodyPr>
        <a:lstStyle/>
        <a:p>
          <a:pPr lvl="0" algn="l" defTabSz="1066800">
            <a:lnSpc>
              <a:spcPct val="90000"/>
            </a:lnSpc>
            <a:spcBef>
              <a:spcPct val="0"/>
            </a:spcBef>
            <a:spcAft>
              <a:spcPct val="35000"/>
            </a:spcAft>
          </a:pPr>
          <a:r>
            <a:rPr lang="en-AU" sz="2400" b="1" kern="1200" smtClean="0">
              <a:latin typeface="Arial"/>
              <a:ea typeface="ＭＳ Ｐゴシック"/>
              <a:cs typeface="+mn-cs"/>
            </a:rPr>
            <a:t>Investigations</a:t>
          </a:r>
          <a:endParaRPr lang="en-AU" sz="2400" b="1" kern="1200" dirty="0">
            <a:latin typeface="Arial"/>
            <a:ea typeface="ＭＳ Ｐゴシック"/>
            <a:cs typeface="+mn-cs"/>
          </a:endParaRPr>
        </a:p>
      </dsp:txBody>
      <dsp:txXfrm>
        <a:off x="1696267" y="2595213"/>
        <a:ext cx="3249916" cy="1621710"/>
      </dsp:txXfrm>
    </dsp:sp>
    <dsp:sp modelId="{C582E78F-EBB5-478F-B2CF-39143097BAA1}">
      <dsp:nvSpPr>
        <dsp:cNvPr id="0" name=""/>
        <dsp:cNvSpPr/>
      </dsp:nvSpPr>
      <dsp:spPr>
        <a:xfrm>
          <a:off x="2086852" y="1941038"/>
          <a:ext cx="297249" cy="297249"/>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61E1EF-08C7-4F30-812A-A6DDBCC267CD}">
      <dsp:nvSpPr>
        <dsp:cNvPr id="0" name=""/>
        <dsp:cNvSpPr/>
      </dsp:nvSpPr>
      <dsp:spPr>
        <a:xfrm>
          <a:off x="2371345" y="2089663"/>
          <a:ext cx="2456877" cy="2175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06" tIns="0" rIns="0" bIns="0" numCol="1" spcCol="1270" anchor="t" anchorCtr="0">
          <a:noAutofit/>
        </a:bodyPr>
        <a:lstStyle/>
        <a:p>
          <a:pPr lvl="0" algn="l" defTabSz="1066800">
            <a:lnSpc>
              <a:spcPct val="90000"/>
            </a:lnSpc>
            <a:spcBef>
              <a:spcPct val="0"/>
            </a:spcBef>
            <a:spcAft>
              <a:spcPct val="35000"/>
            </a:spcAft>
          </a:pPr>
          <a:r>
            <a:rPr lang="en-AU" sz="2400" b="1" kern="1200" smtClean="0">
              <a:latin typeface="Arial"/>
              <a:ea typeface="ＭＳ Ｐゴシック"/>
              <a:cs typeface="+mn-cs"/>
            </a:rPr>
            <a:t>Audits</a:t>
          </a:r>
          <a:endParaRPr lang="en-AU" sz="2400" b="1" kern="1200" dirty="0">
            <a:latin typeface="Arial"/>
            <a:ea typeface="ＭＳ Ｐゴシック"/>
            <a:cs typeface="+mn-cs"/>
          </a:endParaRPr>
        </a:p>
      </dsp:txBody>
      <dsp:txXfrm>
        <a:off x="2371345" y="2089663"/>
        <a:ext cx="2456877" cy="2175181"/>
      </dsp:txXfrm>
    </dsp:sp>
    <dsp:sp modelId="{7661E6CC-5234-4ECF-8A5E-AD0327BCAEFB}">
      <dsp:nvSpPr>
        <dsp:cNvPr id="0" name=""/>
        <dsp:cNvSpPr/>
      </dsp:nvSpPr>
      <dsp:spPr>
        <a:xfrm>
          <a:off x="3032804" y="1385981"/>
          <a:ext cx="383946" cy="383946"/>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5131F-5859-4F12-8161-4225EFCE226B}">
      <dsp:nvSpPr>
        <dsp:cNvPr id="0" name=""/>
        <dsp:cNvSpPr/>
      </dsp:nvSpPr>
      <dsp:spPr>
        <a:xfrm>
          <a:off x="3316853" y="1598930"/>
          <a:ext cx="2875834" cy="1049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45" tIns="0" rIns="0" bIns="0" numCol="1" spcCol="1270" anchor="t" anchorCtr="0">
          <a:noAutofit/>
        </a:bodyPr>
        <a:lstStyle/>
        <a:p>
          <a:pPr lvl="0" algn="l" defTabSz="1066800">
            <a:lnSpc>
              <a:spcPct val="90000"/>
            </a:lnSpc>
            <a:spcBef>
              <a:spcPct val="0"/>
            </a:spcBef>
            <a:spcAft>
              <a:spcPct val="35000"/>
            </a:spcAft>
          </a:pPr>
          <a:r>
            <a:rPr lang="en-AU" sz="2400" b="1" kern="1200" dirty="0" smtClean="0">
              <a:latin typeface="Arial"/>
              <a:ea typeface="ＭＳ Ｐゴシック"/>
              <a:cs typeface="+mn-cs"/>
            </a:rPr>
            <a:t>Communication, consultation</a:t>
          </a:r>
          <a:endParaRPr lang="en-AU" sz="2400" b="1" kern="1200" dirty="0">
            <a:latin typeface="Arial"/>
            <a:ea typeface="ＭＳ Ｐゴシック"/>
            <a:cs typeface="+mn-cs"/>
          </a:endParaRPr>
        </a:p>
      </dsp:txBody>
      <dsp:txXfrm>
        <a:off x="3316853" y="1598930"/>
        <a:ext cx="2875834" cy="1049126"/>
      </dsp:txXfrm>
    </dsp:sp>
    <dsp:sp modelId="{FECC35A6-3DDA-4832-88F9-63D226379036}">
      <dsp:nvSpPr>
        <dsp:cNvPr id="0" name=""/>
        <dsp:cNvSpPr/>
      </dsp:nvSpPr>
      <dsp:spPr>
        <a:xfrm>
          <a:off x="4424591" y="855183"/>
          <a:ext cx="489222" cy="48922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337372-231F-44B0-ACC6-866ED05B7A94}">
      <dsp:nvSpPr>
        <dsp:cNvPr id="0" name=""/>
        <dsp:cNvSpPr/>
      </dsp:nvSpPr>
      <dsp:spPr>
        <a:xfrm>
          <a:off x="2088226" y="590816"/>
          <a:ext cx="2214059" cy="672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229" tIns="0" rIns="0" bIns="0" numCol="1" spcCol="1270" anchor="t" anchorCtr="0">
          <a:noAutofit/>
        </a:bodyPr>
        <a:lstStyle/>
        <a:p>
          <a:pPr lvl="0" algn="ctr" defTabSz="1066800">
            <a:lnSpc>
              <a:spcPct val="90000"/>
            </a:lnSpc>
            <a:spcBef>
              <a:spcPct val="0"/>
            </a:spcBef>
            <a:spcAft>
              <a:spcPct val="35000"/>
            </a:spcAft>
          </a:pPr>
          <a:r>
            <a:rPr lang="en-AU" sz="2400" b="1" kern="1200" dirty="0" smtClean="0">
              <a:latin typeface="Arial"/>
              <a:ea typeface="ＭＳ Ｐゴシック"/>
              <a:cs typeface="+mn-cs"/>
            </a:rPr>
            <a:t>Risk management</a:t>
          </a:r>
          <a:endParaRPr lang="en-AU" sz="2400" b="1" kern="1200" dirty="0">
            <a:latin typeface="Arial"/>
            <a:ea typeface="ＭＳ Ｐゴシック"/>
            <a:cs typeface="+mn-cs"/>
          </a:endParaRPr>
        </a:p>
      </dsp:txBody>
      <dsp:txXfrm>
        <a:off x="2088226" y="590816"/>
        <a:ext cx="2214059" cy="6726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9C574-2F05-4B68-B875-D73ED7313DD8}">
      <dsp:nvSpPr>
        <dsp:cNvPr id="0" name=""/>
        <dsp:cNvSpPr/>
      </dsp:nvSpPr>
      <dsp:spPr>
        <a:xfrm>
          <a:off x="0" y="2064"/>
          <a:ext cx="4104456" cy="902576"/>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AU" sz="2000" kern="1200" dirty="0" smtClean="0"/>
            <a:t>People start job without thinking about hazards and risks</a:t>
          </a:r>
          <a:endParaRPr lang="en-AU" sz="2000" kern="1200" dirty="0"/>
        </a:p>
      </dsp:txBody>
      <dsp:txXfrm>
        <a:off x="0" y="2064"/>
        <a:ext cx="4104456" cy="902576"/>
      </dsp:txXfrm>
    </dsp:sp>
    <dsp:sp modelId="{3E3BAD64-B0D2-45F9-B290-CB3E4305CA36}">
      <dsp:nvSpPr>
        <dsp:cNvPr id="0" name=""/>
        <dsp:cNvSpPr/>
      </dsp:nvSpPr>
      <dsp:spPr>
        <a:xfrm>
          <a:off x="0" y="949769"/>
          <a:ext cx="4104456" cy="902576"/>
        </a:xfrm>
        <a:prstGeom prst="rect">
          <a:avLst/>
        </a:prstGeom>
        <a:solidFill>
          <a:srgbClr val="F85E0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AU" sz="2000" kern="1200" dirty="0" smtClean="0"/>
            <a:t>Site method for informal risk assessment – limited application by workforce before starting job</a:t>
          </a:r>
          <a:endParaRPr lang="en-AU" sz="2000" kern="1200" dirty="0"/>
        </a:p>
      </dsp:txBody>
      <dsp:txXfrm>
        <a:off x="0" y="949769"/>
        <a:ext cx="4104456" cy="902576"/>
      </dsp:txXfrm>
    </dsp:sp>
    <dsp:sp modelId="{2E9B3664-E096-4C26-B5EC-43BDB5A813AD}">
      <dsp:nvSpPr>
        <dsp:cNvPr id="0" name=""/>
        <dsp:cNvSpPr/>
      </dsp:nvSpPr>
      <dsp:spPr>
        <a:xfrm>
          <a:off x="0" y="1897473"/>
          <a:ext cx="4104456" cy="902576"/>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AU" sz="2000" kern="1200" dirty="0" smtClean="0">
              <a:solidFill>
                <a:schemeClr val="bg1">
                  <a:lumMod val="50000"/>
                </a:schemeClr>
              </a:solidFill>
            </a:rPr>
            <a:t>Site method for informal risk assessment – followed by many for compliance rather than valued</a:t>
          </a:r>
          <a:endParaRPr lang="en-AU" sz="2000" kern="1200" baseline="0" dirty="0">
            <a:solidFill>
              <a:schemeClr val="bg1">
                <a:lumMod val="50000"/>
              </a:schemeClr>
            </a:solidFill>
          </a:endParaRPr>
        </a:p>
      </dsp:txBody>
      <dsp:txXfrm>
        <a:off x="0" y="1897473"/>
        <a:ext cx="4104456" cy="902576"/>
      </dsp:txXfrm>
    </dsp:sp>
    <dsp:sp modelId="{24CA98F3-37F7-45F9-9678-A6FF272C1897}">
      <dsp:nvSpPr>
        <dsp:cNvPr id="0" name=""/>
        <dsp:cNvSpPr/>
      </dsp:nvSpPr>
      <dsp:spPr>
        <a:xfrm>
          <a:off x="0" y="2845178"/>
          <a:ext cx="4104456" cy="902576"/>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AU" sz="2000" kern="1200" dirty="0" smtClean="0">
              <a:solidFill>
                <a:schemeClr val="bg1"/>
              </a:solidFill>
            </a:rPr>
            <a:t>Site method for informal risk assessment – followed by most as valued step in doing each job</a:t>
          </a:r>
          <a:endParaRPr lang="en-AU" sz="2000" kern="1200" dirty="0">
            <a:solidFill>
              <a:schemeClr val="bg1"/>
            </a:solidFill>
          </a:endParaRPr>
        </a:p>
      </dsp:txBody>
      <dsp:txXfrm>
        <a:off x="0" y="2845178"/>
        <a:ext cx="4104456" cy="902576"/>
      </dsp:txXfrm>
    </dsp:sp>
    <dsp:sp modelId="{5AF2161D-46A4-4AE7-81CF-579EDD216F71}">
      <dsp:nvSpPr>
        <dsp:cNvPr id="0" name=""/>
        <dsp:cNvSpPr/>
      </dsp:nvSpPr>
      <dsp:spPr>
        <a:xfrm>
          <a:off x="0" y="3792883"/>
          <a:ext cx="4104456" cy="902576"/>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AU" sz="2000" kern="1200" dirty="0" smtClean="0"/>
            <a:t>Almost everyone automatically applies s</a:t>
          </a:r>
          <a:r>
            <a:rPr lang="en-AU" sz="2000" kern="1200" dirty="0" smtClean="0">
              <a:solidFill>
                <a:schemeClr val="bg1"/>
              </a:solidFill>
            </a:rPr>
            <a:t>ite method for informal risk assessment when necessary </a:t>
          </a:r>
          <a:r>
            <a:rPr lang="en-AU" sz="2000" kern="1200" dirty="0" smtClean="0"/>
            <a:t> </a:t>
          </a:r>
          <a:endParaRPr lang="en-AU" sz="2000" kern="1200" dirty="0"/>
        </a:p>
      </dsp:txBody>
      <dsp:txXfrm>
        <a:off x="0" y="3792883"/>
        <a:ext cx="4104456" cy="9025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A0FD5-8BCA-438A-9C2F-65BBFEC60076}">
      <dsp:nvSpPr>
        <dsp:cNvPr id="0" name=""/>
        <dsp:cNvSpPr/>
      </dsp:nvSpPr>
      <dsp:spPr>
        <a:xfrm>
          <a:off x="0" y="461560"/>
          <a:ext cx="5314190" cy="5314190"/>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BA532F-49DC-4613-B020-78A9CBB2B2A6}">
      <dsp:nvSpPr>
        <dsp:cNvPr id="0" name=""/>
        <dsp:cNvSpPr/>
      </dsp:nvSpPr>
      <dsp:spPr>
        <a:xfrm>
          <a:off x="2657095" y="461560"/>
          <a:ext cx="6199888" cy="531419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i="0" kern="1200" dirty="0" smtClean="0">
              <a:solidFill>
                <a:srgbClr val="009900"/>
              </a:solidFill>
            </a:rPr>
            <a:t>Elimination</a:t>
          </a:r>
          <a:endParaRPr lang="en-AU" sz="2400" i="0" kern="1200" dirty="0">
            <a:solidFill>
              <a:srgbClr val="009900"/>
            </a:solidFill>
          </a:endParaRPr>
        </a:p>
      </dsp:txBody>
      <dsp:txXfrm>
        <a:off x="2657095" y="461560"/>
        <a:ext cx="3099944" cy="664275"/>
      </dsp:txXfrm>
    </dsp:sp>
    <dsp:sp modelId="{1023DDEC-4E92-4296-9230-486D408E5F08}">
      <dsp:nvSpPr>
        <dsp:cNvPr id="0" name=""/>
        <dsp:cNvSpPr/>
      </dsp:nvSpPr>
      <dsp:spPr>
        <a:xfrm>
          <a:off x="464992" y="1125836"/>
          <a:ext cx="4384205" cy="4384205"/>
        </a:xfrm>
        <a:prstGeom prst="pie">
          <a:avLst>
            <a:gd name="adj1" fmla="val 5400000"/>
            <a:gd name="adj2" fmla="val 16200000"/>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8D7B729-2879-4F27-A96B-97839A478496}">
      <dsp:nvSpPr>
        <dsp:cNvPr id="0" name=""/>
        <dsp:cNvSpPr/>
      </dsp:nvSpPr>
      <dsp:spPr>
        <a:xfrm>
          <a:off x="2657095" y="1125836"/>
          <a:ext cx="6199888" cy="4384205"/>
        </a:xfrm>
        <a:prstGeom prst="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009900"/>
              </a:solidFill>
            </a:rPr>
            <a:t>Substitution</a:t>
          </a:r>
          <a:endParaRPr lang="en-AU" sz="2400" kern="1200" dirty="0">
            <a:solidFill>
              <a:srgbClr val="009900"/>
            </a:solidFill>
          </a:endParaRPr>
        </a:p>
      </dsp:txBody>
      <dsp:txXfrm>
        <a:off x="2657095" y="1125836"/>
        <a:ext cx="3099944" cy="664275"/>
      </dsp:txXfrm>
    </dsp:sp>
    <dsp:sp modelId="{C72C4807-41DF-4C1D-951D-49CEFF2E489B}">
      <dsp:nvSpPr>
        <dsp:cNvPr id="0" name=""/>
        <dsp:cNvSpPr/>
      </dsp:nvSpPr>
      <dsp:spPr>
        <a:xfrm>
          <a:off x="929985" y="1790111"/>
          <a:ext cx="3454220" cy="3454220"/>
        </a:xfrm>
        <a:prstGeom prst="pie">
          <a:avLst>
            <a:gd name="adj1" fmla="val 5400000"/>
            <a:gd name="adj2" fmla="val 16200000"/>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40C483C-B873-42B5-BE2F-00D7E896E0F1}">
      <dsp:nvSpPr>
        <dsp:cNvPr id="0" name=""/>
        <dsp:cNvSpPr/>
      </dsp:nvSpPr>
      <dsp:spPr>
        <a:xfrm>
          <a:off x="2657095" y="1790111"/>
          <a:ext cx="6199888" cy="3454220"/>
        </a:xfrm>
        <a:prstGeom prst="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009900"/>
              </a:solidFill>
            </a:rPr>
            <a:t>Isolation</a:t>
          </a:r>
          <a:endParaRPr lang="en-AU" sz="2400" kern="1200" dirty="0">
            <a:solidFill>
              <a:srgbClr val="009900"/>
            </a:solidFill>
          </a:endParaRPr>
        </a:p>
      </dsp:txBody>
      <dsp:txXfrm>
        <a:off x="2657095" y="1790111"/>
        <a:ext cx="3099944" cy="664270"/>
      </dsp:txXfrm>
    </dsp:sp>
    <dsp:sp modelId="{A947664F-8395-49B5-95B2-13A1A7E78456}">
      <dsp:nvSpPr>
        <dsp:cNvPr id="0" name=""/>
        <dsp:cNvSpPr/>
      </dsp:nvSpPr>
      <dsp:spPr>
        <a:xfrm>
          <a:off x="1394974" y="2454382"/>
          <a:ext cx="2524240" cy="2524240"/>
        </a:xfrm>
        <a:prstGeom prst="pie">
          <a:avLst>
            <a:gd name="adj1" fmla="val 5400000"/>
            <a:gd name="adj2" fmla="val 16200000"/>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B5E3FCA-D62B-4FE1-B1FC-6437FBAEB0D0}">
      <dsp:nvSpPr>
        <dsp:cNvPr id="0" name=""/>
        <dsp:cNvSpPr/>
      </dsp:nvSpPr>
      <dsp:spPr>
        <a:xfrm>
          <a:off x="2657095" y="2448273"/>
          <a:ext cx="6199888" cy="2524240"/>
        </a:xfrm>
        <a:prstGeom prst="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009900"/>
              </a:solidFill>
            </a:rPr>
            <a:t>Engineering</a:t>
          </a:r>
          <a:endParaRPr lang="en-AU" sz="2400" kern="1200" dirty="0">
            <a:solidFill>
              <a:srgbClr val="009900"/>
            </a:solidFill>
          </a:endParaRPr>
        </a:p>
      </dsp:txBody>
      <dsp:txXfrm>
        <a:off x="2657095" y="2448273"/>
        <a:ext cx="3099944" cy="664275"/>
      </dsp:txXfrm>
    </dsp:sp>
    <dsp:sp modelId="{3011D124-F5AB-4C4B-8B4C-4D66579D41D2}">
      <dsp:nvSpPr>
        <dsp:cNvPr id="0" name=""/>
        <dsp:cNvSpPr/>
      </dsp:nvSpPr>
      <dsp:spPr>
        <a:xfrm>
          <a:off x="1859967" y="3118657"/>
          <a:ext cx="1594255" cy="1594255"/>
        </a:xfrm>
        <a:prstGeom prst="pie">
          <a:avLst>
            <a:gd name="adj1" fmla="val 5400000"/>
            <a:gd name="adj2" fmla="val 16200000"/>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30717C0-84EA-4C1B-B99F-7D74A955E0BA}">
      <dsp:nvSpPr>
        <dsp:cNvPr id="0" name=""/>
        <dsp:cNvSpPr/>
      </dsp:nvSpPr>
      <dsp:spPr>
        <a:xfrm>
          <a:off x="2657095" y="3118657"/>
          <a:ext cx="6199888" cy="1594255"/>
        </a:xfrm>
        <a:prstGeom prst="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FF0000"/>
              </a:solidFill>
            </a:rPr>
            <a:t>Administrative control</a:t>
          </a:r>
          <a:endParaRPr lang="en-AU" sz="2400" kern="1200" dirty="0">
            <a:solidFill>
              <a:srgbClr val="FF0000"/>
            </a:solidFill>
          </a:endParaRPr>
        </a:p>
      </dsp:txBody>
      <dsp:txXfrm>
        <a:off x="2657095" y="3118657"/>
        <a:ext cx="3099944" cy="664275"/>
      </dsp:txXfrm>
    </dsp:sp>
    <dsp:sp modelId="{864483F6-0721-46CD-9514-831C79F61C58}">
      <dsp:nvSpPr>
        <dsp:cNvPr id="0" name=""/>
        <dsp:cNvSpPr/>
      </dsp:nvSpPr>
      <dsp:spPr>
        <a:xfrm>
          <a:off x="2324960" y="3782933"/>
          <a:ext cx="664270" cy="664270"/>
        </a:xfrm>
        <a:prstGeom prst="pie">
          <a:avLst>
            <a:gd name="adj1" fmla="val 54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BE0C073-3773-4176-9176-24672BC672EB}">
      <dsp:nvSpPr>
        <dsp:cNvPr id="0" name=""/>
        <dsp:cNvSpPr/>
      </dsp:nvSpPr>
      <dsp:spPr>
        <a:xfrm>
          <a:off x="2657095" y="3782933"/>
          <a:ext cx="6199888" cy="66427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AU" sz="2400" kern="1200" dirty="0" smtClean="0">
              <a:solidFill>
                <a:srgbClr val="FF0000"/>
              </a:solidFill>
            </a:rPr>
            <a:t>PPE</a:t>
          </a:r>
          <a:endParaRPr lang="en-AU" sz="2400" kern="1200" dirty="0">
            <a:solidFill>
              <a:srgbClr val="FF0000"/>
            </a:solidFill>
          </a:endParaRPr>
        </a:p>
      </dsp:txBody>
      <dsp:txXfrm>
        <a:off x="2657095" y="3782933"/>
        <a:ext cx="3099944" cy="664270"/>
      </dsp:txXfrm>
    </dsp:sp>
    <dsp:sp modelId="{1A7F690D-3CE0-4BB2-BECA-8CA1AC555C6E}">
      <dsp:nvSpPr>
        <dsp:cNvPr id="0" name=""/>
        <dsp:cNvSpPr/>
      </dsp:nvSpPr>
      <dsp:spPr>
        <a:xfrm>
          <a:off x="5757039" y="461560"/>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baseline="0" dirty="0" smtClean="0">
              <a:solidFill>
                <a:srgbClr val="009900"/>
              </a:solidFill>
              <a:latin typeface="Arial" panose="020B0604020202020204" pitchFamily="34" charset="0"/>
            </a:rPr>
            <a:t>Remove the hazard or hazardous work practice</a:t>
          </a:r>
          <a:endParaRPr lang="en-AU" sz="1400" kern="1200" baseline="0" dirty="0">
            <a:solidFill>
              <a:srgbClr val="009900"/>
            </a:solidFill>
            <a:latin typeface="Arial" panose="020B0604020202020204" pitchFamily="34" charset="0"/>
          </a:endParaRPr>
        </a:p>
      </dsp:txBody>
      <dsp:txXfrm>
        <a:off x="5757039" y="461560"/>
        <a:ext cx="3099944" cy="664275"/>
      </dsp:txXfrm>
    </dsp:sp>
    <dsp:sp modelId="{5FD4AEEE-2D00-40A6-810E-2BD1FA35483A}">
      <dsp:nvSpPr>
        <dsp:cNvPr id="0" name=""/>
        <dsp:cNvSpPr/>
      </dsp:nvSpPr>
      <dsp:spPr>
        <a:xfrm>
          <a:off x="5757039" y="1125836"/>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009900"/>
              </a:solidFill>
            </a:rPr>
            <a:t>Replace the hazard or hazardous work practice with a less hazardous one</a:t>
          </a:r>
          <a:endParaRPr lang="en-AU" sz="1400" kern="1200" dirty="0">
            <a:solidFill>
              <a:srgbClr val="009900"/>
            </a:solidFill>
          </a:endParaRPr>
        </a:p>
      </dsp:txBody>
      <dsp:txXfrm>
        <a:off x="5757039" y="1125836"/>
        <a:ext cx="3099944" cy="664275"/>
      </dsp:txXfrm>
    </dsp:sp>
    <dsp:sp modelId="{D17D7C83-0695-4984-BABB-C682D61331BD}">
      <dsp:nvSpPr>
        <dsp:cNvPr id="0" name=""/>
        <dsp:cNvSpPr/>
      </dsp:nvSpPr>
      <dsp:spPr>
        <a:xfrm>
          <a:off x="5757039" y="1790111"/>
          <a:ext cx="3099944" cy="66427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009900"/>
              </a:solidFill>
            </a:rPr>
            <a:t>Isolate or separate the hazard or hazardous work practice from </a:t>
          </a:r>
          <a:r>
            <a:rPr lang="en-AU" sz="1400" kern="1200" dirty="0" smtClean="0">
              <a:solidFill>
                <a:srgbClr val="009900"/>
              </a:solidFill>
            </a:rPr>
            <a:t>people</a:t>
          </a:r>
          <a:endParaRPr lang="en-AU" sz="1400" kern="1200" dirty="0">
            <a:solidFill>
              <a:srgbClr val="009900"/>
            </a:solidFill>
          </a:endParaRPr>
        </a:p>
      </dsp:txBody>
      <dsp:txXfrm>
        <a:off x="5757039" y="1790111"/>
        <a:ext cx="3099944" cy="664270"/>
      </dsp:txXfrm>
    </dsp:sp>
    <dsp:sp modelId="{8A629A2C-B035-417F-9B4D-FD430F2B0E32}">
      <dsp:nvSpPr>
        <dsp:cNvPr id="0" name=""/>
        <dsp:cNvSpPr/>
      </dsp:nvSpPr>
      <dsp:spPr>
        <a:xfrm>
          <a:off x="5757039" y="2454382"/>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009900"/>
              </a:solidFill>
            </a:rPr>
            <a:t>Modify tools or equipment to minimise exposure to hazard</a:t>
          </a:r>
          <a:endParaRPr lang="en-AU" sz="1400" kern="1200" dirty="0">
            <a:solidFill>
              <a:srgbClr val="009900"/>
            </a:solidFill>
          </a:endParaRPr>
        </a:p>
      </dsp:txBody>
      <dsp:txXfrm>
        <a:off x="5757039" y="2454382"/>
        <a:ext cx="3099944" cy="664275"/>
      </dsp:txXfrm>
    </dsp:sp>
    <dsp:sp modelId="{11746DEA-C31F-499F-BBDD-0E1A17E78D2D}">
      <dsp:nvSpPr>
        <dsp:cNvPr id="0" name=""/>
        <dsp:cNvSpPr/>
      </dsp:nvSpPr>
      <dsp:spPr>
        <a:xfrm>
          <a:off x="5757039" y="3118657"/>
          <a:ext cx="3099944" cy="66427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FF0000"/>
              </a:solidFill>
            </a:rPr>
            <a:t>Modify work practices to minimise exposure to hazard</a:t>
          </a:r>
          <a:endParaRPr lang="en-AU" sz="1400" kern="1200" dirty="0">
            <a:solidFill>
              <a:srgbClr val="FF0000"/>
            </a:solidFill>
          </a:endParaRPr>
        </a:p>
      </dsp:txBody>
      <dsp:txXfrm>
        <a:off x="5757039" y="3118657"/>
        <a:ext cx="3099944" cy="664275"/>
      </dsp:txXfrm>
    </dsp:sp>
    <dsp:sp modelId="{E527B0FF-1EEA-4EC6-829A-080FA36CF8BD}">
      <dsp:nvSpPr>
        <dsp:cNvPr id="0" name=""/>
        <dsp:cNvSpPr/>
      </dsp:nvSpPr>
      <dsp:spPr>
        <a:xfrm>
          <a:off x="5757039" y="3782933"/>
          <a:ext cx="3099944" cy="66427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smtClean="0">
              <a:solidFill>
                <a:srgbClr val="FF0000"/>
              </a:solidFill>
            </a:rPr>
            <a:t>Last resort when other controls not practicable</a:t>
          </a:r>
          <a:endParaRPr lang="en-AU" sz="1400" kern="1200" dirty="0">
            <a:solidFill>
              <a:srgbClr val="FF0000"/>
            </a:solidFill>
          </a:endParaRPr>
        </a:p>
      </dsp:txBody>
      <dsp:txXfrm>
        <a:off x="5757039" y="3782933"/>
        <a:ext cx="3099944" cy="66427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21D2C-B555-409D-925C-79E407188221}" type="datetimeFigureOut">
              <a:rPr lang="en-AU" smtClean="0"/>
              <a:t>14/11/2013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C8CB3-19A8-42C3-9D8C-4D66AA331E24}" type="slidenum">
              <a:rPr lang="en-AU" smtClean="0"/>
              <a:t>‹#›</a:t>
            </a:fld>
            <a:endParaRPr lang="en-AU"/>
          </a:p>
        </p:txBody>
      </p:sp>
    </p:spTree>
    <p:extLst>
      <p:ext uri="{BB962C8B-B14F-4D97-AF65-F5344CB8AC3E}">
        <p14:creationId xmlns:p14="http://schemas.microsoft.com/office/powerpoint/2010/main" val="287610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AU"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fld id="{880EECEC-6984-4644-B8D5-4F644DCACFD2}" type="slidenum">
              <a:rPr lang="en-AU" altLang="en-US">
                <a:solidFill>
                  <a:prstClr val="black"/>
                </a:solidFill>
                <a:latin typeface="Calibri" pitchFamily="34" charset="0"/>
              </a:rPr>
              <a:pPr/>
              <a:t>1</a:t>
            </a:fld>
            <a:endParaRPr lang="en-AU" altLang="en-US">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MS PGothic" pitchFamily="34" charset="-128"/>
              </a:defRPr>
            </a:lvl1pPr>
            <a:lvl2pPr marL="742889" indent="-285726">
              <a:defRPr sz="2400">
                <a:solidFill>
                  <a:schemeClr val="tx1"/>
                </a:solidFill>
                <a:latin typeface="Arial" charset="0"/>
                <a:ea typeface="MS PGothic" pitchFamily="34" charset="-128"/>
              </a:defRPr>
            </a:lvl2pPr>
            <a:lvl3pPr marL="1142907" indent="-228581">
              <a:defRPr sz="2400">
                <a:solidFill>
                  <a:schemeClr val="tx1"/>
                </a:solidFill>
                <a:latin typeface="Arial" charset="0"/>
                <a:ea typeface="MS PGothic" pitchFamily="34" charset="-128"/>
              </a:defRPr>
            </a:lvl3pPr>
            <a:lvl4pPr marL="1600070" indent="-228581">
              <a:defRPr sz="2400">
                <a:solidFill>
                  <a:schemeClr val="tx1"/>
                </a:solidFill>
                <a:latin typeface="Arial" charset="0"/>
                <a:ea typeface="MS PGothic" pitchFamily="34" charset="-128"/>
              </a:defRPr>
            </a:lvl4pPr>
            <a:lvl5pPr marL="2057232" indent="-228581">
              <a:defRPr sz="2400">
                <a:solidFill>
                  <a:schemeClr val="tx1"/>
                </a:solidFill>
                <a:latin typeface="Arial" charset="0"/>
                <a:ea typeface="MS PGothic" pitchFamily="34" charset="-128"/>
              </a:defRPr>
            </a:lvl5pPr>
            <a:lvl6pPr marL="2514395" indent="-228581" eaLnBrk="0" fontAlgn="base" hangingPunct="0">
              <a:spcBef>
                <a:spcPct val="0"/>
              </a:spcBef>
              <a:spcAft>
                <a:spcPct val="0"/>
              </a:spcAft>
              <a:defRPr sz="2400">
                <a:solidFill>
                  <a:schemeClr val="tx1"/>
                </a:solidFill>
                <a:latin typeface="Arial" charset="0"/>
                <a:ea typeface="MS PGothic" pitchFamily="34" charset="-128"/>
              </a:defRPr>
            </a:lvl6pPr>
            <a:lvl7pPr marL="2971559" indent="-228581" eaLnBrk="0" fontAlgn="base" hangingPunct="0">
              <a:spcBef>
                <a:spcPct val="0"/>
              </a:spcBef>
              <a:spcAft>
                <a:spcPct val="0"/>
              </a:spcAft>
              <a:defRPr sz="2400">
                <a:solidFill>
                  <a:schemeClr val="tx1"/>
                </a:solidFill>
                <a:latin typeface="Arial" charset="0"/>
                <a:ea typeface="MS PGothic" pitchFamily="34" charset="-128"/>
              </a:defRPr>
            </a:lvl7pPr>
            <a:lvl8pPr marL="3428722" indent="-228581" eaLnBrk="0" fontAlgn="base" hangingPunct="0">
              <a:spcBef>
                <a:spcPct val="0"/>
              </a:spcBef>
              <a:spcAft>
                <a:spcPct val="0"/>
              </a:spcAft>
              <a:defRPr sz="2400">
                <a:solidFill>
                  <a:schemeClr val="tx1"/>
                </a:solidFill>
                <a:latin typeface="Arial" charset="0"/>
                <a:ea typeface="MS PGothic" pitchFamily="34" charset="-128"/>
              </a:defRPr>
            </a:lvl8pPr>
            <a:lvl9pPr marL="3885884" indent="-228581" eaLnBrk="0" fontAlgn="base" hangingPunct="0">
              <a:spcBef>
                <a:spcPct val="0"/>
              </a:spcBef>
              <a:spcAft>
                <a:spcPct val="0"/>
              </a:spcAft>
              <a:defRPr sz="2400">
                <a:solidFill>
                  <a:schemeClr val="tx1"/>
                </a:solidFill>
                <a:latin typeface="Arial" charset="0"/>
                <a:ea typeface="MS PGothic" pitchFamily="34" charset="-128"/>
              </a:defRPr>
            </a:lvl9pPr>
          </a:lstStyle>
          <a:p>
            <a:fld id="{DAEFE508-AE61-4279-AFCB-4E8F1B2C7584}" type="slidenum">
              <a:rPr lang="en-AU" sz="1200">
                <a:solidFill>
                  <a:prstClr val="black"/>
                </a:solidFill>
              </a:rPr>
              <a:pPr/>
              <a:t>10</a:t>
            </a:fld>
            <a:endParaRPr lang="en-AU" sz="1200">
              <a:solidFill>
                <a:prstClr val="black"/>
              </a:solidFill>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smtClean="0"/>
              <a:t>What do we mean by a resilient</a:t>
            </a:r>
            <a:r>
              <a:rPr lang="en-AU" baseline="0" dirty="0" smtClean="0"/>
              <a:t> safety culture</a:t>
            </a:r>
            <a:r>
              <a:rPr lang="en-AU" dirty="0" smtClean="0"/>
              <a:t>?</a:t>
            </a:r>
          </a:p>
          <a:p>
            <a:pPr>
              <a:spcBef>
                <a:spcPct val="0"/>
              </a:spcBef>
            </a:pPr>
            <a:endParaRPr lang="en-AU" dirty="0" smtClean="0"/>
          </a:p>
          <a:p>
            <a:pPr>
              <a:spcBef>
                <a:spcPct val="0"/>
              </a:spcBef>
            </a:pPr>
            <a:r>
              <a:rPr lang="en-AU" dirty="0" smtClean="0"/>
              <a:t>Here is the safety reform spectrum information sheet. </a:t>
            </a:r>
          </a:p>
          <a:p>
            <a:pPr>
              <a:spcBef>
                <a:spcPct val="0"/>
              </a:spcBef>
            </a:pPr>
            <a:r>
              <a:rPr lang="en-AU" i="1" dirty="0" smtClean="0"/>
              <a:t>[available</a:t>
            </a:r>
            <a:r>
              <a:rPr lang="en-AU" i="1" baseline="0" dirty="0" smtClean="0"/>
              <a:t> from DMP website at www.dmp.wa.gov.au/15561.aspx#7006]  </a:t>
            </a:r>
          </a:p>
          <a:p>
            <a:pPr>
              <a:spcBef>
                <a:spcPct val="0"/>
              </a:spcBef>
            </a:pPr>
            <a:endParaRPr lang="en-AU" dirty="0" smtClean="0"/>
          </a:p>
          <a:p>
            <a:pPr>
              <a:spcBef>
                <a:spcPct val="0"/>
              </a:spcBef>
            </a:pPr>
            <a:r>
              <a:rPr lang="en-AU" dirty="0" smtClean="0"/>
              <a:t>It lists the attributes of different organisations – starting with the most prone to failure on the left, and moving across in increasing levels of trust and </a:t>
            </a:r>
            <a:r>
              <a:rPr lang="en-AU" dirty="0" smtClean="0"/>
              <a:t>resilient system </a:t>
            </a:r>
            <a:r>
              <a:rPr lang="en-AU" dirty="0" smtClean="0"/>
              <a:t>development.</a:t>
            </a:r>
          </a:p>
          <a:p>
            <a:pPr>
              <a:spcBef>
                <a:spcPct val="0"/>
              </a:spcBef>
            </a:pPr>
            <a:endParaRPr lang="en-AU" dirty="0" smtClean="0"/>
          </a:p>
          <a:p>
            <a:pPr>
              <a:spcBef>
                <a:spcPct val="0"/>
              </a:spcBef>
            </a:pPr>
            <a:r>
              <a:rPr lang="en-AU" dirty="0" smtClean="0"/>
              <a:t>The row across the bottom shows the ways in which regulators tend to vary their strategies to deal with these types of organisations.</a:t>
            </a:r>
          </a:p>
          <a:p>
            <a:pPr>
              <a:spcBef>
                <a:spcPct val="0"/>
              </a:spcBef>
            </a:pPr>
            <a:endParaRPr lang="en-AU" dirty="0" smtClean="0"/>
          </a:p>
          <a:p>
            <a:pPr>
              <a:spcBef>
                <a:spcPct val="0"/>
              </a:spcBef>
            </a:pPr>
            <a:r>
              <a:rPr lang="en-AU" dirty="0" smtClean="0"/>
              <a:t>Clearly, all operations should aspire to be RESILIENT.</a:t>
            </a:r>
          </a:p>
          <a:p>
            <a:pPr>
              <a:spcBef>
                <a:spcPct val="0"/>
              </a:spcBef>
            </a:pPr>
            <a:endParaRPr lang="en-AU" dirty="0" smtClean="0"/>
          </a:p>
          <a:p>
            <a:pPr>
              <a:spcBef>
                <a:spcPct val="0"/>
              </a:spcBef>
            </a:pPr>
            <a:r>
              <a:rPr lang="en-AU" dirty="0" smtClean="0"/>
              <a:t>How are we tracking in our company and workplaces?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00"/>
              </a:spcBef>
            </a:pPr>
            <a:r>
              <a:rPr lang="en-AU" dirty="0" smtClean="0"/>
              <a:t>Obviously</a:t>
            </a:r>
            <a:r>
              <a:rPr lang="en-AU" baseline="0" dirty="0" smtClean="0"/>
              <a:t> we should all be</a:t>
            </a:r>
            <a:r>
              <a:rPr lang="en-AU" dirty="0" smtClean="0"/>
              <a:t> aiming at developing a resilient safety culture.</a:t>
            </a:r>
          </a:p>
          <a:p>
            <a:pPr>
              <a:spcBef>
                <a:spcPts val="400"/>
              </a:spcBef>
            </a:pPr>
            <a:endParaRPr lang="en-AU" dirty="0" smtClean="0"/>
          </a:p>
          <a:p>
            <a:pPr>
              <a:spcBef>
                <a:spcPts val="400"/>
              </a:spcBef>
            </a:pPr>
            <a:r>
              <a:rPr lang="en-AU" dirty="0" smtClean="0"/>
              <a:t>What can a site do to support positive cultural change? Adopting more proactive approaches to safety and health will help.</a:t>
            </a:r>
          </a:p>
          <a:p>
            <a:pPr>
              <a:spcBef>
                <a:spcPts val="400"/>
              </a:spcBef>
            </a:pPr>
            <a:endParaRPr lang="en-AU" dirty="0" smtClean="0"/>
          </a:p>
          <a:p>
            <a:pPr>
              <a:spcBef>
                <a:spcPts val="400"/>
              </a:spcBef>
            </a:pPr>
            <a:r>
              <a:rPr lang="en-AU" dirty="0" smtClean="0"/>
              <a:t>This</a:t>
            </a:r>
            <a:r>
              <a:rPr lang="en-AU" baseline="0" dirty="0" smtClean="0"/>
              <a:t> graph effectively shows increasingly proactive activities.</a:t>
            </a:r>
          </a:p>
          <a:p>
            <a:pPr>
              <a:spcBef>
                <a:spcPts val="400"/>
              </a:spcBef>
            </a:pPr>
            <a:endParaRPr lang="en-AU" baseline="0" dirty="0" smtClean="0"/>
          </a:p>
          <a:p>
            <a:pPr>
              <a:spcBef>
                <a:spcPts val="400"/>
              </a:spcBef>
            </a:pPr>
            <a:r>
              <a:rPr lang="en-AU" i="1" baseline="0" dirty="0" smtClean="0"/>
              <a:t>Investigations </a:t>
            </a:r>
            <a:r>
              <a:rPr lang="en-AU" dirty="0" smtClean="0"/>
              <a:t>–</a:t>
            </a:r>
            <a:r>
              <a:rPr lang="en-AU" i="1" baseline="0" dirty="0" smtClean="0"/>
              <a:t> see toolbox presentation </a:t>
            </a:r>
            <a:r>
              <a:rPr lang="en-AU" b="1" i="1" baseline="0" dirty="0" smtClean="0"/>
              <a:t>Anagram approach to site incident investigations (2013)</a:t>
            </a:r>
            <a:r>
              <a:rPr lang="en-AU" i="1" baseline="0" dirty="0" smtClean="0"/>
              <a:t> at www.dmp.wa.gov.au/8054.aspx  </a:t>
            </a:r>
          </a:p>
          <a:p>
            <a:pPr>
              <a:spcBef>
                <a:spcPts val="400"/>
              </a:spcBef>
            </a:pPr>
            <a:endParaRPr lang="en-AU" i="1" baseline="0" dirty="0" smtClean="0"/>
          </a:p>
          <a:p>
            <a:pPr>
              <a:spcBef>
                <a:spcPts val="400"/>
              </a:spcBef>
            </a:pPr>
            <a:r>
              <a:rPr lang="en-AU" i="1" dirty="0" smtClean="0"/>
              <a:t>Audits</a:t>
            </a:r>
            <a:r>
              <a:rPr lang="en-AU" i="1" baseline="0" dirty="0" smtClean="0"/>
              <a:t> templates </a:t>
            </a:r>
            <a:r>
              <a:rPr lang="en-AU" dirty="0" smtClean="0"/>
              <a:t>–</a:t>
            </a:r>
            <a:r>
              <a:rPr lang="en-AU" i="1" baseline="0" dirty="0" smtClean="0"/>
              <a:t> see DMP website www.dmp.wa.gov.au/15565.aspx  </a:t>
            </a:r>
          </a:p>
          <a:p>
            <a:pPr>
              <a:spcBef>
                <a:spcPts val="400"/>
              </a:spcBef>
            </a:pPr>
            <a:endParaRPr lang="en-AU" i="1" baseline="0" dirty="0" smtClean="0"/>
          </a:p>
          <a:p>
            <a:pPr>
              <a:spcBef>
                <a:spcPts val="400"/>
              </a:spcBef>
            </a:pPr>
            <a:r>
              <a:rPr lang="en-AU" i="0" baseline="0" dirty="0" smtClean="0"/>
              <a:t>Communications and consultation are critical.</a:t>
            </a:r>
          </a:p>
          <a:p>
            <a:pPr>
              <a:spcBef>
                <a:spcPts val="400"/>
              </a:spcBef>
            </a:pPr>
            <a:endParaRPr lang="en-AU" i="0" baseline="0" dirty="0" smtClean="0"/>
          </a:p>
          <a:p>
            <a:pPr>
              <a:spcBef>
                <a:spcPts val="400"/>
              </a:spcBef>
            </a:pPr>
            <a:r>
              <a:rPr lang="en-AU" i="0" baseline="0" dirty="0" smtClean="0"/>
              <a:t>Risk management </a:t>
            </a:r>
            <a:r>
              <a:rPr lang="en-AU" dirty="0" smtClean="0"/>
              <a:t>–</a:t>
            </a:r>
            <a:r>
              <a:rPr lang="en-AU" i="1" baseline="0" dirty="0" smtClean="0"/>
              <a:t> </a:t>
            </a:r>
            <a:r>
              <a:rPr lang="en-AU" i="0" baseline="0" dirty="0" smtClean="0"/>
              <a:t>management of safety and health risks should become a part of how a company does business.</a:t>
            </a:r>
          </a:p>
          <a:p>
            <a:pPr>
              <a:spcBef>
                <a:spcPts val="400"/>
              </a:spcBef>
            </a:pPr>
            <a:endParaRPr lang="en-AU" i="0" baseline="0" dirty="0" smtClean="0"/>
          </a:p>
          <a:p>
            <a:pPr>
              <a:spcBef>
                <a:spcPts val="400"/>
              </a:spcBef>
            </a:pPr>
            <a:endParaRPr lang="en-AU" i="0" dirty="0"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MS PGothic" pitchFamily="34" charset="-128"/>
              </a:defRPr>
            </a:lvl1pPr>
            <a:lvl2pPr marL="742889" indent="-285726">
              <a:defRPr sz="2400">
                <a:solidFill>
                  <a:schemeClr val="tx1"/>
                </a:solidFill>
                <a:latin typeface="Arial" charset="0"/>
                <a:ea typeface="MS PGothic" pitchFamily="34" charset="-128"/>
              </a:defRPr>
            </a:lvl2pPr>
            <a:lvl3pPr marL="1142907" indent="-228581">
              <a:defRPr sz="2400">
                <a:solidFill>
                  <a:schemeClr val="tx1"/>
                </a:solidFill>
                <a:latin typeface="Arial" charset="0"/>
                <a:ea typeface="MS PGothic" pitchFamily="34" charset="-128"/>
              </a:defRPr>
            </a:lvl3pPr>
            <a:lvl4pPr marL="1600070" indent="-228581">
              <a:defRPr sz="2400">
                <a:solidFill>
                  <a:schemeClr val="tx1"/>
                </a:solidFill>
                <a:latin typeface="Arial" charset="0"/>
                <a:ea typeface="MS PGothic" pitchFamily="34" charset="-128"/>
              </a:defRPr>
            </a:lvl4pPr>
            <a:lvl5pPr marL="2057232" indent="-228581">
              <a:defRPr sz="2400">
                <a:solidFill>
                  <a:schemeClr val="tx1"/>
                </a:solidFill>
                <a:latin typeface="Arial" charset="0"/>
                <a:ea typeface="MS PGothic" pitchFamily="34" charset="-128"/>
              </a:defRPr>
            </a:lvl5pPr>
            <a:lvl6pPr marL="2514395" indent="-228581" eaLnBrk="0" fontAlgn="base" hangingPunct="0">
              <a:spcBef>
                <a:spcPct val="0"/>
              </a:spcBef>
              <a:spcAft>
                <a:spcPct val="0"/>
              </a:spcAft>
              <a:defRPr sz="2400">
                <a:solidFill>
                  <a:schemeClr val="tx1"/>
                </a:solidFill>
                <a:latin typeface="Arial" charset="0"/>
                <a:ea typeface="MS PGothic" pitchFamily="34" charset="-128"/>
              </a:defRPr>
            </a:lvl6pPr>
            <a:lvl7pPr marL="2971559" indent="-228581" eaLnBrk="0" fontAlgn="base" hangingPunct="0">
              <a:spcBef>
                <a:spcPct val="0"/>
              </a:spcBef>
              <a:spcAft>
                <a:spcPct val="0"/>
              </a:spcAft>
              <a:defRPr sz="2400">
                <a:solidFill>
                  <a:schemeClr val="tx1"/>
                </a:solidFill>
                <a:latin typeface="Arial" charset="0"/>
                <a:ea typeface="MS PGothic" pitchFamily="34" charset="-128"/>
              </a:defRPr>
            </a:lvl7pPr>
            <a:lvl8pPr marL="3428722" indent="-228581" eaLnBrk="0" fontAlgn="base" hangingPunct="0">
              <a:spcBef>
                <a:spcPct val="0"/>
              </a:spcBef>
              <a:spcAft>
                <a:spcPct val="0"/>
              </a:spcAft>
              <a:defRPr sz="2400">
                <a:solidFill>
                  <a:schemeClr val="tx1"/>
                </a:solidFill>
                <a:latin typeface="Arial" charset="0"/>
                <a:ea typeface="MS PGothic" pitchFamily="34" charset="-128"/>
              </a:defRPr>
            </a:lvl8pPr>
            <a:lvl9pPr marL="3885884" indent="-228581" eaLnBrk="0" fontAlgn="base" hangingPunct="0">
              <a:spcBef>
                <a:spcPct val="0"/>
              </a:spcBef>
              <a:spcAft>
                <a:spcPct val="0"/>
              </a:spcAft>
              <a:defRPr sz="2400">
                <a:solidFill>
                  <a:schemeClr val="tx1"/>
                </a:solidFill>
                <a:latin typeface="Arial" charset="0"/>
                <a:ea typeface="MS PGothic" pitchFamily="34" charset="-128"/>
              </a:defRPr>
            </a:lvl9pPr>
          </a:lstStyle>
          <a:p>
            <a:fld id="{AA76B70A-CACA-4236-ACDB-C5DA17AA358D}" type="slidenum">
              <a:rPr lang="en-AU" sz="1200">
                <a:solidFill>
                  <a:prstClr val="black"/>
                </a:solidFill>
              </a:rPr>
              <a:pPr/>
              <a:t>11</a:t>
            </a:fld>
            <a:endParaRPr lang="en-AU" sz="120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solidFill>
                  <a:schemeClr val="tx1"/>
                </a:solidFill>
              </a:rPr>
              <a:t>Caring is a word that you will hear increasingly when talking about making a positive cultural</a:t>
            </a:r>
            <a:r>
              <a:rPr lang="en-AU" baseline="0" dirty="0" smtClean="0">
                <a:solidFill>
                  <a:schemeClr val="tx1"/>
                </a:solidFill>
              </a:rPr>
              <a:t> change. </a:t>
            </a:r>
          </a:p>
          <a:p>
            <a:endParaRPr lang="en-AU" baseline="0" dirty="0" smtClean="0">
              <a:solidFill>
                <a:schemeClr val="tx1"/>
              </a:solidFill>
            </a:endParaRPr>
          </a:p>
          <a:p>
            <a:r>
              <a:rPr lang="en-AU" baseline="0" dirty="0" smtClean="0">
                <a:solidFill>
                  <a:schemeClr val="tx1"/>
                </a:solidFill>
              </a:rPr>
              <a:t>Genuine caring is important. It can influence the way that we manage risk.</a:t>
            </a:r>
          </a:p>
          <a:p>
            <a:r>
              <a:rPr lang="en-AU" baseline="0" dirty="0" smtClean="0">
                <a:solidFill>
                  <a:schemeClr val="tx1"/>
                </a:solidFill>
              </a:rPr>
              <a:t>……….</a:t>
            </a:r>
          </a:p>
          <a:p>
            <a:endParaRPr lang="en-AU" baseline="0" dirty="0" smtClean="0">
              <a:solidFill>
                <a:schemeClr val="tx1"/>
              </a:solidFill>
            </a:endParaRPr>
          </a:p>
          <a:p>
            <a:r>
              <a:rPr lang="en-AU" i="1" dirty="0" smtClean="0">
                <a:solidFill>
                  <a:schemeClr val="tx1"/>
                </a:solidFill>
              </a:rPr>
              <a:t>Animation</a:t>
            </a:r>
          </a:p>
          <a:p>
            <a:pPr marL="228581" indent="-228581">
              <a:buAutoNum type="arabicPeriod"/>
            </a:pPr>
            <a:r>
              <a:rPr lang="en-AU" i="1" baseline="0" dirty="0" smtClean="0">
                <a:solidFill>
                  <a:schemeClr val="tx1"/>
                </a:solidFill>
              </a:rPr>
              <a:t>Click: your children </a:t>
            </a:r>
            <a:r>
              <a:rPr lang="en-AU" i="1" baseline="0" dirty="0" smtClean="0">
                <a:solidFill>
                  <a:schemeClr val="tx1"/>
                </a:solidFill>
              </a:rPr>
              <a:t>appears </a:t>
            </a:r>
            <a:r>
              <a:rPr lang="en-AU" i="0" baseline="0" dirty="0" smtClean="0">
                <a:solidFill>
                  <a:schemeClr val="tx1"/>
                </a:solidFill>
              </a:rPr>
              <a:t>We care about our children and will go to great lengths to protect them from danger</a:t>
            </a:r>
            <a:endParaRPr lang="en-AU" i="0" baseline="0" dirty="0" smtClean="0">
              <a:solidFill>
                <a:schemeClr val="tx1"/>
              </a:solidFill>
            </a:endParaRPr>
          </a:p>
          <a:p>
            <a:pPr marL="228581" indent="-228581">
              <a:buAutoNum type="arabicPeriod"/>
            </a:pPr>
            <a:r>
              <a:rPr lang="en-AU" i="1" baseline="0" dirty="0" smtClean="0">
                <a:solidFill>
                  <a:schemeClr val="tx1"/>
                </a:solidFill>
              </a:rPr>
              <a:t>Click: your friends </a:t>
            </a:r>
            <a:r>
              <a:rPr lang="en-AU" i="1" baseline="0" dirty="0" smtClean="0">
                <a:solidFill>
                  <a:schemeClr val="tx1"/>
                </a:solidFill>
              </a:rPr>
              <a:t>appears </a:t>
            </a:r>
            <a:r>
              <a:rPr lang="en-AU" i="0" baseline="0" dirty="0" smtClean="0">
                <a:solidFill>
                  <a:schemeClr val="tx1"/>
                </a:solidFill>
              </a:rPr>
              <a:t>We usually care about our friends too.</a:t>
            </a:r>
            <a:endParaRPr lang="en-AU" i="0" baseline="0" dirty="0" smtClean="0">
              <a:solidFill>
                <a:schemeClr val="tx1"/>
              </a:solidFill>
            </a:endParaRPr>
          </a:p>
          <a:p>
            <a:pPr marL="228581" indent="-228581">
              <a:buAutoNum type="arabicPeriod"/>
            </a:pPr>
            <a:r>
              <a:rPr lang="en-AU" i="1" baseline="0" dirty="0" smtClean="0">
                <a:solidFill>
                  <a:schemeClr val="tx1"/>
                </a:solidFill>
              </a:rPr>
              <a:t>Click: strangers </a:t>
            </a:r>
            <a:r>
              <a:rPr lang="en-AU" i="1" baseline="0" dirty="0" smtClean="0">
                <a:solidFill>
                  <a:schemeClr val="tx1"/>
                </a:solidFill>
              </a:rPr>
              <a:t>appears </a:t>
            </a:r>
            <a:r>
              <a:rPr lang="en-AU" i="0" baseline="0" dirty="0" smtClean="0">
                <a:solidFill>
                  <a:schemeClr val="tx1"/>
                </a:solidFill>
              </a:rPr>
              <a:t>If we saw a stranger about to do something hazardous, would we step in to stop them? Maybe not?</a:t>
            </a:r>
            <a:endParaRPr lang="en-AU" i="0" baseline="0" dirty="0" smtClean="0">
              <a:solidFill>
                <a:schemeClr val="tx1"/>
              </a:solidFill>
            </a:endParaRPr>
          </a:p>
          <a:p>
            <a:pPr marL="228581" indent="-228581">
              <a:buAutoNum type="arabicPeriod"/>
            </a:pPr>
            <a:r>
              <a:rPr lang="en-AU" i="0" baseline="0" dirty="0" smtClean="0">
                <a:solidFill>
                  <a:schemeClr val="tx1"/>
                </a:solidFill>
              </a:rPr>
              <a:t>Where do our workmates typically fit? </a:t>
            </a:r>
            <a:r>
              <a:rPr lang="en-AU" i="1" baseline="0" dirty="0" smtClean="0">
                <a:solidFill>
                  <a:schemeClr val="tx1"/>
                </a:solidFill>
              </a:rPr>
              <a:t>Click: site people appears. </a:t>
            </a:r>
            <a:r>
              <a:rPr lang="en-AU" i="0" baseline="0" dirty="0" smtClean="0">
                <a:solidFill>
                  <a:schemeClr val="tx1"/>
                </a:solidFill>
              </a:rPr>
              <a:t>If you have children who are working, where would you like them to fit on someone’s risk management graph?</a:t>
            </a:r>
            <a:endParaRPr lang="en-AU" i="0" dirty="0">
              <a:solidFill>
                <a:schemeClr val="tx1"/>
              </a:solidFill>
            </a:endParaRPr>
          </a:p>
        </p:txBody>
      </p:sp>
      <p:sp>
        <p:nvSpPr>
          <p:cNvPr id="4" name="Slide Number Placeholder 3"/>
          <p:cNvSpPr>
            <a:spLocks noGrp="1"/>
          </p:cNvSpPr>
          <p:nvPr>
            <p:ph type="sldNum" sz="quarter" idx="10"/>
          </p:nvPr>
        </p:nvSpPr>
        <p:spPr/>
        <p:txBody>
          <a:bodyPr/>
          <a:lstStyle/>
          <a:p>
            <a:fld id="{132C6383-02F5-49C9-981A-42122DEF6C43}" type="slidenum">
              <a:rPr lang="en-AU" smtClean="0">
                <a:solidFill>
                  <a:prstClr val="black"/>
                </a:solidFill>
              </a:rPr>
              <a:pPr/>
              <a:t>12</a:t>
            </a:fld>
            <a:endParaRPr lang="en-AU">
              <a:solidFill>
                <a:prstClr val="black"/>
              </a:solidFill>
            </a:endParaRPr>
          </a:p>
        </p:txBody>
      </p:sp>
    </p:spTree>
    <p:extLst>
      <p:ext uri="{BB962C8B-B14F-4D97-AF65-F5344CB8AC3E}">
        <p14:creationId xmlns:p14="http://schemas.microsoft.com/office/powerpoint/2010/main" val="146759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i="1" baseline="0" dirty="0" smtClean="0"/>
              <a:t>Graphic courtesy of </a:t>
            </a:r>
            <a:r>
              <a:rPr lang="en-AU" i="1" baseline="0" dirty="0" err="1" smtClean="0"/>
              <a:t>JKTech</a:t>
            </a:r>
            <a:r>
              <a:rPr lang="en-AU" i="1" baseline="0" dirty="0" smtClean="0"/>
              <a:t>. From Global Mining Industry Risk Management (G-MIRM) training course.</a:t>
            </a:r>
            <a:endParaRPr lang="en-AU" i="1" baseline="0" dirty="0" smtClean="0"/>
          </a:p>
          <a:p>
            <a:endParaRPr lang="en-AU" baseline="0" dirty="0" smtClean="0"/>
          </a:p>
          <a:p>
            <a:r>
              <a:rPr lang="en-AU" baseline="0" dirty="0" smtClean="0"/>
              <a:t>Here is an overview of how sites at different stages along the risk management journey might undertake </a:t>
            </a:r>
            <a:r>
              <a:rPr lang="en-AU" b="1" baseline="0" dirty="0" smtClean="0"/>
              <a:t>informal</a:t>
            </a:r>
            <a:r>
              <a:rPr lang="en-AU" baseline="0" dirty="0" smtClean="0"/>
              <a:t> </a:t>
            </a:r>
            <a:r>
              <a:rPr lang="en-AU" b="1" baseline="0" dirty="0" smtClean="0"/>
              <a:t>risk assessment</a:t>
            </a:r>
            <a:r>
              <a:rPr lang="en-AU" baseline="0" dirty="0" smtClean="0"/>
              <a:t>.</a:t>
            </a:r>
          </a:p>
          <a:p>
            <a:endParaRPr lang="en-AU" baseline="0" dirty="0" smtClean="0"/>
          </a:p>
          <a:p>
            <a:r>
              <a:rPr lang="en-AU" baseline="0" dirty="0" smtClean="0"/>
              <a:t>The more you care, the closer you are </a:t>
            </a:r>
            <a:r>
              <a:rPr lang="en-AU" baseline="0" dirty="0" smtClean="0"/>
              <a:t>likely </a:t>
            </a:r>
            <a:r>
              <a:rPr lang="en-AU" baseline="0" dirty="0" smtClean="0"/>
              <a:t>to be to the resilient approach.</a:t>
            </a:r>
            <a:endParaRPr lang="en-AU" dirty="0"/>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13</a:t>
            </a:fld>
            <a:endParaRPr lang="en-AU" dirty="0">
              <a:solidFill>
                <a:prstClr val="black"/>
              </a:solidFill>
            </a:endParaRPr>
          </a:p>
        </p:txBody>
      </p:sp>
    </p:spTree>
    <p:extLst>
      <p:ext uri="{BB962C8B-B14F-4D97-AF65-F5344CB8AC3E}">
        <p14:creationId xmlns:p14="http://schemas.microsoft.com/office/powerpoint/2010/main" val="3563014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MS PGothic" pitchFamily="34" charset="-128"/>
              </a:defRPr>
            </a:lvl1pPr>
            <a:lvl2pPr marL="742889" indent="-285726">
              <a:defRPr sz="2400">
                <a:solidFill>
                  <a:schemeClr val="tx1"/>
                </a:solidFill>
                <a:latin typeface="Arial" charset="0"/>
                <a:ea typeface="MS PGothic" pitchFamily="34" charset="-128"/>
              </a:defRPr>
            </a:lvl2pPr>
            <a:lvl3pPr marL="1142907" indent="-228581">
              <a:defRPr sz="2400">
                <a:solidFill>
                  <a:schemeClr val="tx1"/>
                </a:solidFill>
                <a:latin typeface="Arial" charset="0"/>
                <a:ea typeface="MS PGothic" pitchFamily="34" charset="-128"/>
              </a:defRPr>
            </a:lvl3pPr>
            <a:lvl4pPr marL="1600070" indent="-228581">
              <a:defRPr sz="2400">
                <a:solidFill>
                  <a:schemeClr val="tx1"/>
                </a:solidFill>
                <a:latin typeface="Arial" charset="0"/>
                <a:ea typeface="MS PGothic" pitchFamily="34" charset="-128"/>
              </a:defRPr>
            </a:lvl4pPr>
            <a:lvl5pPr marL="2057232" indent="-228581">
              <a:defRPr sz="2400">
                <a:solidFill>
                  <a:schemeClr val="tx1"/>
                </a:solidFill>
                <a:latin typeface="Arial" charset="0"/>
                <a:ea typeface="MS PGothic" pitchFamily="34" charset="-128"/>
              </a:defRPr>
            </a:lvl5pPr>
            <a:lvl6pPr marL="2514395" indent="-228581" eaLnBrk="0" fontAlgn="base" hangingPunct="0">
              <a:spcBef>
                <a:spcPct val="0"/>
              </a:spcBef>
              <a:spcAft>
                <a:spcPct val="0"/>
              </a:spcAft>
              <a:defRPr sz="2400">
                <a:solidFill>
                  <a:schemeClr val="tx1"/>
                </a:solidFill>
                <a:latin typeface="Arial" charset="0"/>
                <a:ea typeface="MS PGothic" pitchFamily="34" charset="-128"/>
              </a:defRPr>
            </a:lvl6pPr>
            <a:lvl7pPr marL="2971559" indent="-228581" eaLnBrk="0" fontAlgn="base" hangingPunct="0">
              <a:spcBef>
                <a:spcPct val="0"/>
              </a:spcBef>
              <a:spcAft>
                <a:spcPct val="0"/>
              </a:spcAft>
              <a:defRPr sz="2400">
                <a:solidFill>
                  <a:schemeClr val="tx1"/>
                </a:solidFill>
                <a:latin typeface="Arial" charset="0"/>
                <a:ea typeface="MS PGothic" pitchFamily="34" charset="-128"/>
              </a:defRPr>
            </a:lvl7pPr>
            <a:lvl8pPr marL="3428722" indent="-228581" eaLnBrk="0" fontAlgn="base" hangingPunct="0">
              <a:spcBef>
                <a:spcPct val="0"/>
              </a:spcBef>
              <a:spcAft>
                <a:spcPct val="0"/>
              </a:spcAft>
              <a:defRPr sz="2400">
                <a:solidFill>
                  <a:schemeClr val="tx1"/>
                </a:solidFill>
                <a:latin typeface="Arial" charset="0"/>
                <a:ea typeface="MS PGothic" pitchFamily="34" charset="-128"/>
              </a:defRPr>
            </a:lvl8pPr>
            <a:lvl9pPr marL="3885884" indent="-228581" eaLnBrk="0" fontAlgn="base" hangingPunct="0">
              <a:spcBef>
                <a:spcPct val="0"/>
              </a:spcBef>
              <a:spcAft>
                <a:spcPct val="0"/>
              </a:spcAft>
              <a:defRPr sz="2400">
                <a:solidFill>
                  <a:schemeClr val="tx1"/>
                </a:solidFill>
                <a:latin typeface="Arial" charset="0"/>
                <a:ea typeface="MS PGothic" pitchFamily="34" charset="-128"/>
              </a:defRPr>
            </a:lvl9pPr>
          </a:lstStyle>
          <a:p>
            <a:fld id="{DAEFE508-AE61-4279-AFCB-4E8F1B2C7584}" type="slidenum">
              <a:rPr lang="en-AU" sz="1200">
                <a:solidFill>
                  <a:prstClr val="black"/>
                </a:solidFill>
              </a:rPr>
              <a:pPr/>
              <a:t>14</a:t>
            </a:fld>
            <a:endParaRPr lang="en-AU" sz="1200">
              <a:solidFill>
                <a:prstClr val="black"/>
              </a:solidFill>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dirty="0" smtClean="0"/>
              <a:t>As you can see, there is an alignment between the safety culture spectrum and G-MIRM risk management</a:t>
            </a:r>
            <a:r>
              <a:rPr lang="en-AU" baseline="0" dirty="0" smtClean="0"/>
              <a:t> journey. Both aim for resiliency, with increasing proactivity, consultation, communication and participation.</a:t>
            </a:r>
          </a:p>
          <a:p>
            <a:pPr>
              <a:spcBef>
                <a:spcPct val="0"/>
              </a:spcBef>
            </a:pPr>
            <a:endParaRPr lang="en-AU" baseline="0" dirty="0" smtClean="0"/>
          </a:p>
          <a:p>
            <a:pPr>
              <a:spcBef>
                <a:spcPct val="0"/>
              </a:spcBef>
            </a:pPr>
            <a:r>
              <a:rPr lang="en-AU" baseline="0" dirty="0" smtClean="0"/>
              <a:t>The more everyone in head office and on site cares, the better the risk management </a:t>
            </a:r>
            <a:r>
              <a:rPr lang="en-AU" baseline="0" dirty="0" smtClean="0"/>
              <a:t>approach is likely to be, </a:t>
            </a:r>
            <a:r>
              <a:rPr lang="en-AU" baseline="0" dirty="0" smtClean="0"/>
              <a:t>and the more resilient the organisation.</a:t>
            </a:r>
            <a:endParaRPr lang="en-AU"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494" y="4342939"/>
            <a:ext cx="5487013" cy="4114587"/>
          </a:xfrm>
          <a:prstGeom prst="rect">
            <a:avLst/>
          </a:prstGeom>
        </p:spPr>
        <p:txBody>
          <a:bodyPr>
            <a:normAutofit/>
          </a:bodyPr>
          <a:lstStyle/>
          <a:p>
            <a:r>
              <a:rPr lang="en-AU" baseline="0" dirty="0" smtClean="0"/>
              <a:t>Here is a simplified </a:t>
            </a:r>
            <a:r>
              <a:rPr lang="en-AU" baseline="0" dirty="0" smtClean="0"/>
              <a:t>risk management flow chart</a:t>
            </a:r>
          </a:p>
          <a:p>
            <a:endParaRPr lang="en-AU" baseline="0" dirty="0" smtClean="0"/>
          </a:p>
          <a:p>
            <a:r>
              <a:rPr lang="en-AU" baseline="0" dirty="0" smtClean="0"/>
              <a:t>Ask yourself, are you able to identify the hazards you have in your workplace, especially the critical tasks, the ones that are most high risk? Do you understand how they can lead to unwanted events, and what those events are? </a:t>
            </a:r>
          </a:p>
          <a:p>
            <a:r>
              <a:rPr lang="en-AU" i="1" baseline="0" dirty="0" smtClean="0"/>
              <a:t>See toolbox presentation </a:t>
            </a:r>
            <a:r>
              <a:rPr lang="en-AU" b="1" i="1" baseline="0" dirty="0" smtClean="0"/>
              <a:t>Review of fatal accidents on WA mines 2000-12 – what do the findings tell us? (2013) </a:t>
            </a:r>
            <a:r>
              <a:rPr lang="en-AU" i="1" baseline="0" dirty="0" smtClean="0"/>
              <a:t>at www.dmp.wa.gov.au/8054.aspx </a:t>
            </a:r>
          </a:p>
          <a:p>
            <a:endParaRPr lang="en-AU" i="1" baseline="0" dirty="0" smtClean="0"/>
          </a:p>
          <a:p>
            <a:r>
              <a:rPr lang="en-AU" i="0" baseline="0" dirty="0" smtClean="0"/>
              <a:t>Sometimes people get bogged down in the minutiae of risk </a:t>
            </a:r>
            <a:r>
              <a:rPr lang="en-AU" i="0" baseline="0" dirty="0" smtClean="0"/>
              <a:t>analysis such as trying </a:t>
            </a:r>
            <a:r>
              <a:rPr lang="en-AU" i="0" baseline="0" dirty="0" smtClean="0"/>
              <a:t>to move jobs from the red zone to the green on a 5 x 5. Do not lose sight of </a:t>
            </a:r>
            <a:r>
              <a:rPr lang="en-AU" i="0" baseline="0" dirty="0" smtClean="0"/>
              <a:t>the basic </a:t>
            </a:r>
            <a:r>
              <a:rPr lang="en-AU" i="0" baseline="0" dirty="0" smtClean="0"/>
              <a:t>need to eliminate exposure to hazards or have adequate controls where this is not possible.</a:t>
            </a:r>
          </a:p>
        </p:txBody>
      </p:sp>
      <p:sp>
        <p:nvSpPr>
          <p:cNvPr id="6" name="Slide Number Placeholder 5"/>
          <p:cNvSpPr>
            <a:spLocks noGrp="1"/>
          </p:cNvSpPr>
          <p:nvPr>
            <p:ph type="sldNum" sz="quarter" idx="12"/>
          </p:nvPr>
        </p:nvSpPr>
        <p:spPr/>
        <p:txBody>
          <a:bodyPr/>
          <a:lstStyle/>
          <a:p>
            <a:pPr>
              <a:defRPr/>
            </a:pPr>
            <a:fld id="{68CEC57F-D47E-41B0-A201-811C5AF9F861}" type="slidenum">
              <a:rPr lang="en-AU" smtClean="0">
                <a:solidFill>
                  <a:prstClr val="black"/>
                </a:solidFill>
              </a:rPr>
              <a:pPr>
                <a:defRPr/>
              </a:pPr>
              <a:t>15</a:t>
            </a:fld>
            <a:endParaRPr lang="en-AU"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higher up the hierarchy</a:t>
            </a:r>
            <a:r>
              <a:rPr lang="en-AU" baseline="0" dirty="0" smtClean="0"/>
              <a:t> of controls your solution to reducing exposure to a hazard, the greater its effectiveness or protection</a:t>
            </a:r>
            <a:r>
              <a:rPr lang="en-AU" baseline="0" dirty="0" smtClean="0"/>
              <a:t>. Think of the coloured semi-circles as the shields of protection.</a:t>
            </a:r>
            <a:endParaRPr lang="en-AU" baseline="0" dirty="0" smtClean="0"/>
          </a:p>
          <a:p>
            <a:r>
              <a:rPr lang="en-AU" baseline="0" dirty="0" smtClean="0"/>
              <a:t>Elimination of hazard = no exposure and therefore no risk</a:t>
            </a:r>
          </a:p>
          <a:p>
            <a:r>
              <a:rPr lang="en-AU" baseline="0" dirty="0" smtClean="0"/>
              <a:t>Substitution = broad “shield” of protection</a:t>
            </a:r>
          </a:p>
          <a:p>
            <a:r>
              <a:rPr lang="en-AU" baseline="0" dirty="0" smtClean="0"/>
              <a:t>PPE = limited protection – very small shield!</a:t>
            </a:r>
            <a:endParaRPr lang="en-AU" dirty="0"/>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16</a:t>
            </a:fld>
            <a:endParaRPr lang="en-AU" dirty="0">
              <a:solidFill>
                <a:prstClr val="black"/>
              </a:solidFill>
            </a:endParaRPr>
          </a:p>
        </p:txBody>
      </p:sp>
    </p:spTree>
    <p:extLst>
      <p:ext uri="{BB962C8B-B14F-4D97-AF65-F5344CB8AC3E}">
        <p14:creationId xmlns:p14="http://schemas.microsoft.com/office/powerpoint/2010/main" val="2388307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AU" altLang="en-US" dirty="0" smtClean="0"/>
              <a:t>If you aren’t already signed up for Resources </a:t>
            </a:r>
            <a:r>
              <a:rPr lang="en-AU" altLang="en-US" smtClean="0"/>
              <a:t>Safety’s email </a:t>
            </a:r>
            <a:r>
              <a:rPr lang="en-AU" altLang="en-US" dirty="0" smtClean="0"/>
              <a:t>alert service, do so today. It’s very easy – just provide your name and an email address.</a:t>
            </a:r>
          </a:p>
          <a:p>
            <a:pPr>
              <a:spcBef>
                <a:spcPct val="0"/>
              </a:spcBef>
            </a:pPr>
            <a:endParaRPr lang="en-AU" altLang="en-US" dirty="0" smtClean="0"/>
          </a:p>
          <a:p>
            <a:pPr>
              <a:spcBef>
                <a:spcPct val="0"/>
              </a:spcBef>
            </a:pPr>
            <a:r>
              <a:rPr lang="en-AU" altLang="en-US" dirty="0" smtClean="0"/>
              <a:t>This alert service is the fastest way for the safety regulator to keep you informed about what’s happening in mines safety regulation in WA.</a:t>
            </a:r>
          </a:p>
          <a:p>
            <a:pPr>
              <a:spcBef>
                <a:spcPct val="0"/>
              </a:spcBef>
            </a:pPr>
            <a:endParaRPr lang="en-AU" altLang="en-US" dirty="0" smtClean="0"/>
          </a:p>
          <a:p>
            <a:pPr>
              <a:spcBef>
                <a:spcPct val="0"/>
              </a:spcBef>
            </a:pPr>
            <a:r>
              <a:rPr lang="en-AU" altLang="en-US" dirty="0" smtClean="0"/>
              <a:t>Importantly, you will receive significant incident reports and safety bulletins within days of their release.</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ea typeface="ＭＳ Ｐゴシック" pitchFamily="34" charset="-128"/>
              </a:defRPr>
            </a:lvl1pPr>
            <a:lvl2pPr marL="742889" indent="-285726">
              <a:defRPr>
                <a:solidFill>
                  <a:schemeClr val="tx1"/>
                </a:solidFill>
                <a:latin typeface="Arial" pitchFamily="34" charset="0"/>
                <a:ea typeface="ＭＳ Ｐゴシック" pitchFamily="34" charset="-128"/>
              </a:defRPr>
            </a:lvl2pPr>
            <a:lvl3pPr marL="1142907" indent="-228581">
              <a:defRPr>
                <a:solidFill>
                  <a:schemeClr val="tx1"/>
                </a:solidFill>
                <a:latin typeface="Arial" pitchFamily="34" charset="0"/>
                <a:ea typeface="ＭＳ Ｐゴシック" pitchFamily="34" charset="-128"/>
              </a:defRPr>
            </a:lvl3pPr>
            <a:lvl4pPr marL="1600070" indent="-228581">
              <a:defRPr>
                <a:solidFill>
                  <a:schemeClr val="tx1"/>
                </a:solidFill>
                <a:latin typeface="Arial" pitchFamily="34" charset="0"/>
                <a:ea typeface="ＭＳ Ｐゴシック" pitchFamily="34" charset="-128"/>
              </a:defRPr>
            </a:lvl4pPr>
            <a:lvl5pPr marL="2057232" indent="-228581">
              <a:defRPr>
                <a:solidFill>
                  <a:schemeClr val="tx1"/>
                </a:solidFill>
                <a:latin typeface="Arial" pitchFamily="34" charset="0"/>
                <a:ea typeface="ＭＳ Ｐゴシック" pitchFamily="34" charset="-128"/>
              </a:defRPr>
            </a:lvl5pPr>
            <a:lvl6pPr marL="2514395" indent="-228581" fontAlgn="base">
              <a:spcBef>
                <a:spcPct val="0"/>
              </a:spcBef>
              <a:spcAft>
                <a:spcPct val="0"/>
              </a:spcAft>
              <a:defRPr>
                <a:solidFill>
                  <a:schemeClr val="tx1"/>
                </a:solidFill>
                <a:latin typeface="Arial" pitchFamily="34" charset="0"/>
                <a:ea typeface="ＭＳ Ｐゴシック" pitchFamily="34" charset="-128"/>
              </a:defRPr>
            </a:lvl6pPr>
            <a:lvl7pPr marL="2971559" indent="-228581" fontAlgn="base">
              <a:spcBef>
                <a:spcPct val="0"/>
              </a:spcBef>
              <a:spcAft>
                <a:spcPct val="0"/>
              </a:spcAft>
              <a:defRPr>
                <a:solidFill>
                  <a:schemeClr val="tx1"/>
                </a:solidFill>
                <a:latin typeface="Arial" pitchFamily="34" charset="0"/>
                <a:ea typeface="ＭＳ Ｐゴシック" pitchFamily="34" charset="-128"/>
              </a:defRPr>
            </a:lvl7pPr>
            <a:lvl8pPr marL="3428722" indent="-228581" fontAlgn="base">
              <a:spcBef>
                <a:spcPct val="0"/>
              </a:spcBef>
              <a:spcAft>
                <a:spcPct val="0"/>
              </a:spcAft>
              <a:defRPr>
                <a:solidFill>
                  <a:schemeClr val="tx1"/>
                </a:solidFill>
                <a:latin typeface="Arial" pitchFamily="34" charset="0"/>
                <a:ea typeface="ＭＳ Ｐゴシック" pitchFamily="34" charset="-128"/>
              </a:defRPr>
            </a:lvl8pPr>
            <a:lvl9pPr marL="3885884" indent="-228581" fontAlgn="base">
              <a:spcBef>
                <a:spcPct val="0"/>
              </a:spcBef>
              <a:spcAft>
                <a:spcPct val="0"/>
              </a:spcAft>
              <a:defRPr>
                <a:solidFill>
                  <a:schemeClr val="tx1"/>
                </a:solidFill>
                <a:latin typeface="Arial" pitchFamily="34" charset="0"/>
                <a:ea typeface="ＭＳ Ｐゴシック" pitchFamily="34" charset="-128"/>
              </a:defRPr>
            </a:lvl9pPr>
          </a:lstStyle>
          <a:p>
            <a:fld id="{B2BFFB8E-A582-49BB-851C-A2487B692B33}" type="slidenum">
              <a:rPr lang="en-AU" altLang="en-US">
                <a:solidFill>
                  <a:srgbClr val="000000"/>
                </a:solidFill>
              </a:rPr>
              <a:pPr/>
              <a:t>17</a:t>
            </a:fld>
            <a:endParaRPr lang="en-AU"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5171" name="Notes Placeholder 2"/>
          <p:cNvSpPr>
            <a:spLocks noGrp="1"/>
          </p:cNvSpPr>
          <p:nvPr>
            <p:ph type="body" idx="1"/>
          </p:nvPr>
        </p:nvSpPr>
        <p:spPr bwMode="auto">
          <a:xfrm>
            <a:off x="685494" y="4342939"/>
            <a:ext cx="5487013" cy="4114587"/>
          </a:xfrm>
          <a:prstGeom prst="rect">
            <a:avLst/>
          </a:prstGeom>
          <a:noFill/>
        </p:spPr>
        <p:txBody>
          <a:bodyPr wrap="square" numCol="1" anchor="t" anchorCtr="0" compatLnSpc="1">
            <a:prstTxWarp prst="textNoShape">
              <a:avLst/>
            </a:prstTxWarp>
          </a:bodyPr>
          <a:lstStyle/>
          <a:p>
            <a:r>
              <a:rPr lang="en-AU" dirty="0" smtClean="0"/>
              <a:t>Under the Reform and Development at Resources Safety (RADARS) strategy, the mines safety regulator is committed to: </a:t>
            </a:r>
          </a:p>
          <a:p>
            <a:pPr marL="171450" indent="-171450">
              <a:buFont typeface="Arial" panose="020B0604020202020204" pitchFamily="34" charset="0"/>
              <a:buChar char="•"/>
            </a:pPr>
            <a:r>
              <a:rPr lang="en-AU" dirty="0" smtClean="0"/>
              <a:t>Working with industry to reduce the number and severity of incidents</a:t>
            </a:r>
          </a:p>
          <a:p>
            <a:pPr marL="171450" indent="-171450">
              <a:buFont typeface="Arial" panose="020B0604020202020204" pitchFamily="34" charset="0"/>
              <a:buChar char="•"/>
            </a:pPr>
            <a:r>
              <a:rPr lang="en-AU" dirty="0" smtClean="0"/>
              <a:t>Providing</a:t>
            </a:r>
            <a:r>
              <a:rPr lang="en-AU" baseline="0" dirty="0" smtClean="0"/>
              <a:t> tangible support for positive safety culture change</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So how is industry tracking?</a:t>
            </a:r>
            <a:endParaRPr lang="en-AU" dirty="0"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54B4F6-22DA-4C9F-93D4-BE9D14C84C69}" type="slidenum">
              <a:rPr lang="en-AU" smtClean="0">
                <a:solidFill>
                  <a:prstClr val="black"/>
                </a:solidFill>
              </a:rPr>
              <a:pPr/>
              <a:t>2</a:t>
            </a:fld>
            <a:endParaRPr lang="en-AU"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slide </a:t>
            </a:r>
            <a:r>
              <a:rPr lang="en-AU" dirty="0" smtClean="0"/>
              <a:t>illustrates</a:t>
            </a:r>
            <a:r>
              <a:rPr lang="en-AU" baseline="0" dirty="0" smtClean="0"/>
              <a:t> the f</a:t>
            </a:r>
            <a:r>
              <a:rPr lang="en-AU" dirty="0" smtClean="0"/>
              <a:t>atal injury incidence rate (fatalities per thousand employees)</a:t>
            </a:r>
          </a:p>
          <a:p>
            <a:endParaRPr lang="en-AU" dirty="0" smtClean="0"/>
          </a:p>
          <a:p>
            <a:r>
              <a:rPr lang="en-AU" dirty="0" smtClean="0"/>
              <a:t>Fortunately, </a:t>
            </a:r>
            <a:r>
              <a:rPr lang="en-AU" dirty="0" smtClean="0"/>
              <a:t>the fatal injury incidence rate </a:t>
            </a:r>
            <a:r>
              <a:rPr lang="en-AU" dirty="0" smtClean="0"/>
              <a:t>has been trending downwards for some years.</a:t>
            </a:r>
            <a:r>
              <a:rPr lang="en-AU" baseline="0" dirty="0" smtClean="0"/>
              <a:t> </a:t>
            </a:r>
            <a:r>
              <a:rPr lang="en-AU" dirty="0" smtClean="0"/>
              <a:t>In 2012, the mining industry</a:t>
            </a:r>
            <a:r>
              <a:rPr lang="en-AU" baseline="0" dirty="0" smtClean="0"/>
              <a:t> achieved its first workplace, fatality-free year, on record. Records have been kept since the late 1800s.</a:t>
            </a:r>
          </a:p>
          <a:p>
            <a:endParaRPr lang="en-AU" baseline="0" dirty="0" smtClean="0"/>
          </a:p>
          <a:p>
            <a:r>
              <a:rPr lang="en-AU" baseline="0" dirty="0" smtClean="0"/>
              <a:t>We almost achieved a two-year run with no-one killed in a mining workplace accident. In August 2013 however, this came to a tragic end.</a:t>
            </a:r>
            <a:endParaRPr lang="en-AU" dirty="0"/>
          </a:p>
        </p:txBody>
      </p:sp>
      <p:sp>
        <p:nvSpPr>
          <p:cNvPr id="4" name="Slide Number Placeholder 3"/>
          <p:cNvSpPr>
            <a:spLocks noGrp="1"/>
          </p:cNvSpPr>
          <p:nvPr>
            <p:ph type="sldNum" sz="quarter" idx="10"/>
          </p:nvPr>
        </p:nvSpPr>
        <p:spPr/>
        <p:txBody>
          <a:bodyPr/>
          <a:lstStyle/>
          <a:p>
            <a:pPr>
              <a:defRPr/>
            </a:pPr>
            <a:fld id="{BE638847-E83C-4AF2-A513-41F2CA282A01}" type="slidenum">
              <a:rPr lang="en-AU" smtClean="0">
                <a:solidFill>
                  <a:prstClr val="black"/>
                </a:solidFill>
              </a:rPr>
              <a:pPr>
                <a:defRPr/>
              </a:pPr>
              <a:t>3</a:t>
            </a:fld>
            <a:endParaRPr lang="en-AU">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4</a:t>
            </a:fld>
            <a:endParaRPr lang="en-AU" dirty="0">
              <a:solidFill>
                <a:prstClr val="black"/>
              </a:solidFill>
            </a:endParaRPr>
          </a:p>
        </p:txBody>
      </p:sp>
    </p:spTree>
    <p:extLst>
      <p:ext uri="{BB962C8B-B14F-4D97-AF65-F5344CB8AC3E}">
        <p14:creationId xmlns:p14="http://schemas.microsoft.com/office/powerpoint/2010/main" val="4023825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6" eaLnBrk="1" fontAlgn="auto" hangingPunct="1">
              <a:spcAft>
                <a:spcPts val="0"/>
              </a:spcAft>
              <a:defRPr/>
            </a:pPr>
            <a:r>
              <a:rPr lang="en-AU" dirty="0" smtClean="0"/>
              <a:t>You will commonly hear people talking about aspiring</a:t>
            </a:r>
            <a:r>
              <a:rPr lang="en-AU" baseline="0" dirty="0" smtClean="0"/>
              <a:t> to zero harm.</a:t>
            </a:r>
          </a:p>
          <a:p>
            <a:pPr defTabSz="914326" eaLnBrk="1" fontAlgn="auto" hangingPunct="1">
              <a:spcAft>
                <a:spcPts val="0"/>
              </a:spcAft>
              <a:defRPr/>
            </a:pPr>
            <a:r>
              <a:rPr lang="en-AU" dirty="0" smtClean="0"/>
              <a:t>So if there </a:t>
            </a:r>
            <a:r>
              <a:rPr lang="en-AU" dirty="0" smtClean="0"/>
              <a:t>are no fatalities</a:t>
            </a:r>
            <a:r>
              <a:rPr lang="en-AU" dirty="0" smtClean="0"/>
              <a:t>, does this mean there was no harm?</a:t>
            </a:r>
          </a:p>
          <a:p>
            <a:endParaRPr lang="en-AU" dirty="0"/>
          </a:p>
        </p:txBody>
      </p:sp>
      <p:sp>
        <p:nvSpPr>
          <p:cNvPr id="4" name="Slide Number Placeholder 3"/>
          <p:cNvSpPr>
            <a:spLocks noGrp="1"/>
          </p:cNvSpPr>
          <p:nvPr>
            <p:ph type="sldNum" sz="quarter" idx="10"/>
          </p:nvPr>
        </p:nvSpPr>
        <p:spPr/>
        <p:txBody>
          <a:bodyPr/>
          <a:lstStyle/>
          <a:p>
            <a:fld id="{132C6383-02F5-49C9-981A-42122DEF6C43}" type="slidenum">
              <a:rPr lang="en-AU" smtClean="0">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1965054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7219" name="Notes Placeholder 2"/>
          <p:cNvSpPr>
            <a:spLocks noGrp="1"/>
          </p:cNvSpPr>
          <p:nvPr>
            <p:ph type="body" idx="1"/>
          </p:nvPr>
        </p:nvSpPr>
        <p:spPr bwMode="auto">
          <a:xfrm>
            <a:off x="685494" y="4342939"/>
            <a:ext cx="5487013" cy="4114587"/>
          </a:xfrm>
          <a:prstGeom prst="rect">
            <a:avLst/>
          </a:prstGeom>
          <a:noFill/>
        </p:spPr>
        <p:txBody>
          <a:bodyPr wrap="square" numCol="1" anchor="t" anchorCtr="0" compatLnSpc="1">
            <a:prstTxWarp prst="textNoShape">
              <a:avLst/>
            </a:prstTxWarp>
          </a:bodyPr>
          <a:lstStyle/>
          <a:p>
            <a:r>
              <a:rPr lang="en-AU" dirty="0" smtClean="0"/>
              <a:t>No. People are still getting hurt.</a:t>
            </a:r>
          </a:p>
          <a:p>
            <a:endParaRPr lang="en-AU" dirty="0" smtClean="0"/>
          </a:p>
          <a:p>
            <a:r>
              <a:rPr lang="en-AU" dirty="0" smtClean="0"/>
              <a:t>Serious injury –</a:t>
            </a:r>
            <a:r>
              <a:rPr lang="en-AU" baseline="0" dirty="0" smtClean="0"/>
              <a:t> is defined as a person disabled for period of two weeks or more</a:t>
            </a:r>
          </a:p>
          <a:p>
            <a:endParaRPr lang="en-AU" dirty="0" smtClean="0"/>
          </a:p>
          <a:p>
            <a:r>
              <a:rPr lang="en-AU" dirty="0" smtClean="0"/>
              <a:t>Graph has plateaued. How can we continue the downward </a:t>
            </a:r>
            <a:r>
              <a:rPr lang="en-AU" dirty="0" smtClean="0"/>
              <a:t>trend or “close the gap”?</a:t>
            </a:r>
            <a:endParaRPr lang="en-AU" dirty="0"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5F71D5-9EB4-41BD-ABBF-C6C41F4F70A9}" type="slidenum">
              <a:rPr lang="en-AU" smtClean="0">
                <a:solidFill>
                  <a:prstClr val="black"/>
                </a:solidFill>
              </a:rPr>
              <a:pPr/>
              <a:t>6</a:t>
            </a:fld>
            <a:endParaRPr lang="en-AU"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7219" name="Notes Placeholder 2"/>
          <p:cNvSpPr>
            <a:spLocks noGrp="1"/>
          </p:cNvSpPr>
          <p:nvPr>
            <p:ph type="body" idx="1"/>
          </p:nvPr>
        </p:nvSpPr>
        <p:spPr bwMode="auto">
          <a:xfrm>
            <a:off x="685494" y="4342939"/>
            <a:ext cx="5487013" cy="4114587"/>
          </a:xfrm>
          <a:prstGeom prst="rect">
            <a:avLst/>
          </a:prstGeom>
          <a:noFill/>
        </p:spPr>
        <p:txBody>
          <a:bodyPr wrap="square" numCol="1" anchor="t" anchorCtr="0" compatLnSpc="1">
            <a:prstTxWarp prst="textNoShape">
              <a:avLst/>
            </a:prstTxWarp>
          </a:bodyPr>
          <a:lstStyle/>
          <a:p>
            <a:r>
              <a:rPr lang="en-AU" dirty="0" smtClean="0"/>
              <a:t>Is there any difference between</a:t>
            </a:r>
            <a:r>
              <a:rPr lang="en-AU" baseline="0" dirty="0" smtClean="0"/>
              <a:t> the serious injury frequency rates for underground versus surface mining activities?</a:t>
            </a:r>
          </a:p>
          <a:p>
            <a:r>
              <a:rPr lang="en-AU" baseline="0" dirty="0" smtClean="0"/>
              <a:t>15 years ago there was, but the gap is narrowing.</a:t>
            </a:r>
            <a:endParaRPr lang="en-AU" dirty="0" smtClean="0"/>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5F71D5-9EB4-41BD-ABBF-C6C41F4F70A9}" type="slidenum">
              <a:rPr lang="en-AU" smtClean="0">
                <a:solidFill>
                  <a:prstClr val="black"/>
                </a:solidFill>
              </a:rPr>
              <a:pPr/>
              <a:t>7</a:t>
            </a:fld>
            <a:endParaRPr lang="en-AU"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Disabling injury definition:</a:t>
            </a:r>
          </a:p>
          <a:p>
            <a:pPr defTabSz="914326">
              <a:defRPr/>
            </a:pPr>
            <a:r>
              <a:rPr lang="en-AU" dirty="0" smtClean="0"/>
              <a:t>Work injury (not LTI) that results in an injured person being unable to fully perform his or her ordinary occupation (regular job).</a:t>
            </a:r>
          </a:p>
          <a:p>
            <a:pPr defTabSz="914326">
              <a:defRPr/>
            </a:pPr>
            <a:endParaRPr lang="en-AU" dirty="0" smtClean="0"/>
          </a:p>
          <a:p>
            <a:pPr defTabSz="914326">
              <a:defRPr/>
            </a:pPr>
            <a:r>
              <a:rPr lang="en-AU" dirty="0" smtClean="0"/>
              <a:t>This is any time after the day, or shift, on which the injury occurred, regardless of: </a:t>
            </a:r>
          </a:p>
          <a:p>
            <a:pPr marL="171450" indent="-171450" defTabSz="914326">
              <a:buFont typeface="Arial" panose="020B0604020202020204" pitchFamily="34" charset="0"/>
              <a:buChar char="•"/>
              <a:defRPr/>
            </a:pPr>
            <a:r>
              <a:rPr lang="en-AU" dirty="0" smtClean="0"/>
              <a:t>whether or not the person is rostered to work, and </a:t>
            </a:r>
          </a:p>
          <a:p>
            <a:pPr marL="171450" indent="-171450" defTabSz="914326">
              <a:buFont typeface="Arial" panose="020B0604020202020204" pitchFamily="34" charset="0"/>
              <a:buChar char="•"/>
              <a:defRPr/>
            </a:pPr>
            <a:r>
              <a:rPr lang="en-AU" dirty="0" smtClean="0"/>
              <a:t>where alternative or light duties are performed or hours are restricted.</a:t>
            </a:r>
          </a:p>
          <a:p>
            <a:pPr defTabSz="914326">
              <a:defRPr/>
            </a:pPr>
            <a:endParaRPr lang="en-AU" dirty="0" smtClean="0"/>
          </a:p>
          <a:p>
            <a:pPr defTabSz="914326">
              <a:defRPr/>
            </a:pPr>
            <a:r>
              <a:rPr lang="en-AU" dirty="0" smtClean="0"/>
              <a:t>This graph shows there is still some way to go </a:t>
            </a:r>
            <a:r>
              <a:rPr lang="en-AU" dirty="0" smtClean="0"/>
              <a:t>to close the gap for </a:t>
            </a:r>
            <a:r>
              <a:rPr lang="en-AU" dirty="0" smtClean="0"/>
              <a:t>disabling </a:t>
            </a:r>
            <a:r>
              <a:rPr lang="en-AU" dirty="0" smtClean="0"/>
              <a:t>injuries.</a:t>
            </a: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8</a:t>
            </a:fld>
            <a:endParaRPr lang="en-AU" dirty="0">
              <a:solidFill>
                <a:prstClr val="black"/>
              </a:solidFill>
            </a:endParaRPr>
          </a:p>
        </p:txBody>
      </p:sp>
    </p:spTree>
    <p:extLst>
      <p:ext uri="{BB962C8B-B14F-4D97-AF65-F5344CB8AC3E}">
        <p14:creationId xmlns:p14="http://schemas.microsoft.com/office/powerpoint/2010/main" val="82112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Resources Safety Division</a:t>
            </a:r>
            <a:r>
              <a:rPr lang="en-AU" baseline="0" dirty="0" smtClean="0"/>
              <a:t> of the Department of Mines and Petroleum has listed ten issues that are a priority for 2013-14, and many will be a priority for years to come.</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list was developed in consultation with industry, mines inspectors and the Mining Industry Advisory Committee.</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r>
              <a:rPr lang="en-AU" baseline="0" dirty="0" smtClean="0"/>
              <a:t>Safety culture, risk management training and PHMPs are a major focus. They are seen as being important if we are to achieve the next step change in improving safety performance. </a:t>
            </a:r>
            <a:endParaRPr lang="en-AU" dirty="0" smtClean="0"/>
          </a:p>
          <a:p>
            <a:endParaRPr lang="en-AU" dirty="0" smtClean="0"/>
          </a:p>
          <a:p>
            <a:r>
              <a:rPr lang="en-AU" dirty="0" smtClean="0"/>
              <a:t>Let’s have a look at the safety culture scene.</a:t>
            </a:r>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a:p>
            <a:endParaRPr lang="en-AU" dirty="0" smtClean="0"/>
          </a:p>
        </p:txBody>
      </p:sp>
      <p:sp>
        <p:nvSpPr>
          <p:cNvPr id="4" name="Slide Number Placeholder 3"/>
          <p:cNvSpPr>
            <a:spLocks noGrp="1"/>
          </p:cNvSpPr>
          <p:nvPr>
            <p:ph type="sldNum" sz="quarter" idx="10"/>
          </p:nvPr>
        </p:nvSpPr>
        <p:spPr/>
        <p:txBody>
          <a:bodyPr/>
          <a:lstStyle/>
          <a:p>
            <a:pPr>
              <a:defRPr/>
            </a:pPr>
            <a:fld id="{68CEC57F-D47E-41B0-A201-811C5AF9F861}" type="slidenum">
              <a:rPr lang="en-AU" smtClean="0">
                <a:solidFill>
                  <a:prstClr val="black"/>
                </a:solidFill>
              </a:rPr>
              <a:pPr>
                <a:defRPr/>
              </a:pPr>
              <a:t>9</a:t>
            </a:fld>
            <a:endParaRPr lang="en-AU" dirty="0">
              <a:solidFill>
                <a:prstClr val="black"/>
              </a:solidFill>
            </a:endParaRPr>
          </a:p>
        </p:txBody>
      </p:sp>
    </p:spTree>
    <p:extLst>
      <p:ext uri="{BB962C8B-B14F-4D97-AF65-F5344CB8AC3E}">
        <p14:creationId xmlns:p14="http://schemas.microsoft.com/office/powerpoint/2010/main" val="73696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rgbClr val="CF5E3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640417C3-0C01-421F-B3D2-7C27916A49A8}" type="slidenum">
              <a:rPr lang="en-US"/>
              <a:pPr>
                <a:defRPr/>
              </a:pPr>
              <a:t>‹#›</a:t>
            </a:fld>
            <a:endParaRPr lang="en-US" dirty="0"/>
          </a:p>
        </p:txBody>
      </p:sp>
    </p:spTree>
    <p:extLst>
      <p:ext uri="{BB962C8B-B14F-4D97-AF65-F5344CB8AC3E}">
        <p14:creationId xmlns:p14="http://schemas.microsoft.com/office/powerpoint/2010/main" val="337004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395288" y="1052513"/>
            <a:ext cx="8424862" cy="28892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eaLnBrk="0" fontAlgn="base" hangingPunct="0">
              <a:spcBef>
                <a:spcPct val="0"/>
              </a:spcBef>
              <a:spcAft>
                <a:spcPct val="0"/>
              </a:spcAft>
            </a:pPr>
            <a:endParaRPr lang="en-AU" altLang="en-US" sz="2400">
              <a:solidFill>
                <a:srgbClr val="000000"/>
              </a:solidFill>
              <a:cs typeface="Arial" charset="0"/>
            </a:endParaRPr>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F341BCA8-EFD8-457F-A0E6-7DC6BDAE160A}" type="slidenum">
              <a:rPr lang="en-US"/>
              <a:pPr>
                <a:defRPr/>
              </a:pPr>
              <a:t>‹#›</a:t>
            </a:fld>
            <a:endParaRPr lang="en-US"/>
          </a:p>
        </p:txBody>
      </p:sp>
    </p:spTree>
    <p:extLst>
      <p:ext uri="{BB962C8B-B14F-4D97-AF65-F5344CB8AC3E}">
        <p14:creationId xmlns:p14="http://schemas.microsoft.com/office/powerpoint/2010/main" val="404842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598521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67380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260955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643212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rgbClr val="CF5E31"/>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
        <p:nvSpPr>
          <p:cNvPr id="4" name="Rectangle 6"/>
          <p:cNvSpPr>
            <a:spLocks noGrp="1" noChangeArrowheads="1"/>
          </p:cNvSpPr>
          <p:nvPr>
            <p:ph type="sldNum" sz="quarter" idx="10"/>
          </p:nvPr>
        </p:nvSpPr>
        <p:spPr>
          <a:ln/>
        </p:spPr>
        <p:txBody>
          <a:bodyPr/>
          <a:lstStyle>
            <a:lvl1pPr>
              <a:defRPr/>
            </a:lvl1pPr>
          </a:lstStyle>
          <a:p>
            <a:pPr>
              <a:defRPr/>
            </a:pPr>
            <a:fld id="{964DC2ED-F8CC-422D-8C4F-5DA8CF0BFD7E}" type="slidenum">
              <a:rPr lang="en-US"/>
              <a:pPr>
                <a:defRPr/>
              </a:pPr>
              <a:t>‹#›</a:t>
            </a:fld>
            <a:endParaRPr lang="en-US" dirty="0"/>
          </a:p>
        </p:txBody>
      </p:sp>
    </p:spTree>
    <p:extLst>
      <p:ext uri="{BB962C8B-B14F-4D97-AF65-F5344CB8AC3E}">
        <p14:creationId xmlns:p14="http://schemas.microsoft.com/office/powerpoint/2010/main" val="3847845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solidFill>
                  <a:schemeClr val="tx1"/>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sz="2400" baseline="0"/>
            </a:lvl1pPr>
            <a:lvl2pPr>
              <a:defRPr sz="2400" baseline="0"/>
            </a:lvl2pPr>
            <a:lvl3pPr>
              <a:defRPr sz="22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6"/>
          <p:cNvSpPr>
            <a:spLocks noGrp="1" noChangeArrowheads="1"/>
          </p:cNvSpPr>
          <p:nvPr>
            <p:ph type="sldNum" sz="quarter" idx="10"/>
          </p:nvPr>
        </p:nvSpPr>
        <p:spPr>
          <a:xfrm>
            <a:off x="7885113" y="6524625"/>
            <a:ext cx="1258887" cy="333375"/>
          </a:xfrm>
        </p:spPr>
        <p:txBody>
          <a:bodyPr/>
          <a:lstStyle>
            <a:lvl1pPr>
              <a:defRPr/>
            </a:lvl1pPr>
          </a:lstStyle>
          <a:p>
            <a:pPr>
              <a:defRPr/>
            </a:pPr>
            <a:fld id="{65F01BBC-B154-426B-B193-7FA9844B8C65}" type="slidenum">
              <a:rPr lang="en-US"/>
              <a:pPr>
                <a:defRPr/>
              </a:pPr>
              <a:t>‹#›</a:t>
            </a:fld>
            <a:endParaRPr lang="en-US" dirty="0"/>
          </a:p>
        </p:txBody>
      </p:sp>
    </p:spTree>
    <p:extLst>
      <p:ext uri="{BB962C8B-B14F-4D97-AF65-F5344CB8AC3E}">
        <p14:creationId xmlns:p14="http://schemas.microsoft.com/office/powerpoint/2010/main" val="1709353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i="0" cap="all"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120CA8B-CA02-4A22-95AE-17E4526143DB}" type="slidenum">
              <a:rPr lang="en-US"/>
              <a:pPr>
                <a:defRPr/>
              </a:pPr>
              <a:t>‹#›</a:t>
            </a:fld>
            <a:endParaRPr lang="en-US" dirty="0"/>
          </a:p>
        </p:txBody>
      </p:sp>
    </p:spTree>
    <p:extLst>
      <p:ext uri="{BB962C8B-B14F-4D97-AF65-F5344CB8AC3E}">
        <p14:creationId xmlns:p14="http://schemas.microsoft.com/office/powerpoint/2010/main" val="2313837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AU" dirty="0"/>
          </a:p>
        </p:txBody>
      </p:sp>
      <p:sp>
        <p:nvSpPr>
          <p:cNvPr id="3" name="Content Placeholder 2"/>
          <p:cNvSpPr>
            <a:spLocks noGrp="1"/>
          </p:cNvSpPr>
          <p:nvPr>
            <p:ph sz="half" idx="1"/>
          </p:nvPr>
        </p:nvSpPr>
        <p:spPr>
          <a:xfrm>
            <a:off x="6858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0"/>
          </p:nvPr>
        </p:nvSpPr>
        <p:spPr>
          <a:ln/>
        </p:spPr>
        <p:txBody>
          <a:bodyPr/>
          <a:lstStyle>
            <a:lvl1pPr>
              <a:defRPr/>
            </a:lvl1pPr>
          </a:lstStyle>
          <a:p>
            <a:pPr>
              <a:defRPr/>
            </a:pPr>
            <a:fld id="{35C68EE9-5F65-45D1-89B0-E3950B23D0E5}" type="slidenum">
              <a:rPr lang="en-US"/>
              <a:pPr>
                <a:defRPr/>
              </a:pPr>
              <a:t>‹#›</a:t>
            </a:fld>
            <a:endParaRPr lang="en-US" dirty="0"/>
          </a:p>
        </p:txBody>
      </p:sp>
    </p:spTree>
    <p:extLst>
      <p:ext uri="{BB962C8B-B14F-4D97-AF65-F5344CB8AC3E}">
        <p14:creationId xmlns:p14="http://schemas.microsoft.com/office/powerpoint/2010/main" val="3260521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lstStyle>
            <a:lvl1pPr>
              <a:defRPr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Rectangle 6"/>
          <p:cNvSpPr>
            <a:spLocks noGrp="1" noChangeArrowheads="1"/>
          </p:cNvSpPr>
          <p:nvPr>
            <p:ph type="sldNum" sz="quarter" idx="10"/>
          </p:nvPr>
        </p:nvSpPr>
        <p:spPr>
          <a:ln/>
        </p:spPr>
        <p:txBody>
          <a:bodyPr/>
          <a:lstStyle>
            <a:lvl1pPr>
              <a:defRPr/>
            </a:lvl1pPr>
          </a:lstStyle>
          <a:p>
            <a:pPr>
              <a:defRPr/>
            </a:pPr>
            <a:fld id="{599E128A-5A70-41FC-AA36-C77879C61051}" type="slidenum">
              <a:rPr lang="en-US"/>
              <a:pPr>
                <a:defRPr/>
              </a:pPr>
              <a:t>‹#›</a:t>
            </a:fld>
            <a:endParaRPr lang="en-US" dirty="0"/>
          </a:p>
        </p:txBody>
      </p:sp>
    </p:spTree>
    <p:extLst>
      <p:ext uri="{BB962C8B-B14F-4D97-AF65-F5344CB8AC3E}">
        <p14:creationId xmlns:p14="http://schemas.microsoft.com/office/powerpoint/2010/main" val="313059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solidFill>
                  <a:schemeClr val="tx1"/>
                </a:solidFill>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sz="2400" baseline="0"/>
            </a:lvl1pPr>
            <a:lvl2pPr>
              <a:defRPr sz="2400" baseline="0"/>
            </a:lvl2pPr>
            <a:lvl3pPr>
              <a:defRPr sz="22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6"/>
          <p:cNvSpPr>
            <a:spLocks noGrp="1" noChangeArrowheads="1"/>
          </p:cNvSpPr>
          <p:nvPr>
            <p:ph type="sldNum" sz="quarter" idx="10"/>
          </p:nvPr>
        </p:nvSpPr>
        <p:spPr>
          <a:xfrm>
            <a:off x="7885113" y="6524625"/>
            <a:ext cx="1258887" cy="333375"/>
          </a:xfrm>
        </p:spPr>
        <p:txBody>
          <a:bodyPr/>
          <a:lstStyle>
            <a:lvl1pPr fontAlgn="auto">
              <a:spcBef>
                <a:spcPts val="0"/>
              </a:spcBef>
              <a:spcAft>
                <a:spcPts val="0"/>
              </a:spcAft>
              <a:defRPr/>
            </a:lvl1pPr>
          </a:lstStyle>
          <a:p>
            <a:pPr>
              <a:defRPr/>
            </a:pPr>
            <a:fld id="{AD8A6D3C-3ED2-41C7-B803-7758E50981C5}" type="slidenum">
              <a:rPr lang="en-US"/>
              <a:pPr>
                <a:defRPr/>
              </a:pPr>
              <a:t>‹#›</a:t>
            </a:fld>
            <a:endParaRPr lang="en-US" dirty="0"/>
          </a:p>
        </p:txBody>
      </p:sp>
    </p:spTree>
    <p:extLst>
      <p:ext uri="{BB962C8B-B14F-4D97-AF65-F5344CB8AC3E}">
        <p14:creationId xmlns:p14="http://schemas.microsoft.com/office/powerpoint/2010/main" val="989951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Rectangle 6"/>
          <p:cNvSpPr>
            <a:spLocks noGrp="1" noChangeArrowheads="1"/>
          </p:cNvSpPr>
          <p:nvPr>
            <p:ph type="sldNum" sz="quarter" idx="10"/>
          </p:nvPr>
        </p:nvSpPr>
        <p:spPr>
          <a:ln/>
        </p:spPr>
        <p:txBody>
          <a:bodyPr/>
          <a:lstStyle>
            <a:lvl1pPr>
              <a:defRPr/>
            </a:lvl1pPr>
          </a:lstStyle>
          <a:p>
            <a:pPr>
              <a:defRPr/>
            </a:pPr>
            <a:fld id="{99A53646-FB96-47C5-897D-3331B35CF1B8}" type="slidenum">
              <a:rPr lang="en-US"/>
              <a:pPr>
                <a:defRPr/>
              </a:pPr>
              <a:t>‹#›</a:t>
            </a:fld>
            <a:endParaRPr lang="en-US" dirty="0"/>
          </a:p>
        </p:txBody>
      </p:sp>
    </p:spTree>
    <p:extLst>
      <p:ext uri="{BB962C8B-B14F-4D97-AF65-F5344CB8AC3E}">
        <p14:creationId xmlns:p14="http://schemas.microsoft.com/office/powerpoint/2010/main" val="1168000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41A7A57-AE52-4B8C-9CF6-0E673B4C17B0}" type="slidenum">
              <a:rPr lang="en-US"/>
              <a:pPr>
                <a:defRPr/>
              </a:pPr>
              <a:t>‹#›</a:t>
            </a:fld>
            <a:endParaRPr lang="en-US" dirty="0"/>
          </a:p>
        </p:txBody>
      </p:sp>
    </p:spTree>
    <p:extLst>
      <p:ext uri="{BB962C8B-B14F-4D97-AF65-F5344CB8AC3E}">
        <p14:creationId xmlns:p14="http://schemas.microsoft.com/office/powerpoint/2010/main" val="671736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3" name="Content Placeholder 2"/>
          <p:cNvSpPr>
            <a:spLocks noGrp="1"/>
          </p:cNvSpPr>
          <p:nvPr>
            <p:ph idx="1"/>
          </p:nvPr>
        </p:nvSpPr>
        <p:spPr>
          <a:xfrm>
            <a:off x="3575050" y="273050"/>
            <a:ext cx="5111750" cy="585311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p:nvPr>
        </p:nvSpPr>
        <p:spPr>
          <a:xfrm>
            <a:off x="457200" y="273050"/>
            <a:ext cx="3008313" cy="1162050"/>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6" name="Rectangle 6"/>
          <p:cNvSpPr>
            <a:spLocks noGrp="1" noChangeArrowheads="1"/>
          </p:cNvSpPr>
          <p:nvPr>
            <p:ph type="sldNum" sz="quarter" idx="10"/>
          </p:nvPr>
        </p:nvSpPr>
        <p:spPr/>
        <p:txBody>
          <a:bodyPr/>
          <a:lstStyle>
            <a:lvl1pPr>
              <a:defRPr/>
            </a:lvl1pPr>
          </a:lstStyle>
          <a:p>
            <a:pPr>
              <a:defRPr/>
            </a:pPr>
            <a:fld id="{179B18D9-038D-4C77-A189-4DDFB8F838E4}" type="slidenum">
              <a:rPr lang="en-US"/>
              <a:pPr>
                <a:defRPr/>
              </a:pPr>
              <a:t>‹#›</a:t>
            </a:fld>
            <a:endParaRPr lang="en-US"/>
          </a:p>
        </p:txBody>
      </p:sp>
    </p:spTree>
    <p:extLst>
      <p:ext uri="{BB962C8B-B14F-4D97-AF65-F5344CB8AC3E}">
        <p14:creationId xmlns:p14="http://schemas.microsoft.com/office/powerpoint/2010/main" val="4016914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2" name="Title 1"/>
          <p:cNvSpPr>
            <a:spLocks noGrp="1"/>
          </p:cNvSpPr>
          <p:nvPr>
            <p:ph type="title"/>
          </p:nvPr>
        </p:nvSpPr>
        <p:spPr>
          <a:xfrm>
            <a:off x="1792288" y="4800600"/>
            <a:ext cx="5486400" cy="566738"/>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6" name="Rectangle 6"/>
          <p:cNvSpPr>
            <a:spLocks noGrp="1" noChangeArrowheads="1"/>
          </p:cNvSpPr>
          <p:nvPr>
            <p:ph type="sldNum" sz="quarter" idx="10"/>
          </p:nvPr>
        </p:nvSpPr>
        <p:spPr/>
        <p:txBody>
          <a:bodyPr/>
          <a:lstStyle>
            <a:lvl1pPr>
              <a:defRPr/>
            </a:lvl1pPr>
          </a:lstStyle>
          <a:p>
            <a:pPr>
              <a:defRPr/>
            </a:pPr>
            <a:fld id="{96533B80-5048-46D4-8AFA-EE1B4B7F4ACE}" type="slidenum">
              <a:rPr lang="en-US"/>
              <a:pPr>
                <a:defRPr/>
              </a:pPr>
              <a:t>‹#›</a:t>
            </a:fld>
            <a:endParaRPr lang="en-US"/>
          </a:p>
        </p:txBody>
      </p:sp>
    </p:spTree>
    <p:extLst>
      <p:ext uri="{BB962C8B-B14F-4D97-AF65-F5344CB8AC3E}">
        <p14:creationId xmlns:p14="http://schemas.microsoft.com/office/powerpoint/2010/main" val="8787250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Rectangle 1"/>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3" name="Rectangle 6"/>
          <p:cNvSpPr>
            <a:spLocks noGrp="1" noChangeArrowheads="1"/>
          </p:cNvSpPr>
          <p:nvPr>
            <p:ph type="sldNum" sz="quarter" idx="10"/>
          </p:nvPr>
        </p:nvSpPr>
        <p:spPr/>
        <p:txBody>
          <a:bodyPr/>
          <a:lstStyle>
            <a:lvl1pPr>
              <a:defRPr/>
            </a:lvl1pPr>
          </a:lstStyle>
          <a:p>
            <a:pPr>
              <a:defRPr/>
            </a:pPr>
            <a:fld id="{9D30122D-1597-4234-B249-780DB57BB217}" type="slidenum">
              <a:rPr lang="en-US"/>
              <a:pPr>
                <a:defRPr/>
              </a:pPr>
              <a:t>‹#›</a:t>
            </a:fld>
            <a:endParaRPr lang="en-US"/>
          </a:p>
        </p:txBody>
      </p:sp>
    </p:spTree>
    <p:extLst>
      <p:ext uri="{BB962C8B-B14F-4D97-AF65-F5344CB8AC3E}">
        <p14:creationId xmlns:p14="http://schemas.microsoft.com/office/powerpoint/2010/main" val="16185531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972853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7751958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2" name="Rectangle 1"/>
          <p:cNvSpPr/>
          <p:nvPr userDrawn="1"/>
        </p:nvSpPr>
        <p:spPr bwMode="auto">
          <a:xfrm>
            <a:off x="395288" y="1052513"/>
            <a:ext cx="8424862" cy="288925"/>
          </a:xfrm>
          <a:prstGeom prst="rect">
            <a:avLst/>
          </a:prstGeom>
          <a:solidFill>
            <a:schemeClr val="bg1"/>
          </a:solidFill>
          <a:ln w="9525" cap="flat" cmpd="sng" algn="ctr">
            <a:noFill/>
            <a:prstDash val="solid"/>
            <a:round/>
            <a:headEnd type="none" w="med" len="med"/>
            <a:tailEnd type="none" w="med" len="med"/>
          </a:ln>
          <a:effectLst/>
        </p:spPr>
        <p:txBody>
          <a:bodyPr/>
          <a:lstStyle/>
          <a:p>
            <a:pPr eaLnBrk="0" fontAlgn="base" hangingPunct="0">
              <a:spcBef>
                <a:spcPct val="0"/>
              </a:spcBef>
              <a:spcAft>
                <a:spcPct val="0"/>
              </a:spcAft>
              <a:defRPr/>
            </a:pPr>
            <a:endParaRPr lang="en-AU" sz="2400">
              <a:solidFill>
                <a:prstClr val="black"/>
              </a:solidFill>
            </a:endParaRPr>
          </a:p>
        </p:txBody>
      </p:sp>
      <p:sp>
        <p:nvSpPr>
          <p:cNvPr id="3" name="Rectangle 6"/>
          <p:cNvSpPr>
            <a:spLocks noGrp="1" noChangeArrowheads="1"/>
          </p:cNvSpPr>
          <p:nvPr>
            <p:ph type="sldNum" sz="quarter" idx="10"/>
          </p:nvPr>
        </p:nvSpPr>
        <p:spPr/>
        <p:txBody>
          <a:bodyPr/>
          <a:lstStyle>
            <a:lvl1pPr>
              <a:defRPr/>
            </a:lvl1pPr>
          </a:lstStyle>
          <a:p>
            <a:pPr>
              <a:defRPr/>
            </a:pPr>
            <a:fld id="{9D30122D-1597-4234-B249-780DB57BB217}" type="slidenum">
              <a:rPr lang="en-US"/>
              <a:pPr>
                <a:defRPr/>
              </a:pPr>
              <a:t>‹#›</a:t>
            </a:fld>
            <a:endParaRPr lang="en-US"/>
          </a:p>
        </p:txBody>
      </p:sp>
    </p:spTree>
    <p:extLst>
      <p:ext uri="{BB962C8B-B14F-4D97-AF65-F5344CB8AC3E}">
        <p14:creationId xmlns:p14="http://schemas.microsoft.com/office/powerpoint/2010/main" val="33970938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576" y="250825"/>
            <a:ext cx="6635824" cy="1116013"/>
          </a:xfrm>
          <a:prstGeom prst="rect">
            <a:avLst/>
          </a:prstGeom>
        </p:spPr>
        <p:txBody>
          <a:bodyPr/>
          <a:lstStyle>
            <a:lvl1pPr>
              <a:defRPr sz="2800" baseline="0">
                <a:solidFill>
                  <a:schemeClr val="tx1"/>
                </a:solidFill>
              </a:defRPr>
            </a:lvl1pPr>
          </a:lstStyle>
          <a:p>
            <a:r>
              <a:rPr lang="en-US" dirty="0" smtClean="0"/>
              <a:t>Click to edit Master title style</a:t>
            </a:r>
            <a:endParaRPr lang="en-AU" dirty="0"/>
          </a:p>
        </p:txBody>
      </p:sp>
      <p:sp>
        <p:nvSpPr>
          <p:cNvPr id="3" name="Table Placeholder 2"/>
          <p:cNvSpPr>
            <a:spLocks noGrp="1"/>
          </p:cNvSpPr>
          <p:nvPr>
            <p:ph type="tbl" idx="1"/>
          </p:nvPr>
        </p:nvSpPr>
        <p:spPr>
          <a:xfrm>
            <a:off x="449263" y="1798638"/>
            <a:ext cx="8240712" cy="4138612"/>
          </a:xfrm>
        </p:spPr>
        <p:txBody>
          <a:bodyPr/>
          <a:lstStyle/>
          <a:p>
            <a:pPr lvl="0"/>
            <a:endParaRPr lang="en-AU" noProof="0"/>
          </a:p>
        </p:txBody>
      </p:sp>
      <p:sp>
        <p:nvSpPr>
          <p:cNvPr id="4" name="Slide Number Placeholder 3"/>
          <p:cNvSpPr>
            <a:spLocks noGrp="1" noChangeArrowheads="1"/>
          </p:cNvSpPr>
          <p:nvPr>
            <p:ph type="sldNum" sz="quarter" idx="10"/>
          </p:nvPr>
        </p:nvSpPr>
        <p:spPr>
          <a:xfrm>
            <a:off x="8675688" y="6500813"/>
            <a:ext cx="468312" cy="457200"/>
          </a:xfrm>
          <a:prstGeom prst="rect">
            <a:avLst/>
          </a:prstGeom>
        </p:spPr>
        <p:txBody>
          <a:bodyPr/>
          <a:lstStyle>
            <a:lvl1pPr>
              <a:defRPr sz="1600" b="1">
                <a:solidFill>
                  <a:schemeClr val="bg1"/>
                </a:solidFill>
                <a:latin typeface="Arial" charset="0"/>
                <a:ea typeface="ＭＳ Ｐゴシック" pitchFamily="34" charset="-128"/>
              </a:defRPr>
            </a:lvl1pPr>
          </a:lstStyle>
          <a:p>
            <a:pPr>
              <a:defRPr/>
            </a:pPr>
            <a:fld id="{99568159-E2D1-4F97-BA7A-59C563957344}"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071147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i="0" cap="all"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D750E4E7-7907-4128-BC02-AC3A1945521F}" type="slidenum">
              <a:rPr lang="en-US"/>
              <a:pPr>
                <a:defRPr/>
              </a:pPr>
              <a:t>‹#›</a:t>
            </a:fld>
            <a:endParaRPr lang="en-US" dirty="0"/>
          </a:p>
        </p:txBody>
      </p:sp>
    </p:spTree>
    <p:extLst>
      <p:ext uri="{BB962C8B-B14F-4D97-AF65-F5344CB8AC3E}">
        <p14:creationId xmlns:p14="http://schemas.microsoft.com/office/powerpoint/2010/main" val="206664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AU" dirty="0"/>
          </a:p>
        </p:txBody>
      </p:sp>
      <p:sp>
        <p:nvSpPr>
          <p:cNvPr id="3" name="Content Placeholder 2"/>
          <p:cNvSpPr>
            <a:spLocks noGrp="1"/>
          </p:cNvSpPr>
          <p:nvPr>
            <p:ph sz="half" idx="1"/>
          </p:nvPr>
        </p:nvSpPr>
        <p:spPr>
          <a:xfrm>
            <a:off x="6858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600200"/>
            <a:ext cx="3810000" cy="4495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39A32145-0555-4F97-AE60-3F70BFCF6F55}" type="slidenum">
              <a:rPr lang="en-US"/>
              <a:pPr>
                <a:defRPr/>
              </a:pPr>
              <a:t>‹#›</a:t>
            </a:fld>
            <a:endParaRPr lang="en-US" dirty="0"/>
          </a:p>
        </p:txBody>
      </p:sp>
    </p:spTree>
    <p:extLst>
      <p:ext uri="{BB962C8B-B14F-4D97-AF65-F5344CB8AC3E}">
        <p14:creationId xmlns:p14="http://schemas.microsoft.com/office/powerpoint/2010/main" val="49166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1143000"/>
          </a:xfrm>
        </p:spPr>
        <p:txBody>
          <a:bodyPr/>
          <a:lstStyle>
            <a:lvl1pPr>
              <a:defRPr baseline="0"/>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i="0" baseline="0">
                <a:solidFill>
                  <a:srgbClr val="CF5E3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14482830-9972-48FF-B0E0-6B6DBE211422}" type="slidenum">
              <a:rPr lang="en-US"/>
              <a:pPr>
                <a:defRPr/>
              </a:pPr>
              <a:t>‹#›</a:t>
            </a:fld>
            <a:endParaRPr lang="en-US" dirty="0"/>
          </a:p>
        </p:txBody>
      </p:sp>
    </p:spTree>
    <p:extLst>
      <p:ext uri="{BB962C8B-B14F-4D97-AF65-F5344CB8AC3E}">
        <p14:creationId xmlns:p14="http://schemas.microsoft.com/office/powerpoint/2010/main" val="152727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82C5DE59-81F4-403E-BC8B-472D9DE307D3}" type="slidenum">
              <a:rPr lang="en-US"/>
              <a:pPr>
                <a:defRPr/>
              </a:pPr>
              <a:t>‹#›</a:t>
            </a:fld>
            <a:endParaRPr lang="en-US" dirty="0"/>
          </a:p>
        </p:txBody>
      </p:sp>
    </p:spTree>
    <p:extLst>
      <p:ext uri="{BB962C8B-B14F-4D97-AF65-F5344CB8AC3E}">
        <p14:creationId xmlns:p14="http://schemas.microsoft.com/office/powerpoint/2010/main" val="152292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84C56E5C-0CC2-4695-880E-88681A3EAE3F}" type="slidenum">
              <a:rPr lang="en-US"/>
              <a:pPr>
                <a:defRPr/>
              </a:pPr>
              <a:t>‹#›</a:t>
            </a:fld>
            <a:endParaRPr lang="en-US" dirty="0"/>
          </a:p>
        </p:txBody>
      </p:sp>
    </p:spTree>
    <p:extLst>
      <p:ext uri="{BB962C8B-B14F-4D97-AF65-F5344CB8AC3E}">
        <p14:creationId xmlns:p14="http://schemas.microsoft.com/office/powerpoint/2010/main" val="267779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395288" y="1052513"/>
            <a:ext cx="8424862" cy="28892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eaLnBrk="0" fontAlgn="base" hangingPunct="0">
              <a:spcBef>
                <a:spcPct val="0"/>
              </a:spcBef>
              <a:spcAft>
                <a:spcPct val="0"/>
              </a:spcAft>
            </a:pPr>
            <a:endParaRPr lang="en-AU" altLang="en-US" sz="2400">
              <a:solidFill>
                <a:srgbClr val="000000"/>
              </a:solidFill>
              <a:cs typeface="Arial" charset="0"/>
            </a:endParaRPr>
          </a:p>
        </p:txBody>
      </p:sp>
      <p:sp>
        <p:nvSpPr>
          <p:cNvPr id="3" name="Content Placeholder 2"/>
          <p:cNvSpPr>
            <a:spLocks noGrp="1"/>
          </p:cNvSpPr>
          <p:nvPr>
            <p:ph idx="1"/>
          </p:nvPr>
        </p:nvSpPr>
        <p:spPr>
          <a:xfrm>
            <a:off x="3575050" y="273050"/>
            <a:ext cx="5111750" cy="585311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p:nvPr>
        </p:nvSpPr>
        <p:spPr>
          <a:xfrm>
            <a:off x="457200" y="273050"/>
            <a:ext cx="3008313" cy="1162050"/>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6"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9838B8FD-B308-4722-A278-28AE9A3841D5}" type="slidenum">
              <a:rPr lang="en-US"/>
              <a:pPr>
                <a:defRPr/>
              </a:pPr>
              <a:t>‹#›</a:t>
            </a:fld>
            <a:endParaRPr lang="en-US"/>
          </a:p>
        </p:txBody>
      </p:sp>
    </p:spTree>
    <p:extLst>
      <p:ext uri="{BB962C8B-B14F-4D97-AF65-F5344CB8AC3E}">
        <p14:creationId xmlns:p14="http://schemas.microsoft.com/office/powerpoint/2010/main" val="338748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395288" y="1052513"/>
            <a:ext cx="8424862" cy="28892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eaLnBrk="0" fontAlgn="base" hangingPunct="0">
              <a:spcBef>
                <a:spcPct val="0"/>
              </a:spcBef>
              <a:spcAft>
                <a:spcPct val="0"/>
              </a:spcAft>
            </a:pPr>
            <a:endParaRPr lang="en-AU" altLang="en-US" sz="2400">
              <a:solidFill>
                <a:srgbClr val="000000"/>
              </a:solidFill>
              <a:cs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0" i="0" baseline="0">
                <a:solidFill>
                  <a:srgbClr val="CF5E31"/>
                </a:solidFill>
              </a:defRPr>
            </a:lvl1pPr>
          </a:lstStyle>
          <a:p>
            <a:r>
              <a:rPr lang="en-US" dirty="0" smtClean="0"/>
              <a:t>Click to edit Master title style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6" name="Rectangle 6"/>
          <p:cNvSpPr>
            <a:spLocks noGrp="1" noChangeArrowheads="1"/>
          </p:cNvSpPr>
          <p:nvPr>
            <p:ph type="sldNum" sz="quarter" idx="10"/>
          </p:nvPr>
        </p:nvSpPr>
        <p:spPr/>
        <p:txBody>
          <a:bodyPr/>
          <a:lstStyle>
            <a:lvl1pPr fontAlgn="auto">
              <a:spcBef>
                <a:spcPts val="0"/>
              </a:spcBef>
              <a:spcAft>
                <a:spcPts val="0"/>
              </a:spcAft>
              <a:defRPr/>
            </a:lvl1pPr>
          </a:lstStyle>
          <a:p>
            <a:pPr>
              <a:defRPr/>
            </a:pPr>
            <a:fld id="{DEDADB85-D44E-496B-AE40-3DC20E59B40F}" type="slidenum">
              <a:rPr lang="en-US"/>
              <a:pPr>
                <a:defRPr/>
              </a:pPr>
              <a:t>‹#›</a:t>
            </a:fld>
            <a:endParaRPr lang="en-US"/>
          </a:p>
        </p:txBody>
      </p:sp>
    </p:spTree>
    <p:extLst>
      <p:ext uri="{BB962C8B-B14F-4D97-AF65-F5344CB8AC3E}">
        <p14:creationId xmlns:p14="http://schemas.microsoft.com/office/powerpoint/2010/main" val="225600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9" descr="Powerpoint design"/>
          <p:cNvPicPr>
            <a:picLocks noChangeAspect="1" noChangeArrowheads="1"/>
          </p:cNvPicPr>
          <p:nvPr/>
        </p:nvPicPr>
        <p:blipFill>
          <a:blip r:embed="rId16">
            <a:extLst>
              <a:ext uri="{28A0092B-C50C-407E-A947-70E740481C1C}">
                <a14:useLocalDpi xmlns:a14="http://schemas.microsoft.com/office/drawing/2010/main" val="0"/>
              </a:ext>
            </a:extLst>
          </a:blip>
          <a:srcRect l="841" t="73334" r="3508"/>
          <a:stretch>
            <a:fillRect/>
          </a:stretch>
        </p:blipFill>
        <p:spPr bwMode="auto">
          <a:xfrm>
            <a:off x="0" y="5029200"/>
            <a:ext cx="88201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858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3" name="Text Box 8"/>
          <p:cNvSpPr txBox="1">
            <a:spLocks noChangeArrowheads="1"/>
          </p:cNvSpPr>
          <p:nvPr/>
        </p:nvSpPr>
        <p:spPr bwMode="auto">
          <a:xfrm>
            <a:off x="1600200" y="6537325"/>
            <a:ext cx="7543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algn="ctr" eaLnBrk="0" fontAlgn="base" hangingPunct="0">
              <a:spcBef>
                <a:spcPct val="0"/>
              </a:spcBef>
              <a:spcAft>
                <a:spcPct val="0"/>
              </a:spcAft>
            </a:pPr>
            <a:r>
              <a:rPr lang="en-US" altLang="en-US" sz="1400">
                <a:solidFill>
                  <a:srgbClr val="FFFFFF"/>
                </a:solidFill>
                <a:cs typeface="Arial" charset="0"/>
              </a:rPr>
              <a:t> www.dmp.wa.gov.au/ResourcesSafety</a:t>
            </a:r>
          </a:p>
        </p:txBody>
      </p:sp>
      <p:sp>
        <p:nvSpPr>
          <p:cNvPr id="2054" name="Line 10"/>
          <p:cNvSpPr>
            <a:spLocks noChangeShapeType="1"/>
          </p:cNvSpPr>
          <p:nvPr/>
        </p:nvSpPr>
        <p:spPr bwMode="auto">
          <a:xfrm>
            <a:off x="838200" y="1219200"/>
            <a:ext cx="76200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AU">
              <a:solidFill>
                <a:prstClr val="black"/>
              </a:solidFill>
              <a:cs typeface="Arial" charset="0"/>
            </a:endParaRPr>
          </a:p>
        </p:txBody>
      </p:sp>
      <p:sp>
        <p:nvSpPr>
          <p:cNvPr id="1030" name="Rectangle 6"/>
          <p:cNvSpPr>
            <a:spLocks noGrp="1" noChangeArrowheads="1"/>
          </p:cNvSpPr>
          <p:nvPr>
            <p:ph type="sldNum" sz="quarter" idx="4"/>
          </p:nvPr>
        </p:nvSpPr>
        <p:spPr bwMode="auto">
          <a:xfrm>
            <a:off x="7239000" y="6524625"/>
            <a:ext cx="1905000" cy="333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rgbClr val="CF5E31"/>
                </a:solidFill>
                <a:latin typeface="Arial" charset="0"/>
                <a:ea typeface="ＭＳ Ｐゴシック" pitchFamily="-124" charset="-128"/>
                <a:cs typeface="+mn-cs"/>
              </a:defRPr>
            </a:lvl1pPr>
          </a:lstStyle>
          <a:p>
            <a:pPr fontAlgn="base">
              <a:spcBef>
                <a:spcPct val="0"/>
              </a:spcBef>
              <a:spcAft>
                <a:spcPct val="0"/>
              </a:spcAft>
              <a:defRPr/>
            </a:pPr>
            <a:fld id="{8B1DF8DE-6443-46FF-BA53-59C6DF4EE320}"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305282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tx2"/>
          </a:solidFill>
          <a:latin typeface="+mj-lt"/>
          <a:ea typeface="+mj-ea"/>
          <a:cs typeface="ＭＳ Ｐゴシック"/>
        </a:defRPr>
      </a:lvl1pPr>
      <a:lvl2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2pPr>
      <a:lvl3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3pPr>
      <a:lvl4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4pPr>
      <a:lvl5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5pPr>
      <a:lvl6pPr marL="457200" algn="l" rtl="0" fontAlgn="base">
        <a:spcBef>
          <a:spcPct val="0"/>
        </a:spcBef>
        <a:spcAft>
          <a:spcPct val="0"/>
        </a:spcAft>
        <a:defRPr sz="4400">
          <a:solidFill>
            <a:schemeClr val="tx2"/>
          </a:solidFill>
          <a:latin typeface="Arial" charset="0"/>
          <a:ea typeface="ＭＳ Ｐゴシック" pitchFamily="-124" charset="-128"/>
        </a:defRPr>
      </a:lvl6pPr>
      <a:lvl7pPr marL="914400" algn="l" rtl="0" fontAlgn="base">
        <a:spcBef>
          <a:spcPct val="0"/>
        </a:spcBef>
        <a:spcAft>
          <a:spcPct val="0"/>
        </a:spcAft>
        <a:defRPr sz="4400">
          <a:solidFill>
            <a:schemeClr val="tx2"/>
          </a:solidFill>
          <a:latin typeface="Arial" charset="0"/>
          <a:ea typeface="ＭＳ Ｐゴシック" pitchFamily="-124" charset="-128"/>
        </a:defRPr>
      </a:lvl7pPr>
      <a:lvl8pPr marL="1371600" algn="l" rtl="0" fontAlgn="base">
        <a:spcBef>
          <a:spcPct val="0"/>
        </a:spcBef>
        <a:spcAft>
          <a:spcPct val="0"/>
        </a:spcAft>
        <a:defRPr sz="4400">
          <a:solidFill>
            <a:schemeClr val="tx2"/>
          </a:solidFill>
          <a:latin typeface="Arial" charset="0"/>
          <a:ea typeface="ＭＳ Ｐゴシック" pitchFamily="-124" charset="-128"/>
        </a:defRPr>
      </a:lvl8pPr>
      <a:lvl9pPr marL="1828800" algn="l" rtl="0" fontAlgn="base">
        <a:spcBef>
          <a:spcPct val="0"/>
        </a:spcBef>
        <a:spcAft>
          <a:spcPct val="0"/>
        </a:spcAft>
        <a:defRPr sz="4400">
          <a:solidFill>
            <a:schemeClr val="tx2"/>
          </a:solidFill>
          <a:latin typeface="Arial" charset="0"/>
          <a:ea typeface="ＭＳ Ｐゴシック" pitchFamily="-12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9" descr="Powerpoint design"/>
          <p:cNvPicPr>
            <a:picLocks noChangeAspect="1" noChangeArrowheads="1"/>
          </p:cNvPicPr>
          <p:nvPr/>
        </p:nvPicPr>
        <p:blipFill>
          <a:blip r:embed="rId16" cstate="print"/>
          <a:srcRect l="841" t="73334" r="3508"/>
          <a:stretch>
            <a:fillRect/>
          </a:stretch>
        </p:blipFill>
        <p:spPr bwMode="auto">
          <a:xfrm>
            <a:off x="0" y="5029200"/>
            <a:ext cx="8820150" cy="1828800"/>
          </a:xfrm>
          <a:prstGeom prst="rect">
            <a:avLst/>
          </a:prstGeom>
          <a:noFill/>
          <a:ln w="9525">
            <a:noFill/>
            <a:miter lim="800000"/>
            <a:headEnd/>
            <a:tailEnd/>
          </a:ln>
        </p:spPr>
      </p:pic>
      <p:sp>
        <p:nvSpPr>
          <p:cNvPr id="9219"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1600200" y="6537325"/>
            <a:ext cx="7543800" cy="304800"/>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US" sz="1400" dirty="0">
                <a:solidFill>
                  <a:prstClr val="white"/>
                </a:solidFill>
              </a:rPr>
              <a:t> www.dmp.wa.gov.au/ResourcesSafety</a:t>
            </a:r>
          </a:p>
        </p:txBody>
      </p:sp>
      <p:sp>
        <p:nvSpPr>
          <p:cNvPr id="1034" name="Line 10"/>
          <p:cNvSpPr>
            <a:spLocks noChangeShapeType="1"/>
          </p:cNvSpPr>
          <p:nvPr/>
        </p:nvSpPr>
        <p:spPr bwMode="auto">
          <a:xfrm>
            <a:off x="838200" y="1219200"/>
            <a:ext cx="7620000" cy="0"/>
          </a:xfrm>
          <a:prstGeom prst="line">
            <a:avLst/>
          </a:prstGeom>
          <a:noFill/>
          <a:ln w="15875">
            <a:solidFill>
              <a:schemeClr val="tx1"/>
            </a:solidFill>
            <a:round/>
            <a:headEnd/>
            <a:tailEnd/>
          </a:ln>
        </p:spPr>
        <p:txBody>
          <a:bodyPr wrap="none" anchor="ctr"/>
          <a:lstStyle/>
          <a:p>
            <a:pPr eaLnBrk="0" fontAlgn="base" hangingPunct="0">
              <a:spcBef>
                <a:spcPct val="0"/>
              </a:spcBef>
              <a:spcAft>
                <a:spcPct val="0"/>
              </a:spcAft>
              <a:defRPr/>
            </a:pPr>
            <a:endParaRPr lang="en-AU" sz="2400">
              <a:solidFill>
                <a:prstClr val="black"/>
              </a:solidFill>
            </a:endParaRPr>
          </a:p>
        </p:txBody>
      </p:sp>
      <p:sp>
        <p:nvSpPr>
          <p:cNvPr id="1030" name="Rectangle 6"/>
          <p:cNvSpPr>
            <a:spLocks noGrp="1" noChangeArrowheads="1"/>
          </p:cNvSpPr>
          <p:nvPr>
            <p:ph type="sldNum" sz="quarter" idx="4"/>
          </p:nvPr>
        </p:nvSpPr>
        <p:spPr bwMode="auto">
          <a:xfrm>
            <a:off x="7239000" y="6524625"/>
            <a:ext cx="1905000" cy="333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rgbClr val="CF5E31"/>
                </a:solidFill>
                <a:latin typeface="Arial" charset="0"/>
                <a:ea typeface="ＭＳ Ｐゴシック" pitchFamily="-124" charset="-128"/>
                <a:cs typeface="+mn-cs"/>
              </a:defRPr>
            </a:lvl1pPr>
          </a:lstStyle>
          <a:p>
            <a:pPr fontAlgn="base">
              <a:spcBef>
                <a:spcPct val="0"/>
              </a:spcBef>
              <a:spcAft>
                <a:spcPct val="0"/>
              </a:spcAft>
              <a:defRPr/>
            </a:pPr>
            <a:fld id="{FF8D125E-C098-4188-ACAE-D16F295D60B7}"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424731322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800">
          <a:solidFill>
            <a:schemeClr val="tx2"/>
          </a:solidFill>
          <a:latin typeface="+mj-lt"/>
          <a:ea typeface="+mj-ea"/>
          <a:cs typeface="ＭＳ Ｐゴシック"/>
        </a:defRPr>
      </a:lvl1pPr>
      <a:lvl2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2pPr>
      <a:lvl3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3pPr>
      <a:lvl4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4pPr>
      <a:lvl5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5pPr>
      <a:lvl6pPr marL="457200" algn="l" rtl="0" fontAlgn="base">
        <a:spcBef>
          <a:spcPct val="0"/>
        </a:spcBef>
        <a:spcAft>
          <a:spcPct val="0"/>
        </a:spcAft>
        <a:defRPr sz="4400">
          <a:solidFill>
            <a:schemeClr val="tx2"/>
          </a:solidFill>
          <a:latin typeface="Arial" charset="0"/>
          <a:ea typeface="ＭＳ Ｐゴシック" pitchFamily="-124" charset="-128"/>
        </a:defRPr>
      </a:lvl6pPr>
      <a:lvl7pPr marL="914400" algn="l" rtl="0" fontAlgn="base">
        <a:spcBef>
          <a:spcPct val="0"/>
        </a:spcBef>
        <a:spcAft>
          <a:spcPct val="0"/>
        </a:spcAft>
        <a:defRPr sz="4400">
          <a:solidFill>
            <a:schemeClr val="tx2"/>
          </a:solidFill>
          <a:latin typeface="Arial" charset="0"/>
          <a:ea typeface="ＭＳ Ｐゴシック" pitchFamily="-124" charset="-128"/>
        </a:defRPr>
      </a:lvl7pPr>
      <a:lvl8pPr marL="1371600" algn="l" rtl="0" fontAlgn="base">
        <a:spcBef>
          <a:spcPct val="0"/>
        </a:spcBef>
        <a:spcAft>
          <a:spcPct val="0"/>
        </a:spcAft>
        <a:defRPr sz="4400">
          <a:solidFill>
            <a:schemeClr val="tx2"/>
          </a:solidFill>
          <a:latin typeface="Arial" charset="0"/>
          <a:ea typeface="ＭＳ Ｐゴシック" pitchFamily="-124" charset="-128"/>
        </a:defRPr>
      </a:lvl8pPr>
      <a:lvl9pPr marL="1828800" algn="l" rtl="0" fontAlgn="base">
        <a:spcBef>
          <a:spcPct val="0"/>
        </a:spcBef>
        <a:spcAft>
          <a:spcPct val="0"/>
        </a:spcAft>
        <a:defRPr sz="4400">
          <a:solidFill>
            <a:schemeClr val="tx2"/>
          </a:solidFill>
          <a:latin typeface="Arial" charset="0"/>
          <a:ea typeface="ＭＳ Ｐゴシック" pitchFamily="-124"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DComms@dmp.wa.gov.au?subject=Exploration%20Safety%20Roadshow%20200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dmp.wa.gov.au/ResourcesSafet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6.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p:txBody>
          <a:bodyPr/>
          <a:lstStyle/>
          <a:p>
            <a:r>
              <a:rPr lang="en-AU" altLang="en-US" smtClean="0">
                <a:solidFill>
                  <a:srgbClr val="CF5E31"/>
                </a:solidFill>
              </a:rPr>
              <a:t>Please read this before using presentation</a:t>
            </a:r>
          </a:p>
        </p:txBody>
      </p:sp>
      <p:sp>
        <p:nvSpPr>
          <p:cNvPr id="47107" name="Content Placeholder 4"/>
          <p:cNvSpPr>
            <a:spLocks noGrp="1"/>
          </p:cNvSpPr>
          <p:nvPr>
            <p:ph idx="1"/>
          </p:nvPr>
        </p:nvSpPr>
        <p:spPr/>
        <p:txBody>
          <a:bodyPr/>
          <a:lstStyle/>
          <a:p>
            <a:r>
              <a:rPr lang="en-AU" altLang="en-US" sz="1800" dirty="0" smtClean="0"/>
              <a:t>This presentation is based on content presented at the Mines Safety Roadshow held </a:t>
            </a:r>
            <a:r>
              <a:rPr lang="en-AU" altLang="en-US" sz="1800" smtClean="0"/>
              <a:t>in October </a:t>
            </a:r>
            <a:r>
              <a:rPr lang="en-AU" altLang="en-US" sz="1800" dirty="0" smtClean="0"/>
              <a:t>2013</a:t>
            </a:r>
          </a:p>
          <a:p>
            <a:r>
              <a:rPr lang="en-AU" altLang="en-US" sz="1800" dirty="0" smtClean="0"/>
              <a:t>It is made available for non-commercial use (e.g. toolbox meetings, OHS discussions) subject to the condition that the PowerPoint file is not altered without permission from Resources Safety</a:t>
            </a:r>
          </a:p>
          <a:p>
            <a:r>
              <a:rPr lang="en-AU" altLang="en-US" sz="1800" dirty="0" smtClean="0"/>
              <a:t>Supporting resources, such as brochures and posters, are available from Resources Safety</a:t>
            </a:r>
          </a:p>
          <a:p>
            <a:r>
              <a:rPr lang="en-AU" altLang="en-US" sz="1800" dirty="0" smtClean="0"/>
              <a:t>For resources, information or clarification, please contact:</a:t>
            </a:r>
          </a:p>
          <a:p>
            <a:pPr lvl="1">
              <a:buFontTx/>
              <a:buNone/>
            </a:pPr>
            <a:r>
              <a:rPr lang="en-AU" altLang="en-US" sz="1800" b="1" dirty="0" smtClean="0">
                <a:solidFill>
                  <a:srgbClr val="C00000"/>
                </a:solidFill>
                <a:hlinkClick r:id="rId3"/>
              </a:rPr>
              <a:t>RSDComms@dmp.wa.gov.au</a:t>
            </a:r>
            <a:endParaRPr lang="en-AU" altLang="en-US" sz="1800" b="1" dirty="0" smtClean="0">
              <a:solidFill>
                <a:srgbClr val="C00000"/>
              </a:solidFill>
            </a:endParaRPr>
          </a:p>
          <a:p>
            <a:pPr lvl="1">
              <a:buFontTx/>
              <a:buNone/>
            </a:pPr>
            <a:r>
              <a:rPr lang="en-AU" altLang="en-US" sz="1800" dirty="0" smtClean="0"/>
              <a:t>or visit</a:t>
            </a:r>
          </a:p>
          <a:p>
            <a:pPr lvl="1">
              <a:buFontTx/>
              <a:buNone/>
            </a:pPr>
            <a:r>
              <a:rPr lang="en-AU" altLang="en-US" sz="1800" b="1" dirty="0" smtClean="0">
                <a:solidFill>
                  <a:srgbClr val="C00000"/>
                </a:solidFill>
                <a:hlinkClick r:id="rId4"/>
              </a:rPr>
              <a:t>www.dmp.wa.gov.au/ResourcesSafety</a:t>
            </a:r>
            <a:endParaRPr lang="en-AU" altLang="en-US" sz="1800" b="1" dirty="0" smtClean="0">
              <a:solidFill>
                <a:srgbClr val="C00000"/>
              </a:solidFill>
            </a:endParaRPr>
          </a:p>
          <a:p>
            <a:endParaRPr lang="en-AU" altLang="en-US" dirty="0" smtClean="0"/>
          </a:p>
        </p:txBody>
      </p:sp>
      <p:sp>
        <p:nvSpPr>
          <p:cNvPr id="4710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fontAlgn="base">
              <a:spcBef>
                <a:spcPct val="0"/>
              </a:spcBef>
              <a:spcAft>
                <a:spcPct val="0"/>
              </a:spcAft>
              <a:defRPr>
                <a:solidFill>
                  <a:schemeClr val="tx1"/>
                </a:solidFill>
                <a:latin typeface="Arial" charset="0"/>
                <a:ea typeface="ＭＳ Ｐゴシック" pitchFamily="34" charset="-128"/>
              </a:defRPr>
            </a:lvl6pPr>
            <a:lvl7pPr marL="2971800" indent="-228600" fontAlgn="base">
              <a:spcBef>
                <a:spcPct val="0"/>
              </a:spcBef>
              <a:spcAft>
                <a:spcPct val="0"/>
              </a:spcAft>
              <a:defRPr>
                <a:solidFill>
                  <a:schemeClr val="tx1"/>
                </a:solidFill>
                <a:latin typeface="Arial" charset="0"/>
                <a:ea typeface="ＭＳ Ｐゴシック" pitchFamily="34" charset="-128"/>
              </a:defRPr>
            </a:lvl7pPr>
            <a:lvl8pPr marL="3429000" indent="-228600" fontAlgn="base">
              <a:spcBef>
                <a:spcPct val="0"/>
              </a:spcBef>
              <a:spcAft>
                <a:spcPct val="0"/>
              </a:spcAft>
              <a:defRPr>
                <a:solidFill>
                  <a:schemeClr val="tx1"/>
                </a:solidFill>
                <a:latin typeface="Arial" charset="0"/>
                <a:ea typeface="ＭＳ Ｐゴシック" pitchFamily="34" charset="-128"/>
              </a:defRPr>
            </a:lvl8pPr>
            <a:lvl9pPr marL="3886200" indent="-228600" fontAlgn="base">
              <a:spcBef>
                <a:spcPct val="0"/>
              </a:spcBef>
              <a:spcAft>
                <a:spcPct val="0"/>
              </a:spcAft>
              <a:defRPr>
                <a:solidFill>
                  <a:schemeClr val="tx1"/>
                </a:solidFill>
                <a:latin typeface="Arial" charset="0"/>
                <a:ea typeface="ＭＳ Ｐゴシック" pitchFamily="34" charset="-128"/>
              </a:defRPr>
            </a:lvl9pPr>
          </a:lstStyle>
          <a:p>
            <a:pPr fontAlgn="base">
              <a:spcBef>
                <a:spcPct val="0"/>
              </a:spcBef>
              <a:spcAft>
                <a:spcPct val="0"/>
              </a:spcAft>
            </a:pPr>
            <a:fld id="{604A8FB3-4815-4236-AC52-BD65269A1869}" type="slidenum">
              <a:rPr lang="en-US" altLang="en-US" smtClean="0">
                <a:solidFill>
                  <a:srgbClr val="CF5E31"/>
                </a:solidFill>
              </a:rPr>
              <a:pPr fontAlgn="base">
                <a:spcBef>
                  <a:spcPct val="0"/>
                </a:spcBef>
                <a:spcAft>
                  <a:spcPct val="0"/>
                </a:spcAft>
              </a:pPr>
              <a:t>1</a:t>
            </a:fld>
            <a:endParaRPr lang="en-US" altLang="en-US" smtClean="0">
              <a:solidFill>
                <a:srgbClr val="CF5E31"/>
              </a:solidFill>
            </a:endParaRPr>
          </a:p>
        </p:txBody>
      </p:sp>
    </p:spTree>
    <p:extLst>
      <p:ext uri="{BB962C8B-B14F-4D97-AF65-F5344CB8AC3E}">
        <p14:creationId xmlns:p14="http://schemas.microsoft.com/office/powerpoint/2010/main" val="210458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bwMode="auto">
          <a:xfrm>
            <a:off x="7916863" y="6556375"/>
            <a:ext cx="863600" cy="328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CD4D942-B615-4496-ACC0-5260D1F5C0D4}" type="slidenum">
              <a:rPr lang="en-AU" sz="1400" b="0" smtClean="0">
                <a:solidFill>
                  <a:prstClr val="white"/>
                </a:solidFill>
              </a:rPr>
              <a:pPr/>
              <a:t>10</a:t>
            </a:fld>
            <a:endParaRPr lang="en-AU" sz="1400" b="0" smtClean="0">
              <a:solidFill>
                <a:prstClr val="white"/>
              </a:solidFill>
            </a:endParaRPr>
          </a:p>
        </p:txBody>
      </p:sp>
      <p:sp>
        <p:nvSpPr>
          <p:cNvPr id="27651" name="Rectangle 2"/>
          <p:cNvSpPr>
            <a:spLocks noGrp="1" noChangeArrowheads="1"/>
          </p:cNvSpPr>
          <p:nvPr>
            <p:ph type="title"/>
          </p:nvPr>
        </p:nvSpPr>
        <p:spPr>
          <a:xfrm>
            <a:off x="755650" y="250825"/>
            <a:ext cx="6635750" cy="1116013"/>
          </a:xfrm>
        </p:spPr>
        <p:txBody>
          <a:bodyPr/>
          <a:lstStyle/>
          <a:p>
            <a:endParaRPr lang="en-US" smtClean="0"/>
          </a:p>
        </p:txBody>
      </p:sp>
      <p:sp>
        <p:nvSpPr>
          <p:cNvPr id="27652" name="Rectangle 3"/>
          <p:cNvSpPr>
            <a:spLocks noChangeArrowheads="1"/>
          </p:cNvSpPr>
          <p:nvPr/>
        </p:nvSpPr>
        <p:spPr bwMode="auto">
          <a:xfrm>
            <a:off x="0" y="0"/>
            <a:ext cx="9144000" cy="6858000"/>
          </a:xfrm>
          <a:prstGeom prst="rect">
            <a:avLst/>
          </a:prstGeom>
          <a:solidFill>
            <a:srgbClr val="BD5F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AU" sz="2400">
              <a:solidFill>
                <a:prstClr val="black"/>
              </a:solidFill>
            </a:endParaRPr>
          </a:p>
        </p:txBody>
      </p:sp>
      <p:sp>
        <p:nvSpPr>
          <p:cNvPr id="27653" name="Rectangle 4"/>
          <p:cNvSpPr>
            <a:spLocks noChangeArrowheads="1"/>
          </p:cNvSpPr>
          <p:nvPr/>
        </p:nvSpPr>
        <p:spPr bwMode="auto">
          <a:xfrm>
            <a:off x="1085850" y="414338"/>
            <a:ext cx="6942138" cy="514350"/>
          </a:xfrm>
          <a:prstGeom prst="rect">
            <a:avLst/>
          </a:prstGeom>
          <a:solidFill>
            <a:srgbClr val="BD5F1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eaLnBrk="0" fontAlgn="base" hangingPunct="0">
              <a:lnSpc>
                <a:spcPct val="80000"/>
              </a:lnSpc>
              <a:spcBef>
                <a:spcPct val="0"/>
              </a:spcBef>
              <a:spcAft>
                <a:spcPct val="0"/>
              </a:spcAft>
            </a:pPr>
            <a:r>
              <a:rPr lang="en-AU" sz="2600">
                <a:solidFill>
                  <a:prstClr val="white"/>
                </a:solidFill>
                <a:latin typeface="Trebuchet MS" pitchFamily="34" charset="0"/>
              </a:rPr>
              <a:t>Safety culture spectrum</a:t>
            </a:r>
          </a:p>
        </p:txBody>
      </p:sp>
      <p:graphicFrame>
        <p:nvGraphicFramePr>
          <p:cNvPr id="1199109" name="Group 5"/>
          <p:cNvGraphicFramePr>
            <a:graphicFrameLocks noGrp="1"/>
          </p:cNvGraphicFramePr>
          <p:nvPr>
            <p:ph idx="1"/>
          </p:nvPr>
        </p:nvGraphicFramePr>
        <p:xfrm>
          <a:off x="171450" y="1143000"/>
          <a:ext cx="8793165" cy="5607050"/>
        </p:xfrm>
        <a:graphic>
          <a:graphicData uri="http://schemas.openxmlformats.org/drawingml/2006/table">
            <a:tbl>
              <a:tblPr/>
              <a:tblGrid>
                <a:gridCol w="1758633"/>
                <a:gridCol w="1758633"/>
                <a:gridCol w="1758633"/>
                <a:gridCol w="1758633"/>
                <a:gridCol w="1758633"/>
              </a:tblGrid>
              <a:tr h="348504">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Vulnerable</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Rule followers</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Robust</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Enlightened</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Resilient</a:t>
                      </a:r>
                    </a:p>
                  </a:txBody>
                  <a:tcPr marL="97184" marR="97184" marT="48587" marB="48587" anchor="ct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23F54"/>
                    </a:solidFill>
                  </a:tcPr>
                </a:tc>
              </a:tr>
              <a:tr h="4327651">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In denial</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Messengers ‘shot’</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Whistleblowers dismissed or discredited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Protection of the powerful</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Information hoarded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Responsibility shirked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Failure punished or covered up</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New ideas crushed</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Deal ‘by the book’</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Conform to rules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Target = ‘zero’</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Reactive</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Repair not reform</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Information neglected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Responsibility compartmentalised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New ideas = ‘problems’</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Develop risk management capacity</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Enhance systems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Improve suite of performance measures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Develop action plans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Monitor and review progress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Clarify/refine objectives</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Active leadership</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Safety management plan widely known</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Competent people with experience</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Accountabilities understood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Advanced performance measures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Regular reviews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Range of emergency responses catered for</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Strive for resilience of systems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Reform rather than repair</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Responsibility shared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Actively seek new ideas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Messengers rewarded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Proactive as well as reactive</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Failures prompt far-reaching inquiries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Flexibility of operation</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Consistent mindset is ‘wariness’</a:t>
                      </a:r>
                    </a:p>
                  </a:txBody>
                  <a:tcPr marL="97184" marR="97184" marT="48587" marB="48587" horzOverflow="overflow">
                    <a:lnL w="12700" cap="flat" cmpd="sng" algn="ctr">
                      <a:solidFill>
                        <a:srgbClr val="C0CADA"/>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7743">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‘in disarray’</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pathological</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‘organised’</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reactive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‘credible’</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calculative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‘trusting’</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proactive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bg1"/>
                          </a:solidFill>
                          <a:effectLst/>
                          <a:latin typeface="Arial" charset="0"/>
                        </a:rPr>
                        <a:t>‘disciplined’</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bg1"/>
                          </a:solidFill>
                          <a:effectLst/>
                          <a:latin typeface="Arial" charset="0"/>
                        </a:rPr>
                        <a:t>generative</a:t>
                      </a:r>
                    </a:p>
                  </a:txBody>
                  <a:tcPr marL="97184" marR="97184" marT="48587" marB="485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50000"/>
                      </a:schemeClr>
                    </a:solidFill>
                  </a:tcPr>
                </a:tc>
              </a:tr>
              <a:tr h="353152">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Sanction</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Direct</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Encourage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Partner</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charset="0"/>
                        </a:rPr>
                        <a:t>Champion</a:t>
                      </a:r>
                    </a:p>
                  </a:txBody>
                  <a:tcPr marL="97184" marR="97184" marT="48587" marB="485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Tree>
    <p:extLst>
      <p:ext uri="{BB962C8B-B14F-4D97-AF65-F5344CB8AC3E}">
        <p14:creationId xmlns:p14="http://schemas.microsoft.com/office/powerpoint/2010/main" val="27748081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extLst>
              <p:ext uri="{D42A27DB-BD31-4B8C-83A1-F6EECF244321}">
                <p14:modId xmlns:p14="http://schemas.microsoft.com/office/powerpoint/2010/main" val="4231694626"/>
              </p:ext>
            </p:extLst>
          </p:nvPr>
        </p:nvGraphicFramePr>
        <p:xfrm>
          <a:off x="1043608" y="1614056"/>
          <a:ext cx="6192688" cy="4659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ectangle 15"/>
          <p:cNvSpPr/>
          <p:nvPr/>
        </p:nvSpPr>
        <p:spPr>
          <a:xfrm>
            <a:off x="7380312" y="2132856"/>
            <a:ext cx="1497766" cy="569952"/>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0" name="Rectangle 19"/>
          <p:cNvSpPr/>
          <p:nvPr/>
        </p:nvSpPr>
        <p:spPr>
          <a:xfrm>
            <a:off x="3823117" y="3144024"/>
            <a:ext cx="1497766" cy="569952"/>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2" name="Slide Number Placeholder 21"/>
          <p:cNvSpPr>
            <a:spLocks noGrp="1"/>
          </p:cNvSpPr>
          <p:nvPr>
            <p:ph type="sldNum" sz="quarter" idx="10"/>
          </p:nvPr>
        </p:nvSpPr>
        <p:spPr/>
        <p:txBody>
          <a:bodyPr/>
          <a:lstStyle/>
          <a:p>
            <a:pPr>
              <a:defRPr/>
            </a:pPr>
            <a:fld id="{65F01BBC-B154-426B-B193-7FA9844B8C65}" type="slidenum">
              <a:rPr lang="en-US" smtClean="0"/>
              <a:pPr>
                <a:defRPr/>
              </a:pPr>
              <a:t>11</a:t>
            </a:fld>
            <a:endParaRPr lang="en-US" dirty="0"/>
          </a:p>
        </p:txBody>
      </p:sp>
      <p:sp>
        <p:nvSpPr>
          <p:cNvPr id="9" name="Sun 8"/>
          <p:cNvSpPr/>
          <p:nvPr/>
        </p:nvSpPr>
        <p:spPr>
          <a:xfrm>
            <a:off x="6543606" y="1353156"/>
            <a:ext cx="2748869" cy="2360820"/>
          </a:xfrm>
          <a:prstGeom prst="sun">
            <a:avLst/>
          </a:prstGeom>
          <a:solidFill>
            <a:srgbClr val="FFFF00"/>
          </a:solidFill>
          <a:ln w="25400" cap="flat" cmpd="sng" algn="ctr">
            <a:solidFill>
              <a:sysClr val="window" lastClr="FFFFFF">
                <a:hueOff val="0"/>
                <a:satOff val="0"/>
                <a:lumOff val="0"/>
                <a:alphaOff val="0"/>
              </a:sysClr>
            </a:solidFill>
            <a:prstDash val="solid"/>
          </a:ln>
          <a:effectLst/>
        </p:spPr>
        <p:style>
          <a:lnRef idx="2">
            <a:scrgbClr r="0" g="0" b="0"/>
          </a:lnRef>
          <a:fillRef idx="1">
            <a:scrgbClr r="0" g="0" b="0"/>
          </a:fillRef>
          <a:effectRef idx="0">
            <a:scrgbClr r="0" g="0" b="0"/>
          </a:effectRef>
          <a:fontRef idx="minor">
            <a:schemeClr val="lt1"/>
          </a:fontRef>
        </p:style>
      </p:sp>
      <p:sp>
        <p:nvSpPr>
          <p:cNvPr id="2" name="TextBox 1"/>
          <p:cNvSpPr txBox="1"/>
          <p:nvPr/>
        </p:nvSpPr>
        <p:spPr>
          <a:xfrm>
            <a:off x="7255038" y="2341556"/>
            <a:ext cx="1326004" cy="369332"/>
          </a:xfrm>
          <a:prstGeom prst="rect">
            <a:avLst/>
          </a:prstGeom>
          <a:noFill/>
        </p:spPr>
        <p:txBody>
          <a:bodyPr wrap="none" rtlCol="0">
            <a:spAutoFit/>
          </a:bodyPr>
          <a:lstStyle/>
          <a:p>
            <a:r>
              <a:rPr lang="en-AU" b="1" dirty="0">
                <a:solidFill>
                  <a:prstClr val="black"/>
                </a:solidFill>
              </a:rPr>
              <a:t>Resilience</a:t>
            </a:r>
          </a:p>
        </p:txBody>
      </p:sp>
      <p:sp>
        <p:nvSpPr>
          <p:cNvPr id="3" name="Title 2"/>
          <p:cNvSpPr>
            <a:spLocks noGrp="1"/>
          </p:cNvSpPr>
          <p:nvPr>
            <p:ph type="title"/>
          </p:nvPr>
        </p:nvSpPr>
        <p:spPr>
          <a:xfrm>
            <a:off x="685800" y="332656"/>
            <a:ext cx="7772400" cy="1143000"/>
          </a:xfrm>
        </p:spPr>
        <p:txBody>
          <a:bodyPr/>
          <a:lstStyle/>
          <a:p>
            <a:r>
              <a:rPr lang="en-AU" dirty="0" smtClean="0">
                <a:solidFill>
                  <a:schemeClr val="tx1"/>
                </a:solidFill>
              </a:rPr>
              <a:t>Operational opportunities for cultural change</a:t>
            </a:r>
            <a:endParaRPr lang="en-AU" dirty="0">
              <a:solidFill>
                <a:schemeClr val="tx1"/>
              </a:solidFill>
            </a:endParaRPr>
          </a:p>
        </p:txBody>
      </p:sp>
    </p:spTree>
    <p:extLst>
      <p:ext uri="{BB962C8B-B14F-4D97-AF65-F5344CB8AC3E}">
        <p14:creationId xmlns:p14="http://schemas.microsoft.com/office/powerpoint/2010/main" val="3971104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Risk management and relationships</a:t>
            </a:r>
            <a:endParaRPr lang="en-AU" dirty="0">
              <a:solidFill>
                <a:schemeClr val="tx1"/>
              </a:solidFill>
            </a:endParaRPr>
          </a:p>
        </p:txBody>
      </p:sp>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12</a:t>
            </a:fld>
            <a:endParaRPr lang="en-US" dirty="0"/>
          </a:p>
        </p:txBody>
      </p:sp>
      <p:grpSp>
        <p:nvGrpSpPr>
          <p:cNvPr id="11" name="Group 10"/>
          <p:cNvGrpSpPr/>
          <p:nvPr/>
        </p:nvGrpSpPr>
        <p:grpSpPr>
          <a:xfrm>
            <a:off x="1185711" y="1700808"/>
            <a:ext cx="5472608" cy="4279106"/>
            <a:chOff x="1547664" y="1700808"/>
            <a:chExt cx="5472608" cy="3960440"/>
          </a:xfrm>
        </p:grpSpPr>
        <p:cxnSp>
          <p:nvCxnSpPr>
            <p:cNvPr id="6" name="Straight Connector 5"/>
            <p:cNvCxnSpPr/>
            <p:nvPr/>
          </p:nvCxnSpPr>
          <p:spPr bwMode="auto">
            <a:xfrm>
              <a:off x="1547664" y="1700808"/>
              <a:ext cx="0" cy="396044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H="1">
              <a:off x="1547664" y="5661248"/>
              <a:ext cx="5472608"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2" name="TextBox 11"/>
          <p:cNvSpPr txBox="1"/>
          <p:nvPr/>
        </p:nvSpPr>
        <p:spPr>
          <a:xfrm rot="16200000">
            <a:off x="-1276616" y="3777157"/>
            <a:ext cx="4176464" cy="400110"/>
          </a:xfrm>
          <a:prstGeom prst="rect">
            <a:avLst/>
          </a:prstGeom>
          <a:noFill/>
        </p:spPr>
        <p:txBody>
          <a:bodyPr wrap="square" rtlCol="0">
            <a:spAutoFit/>
          </a:bodyPr>
          <a:lstStyle/>
          <a:p>
            <a:r>
              <a:rPr lang="en-AU" sz="2000" dirty="0">
                <a:solidFill>
                  <a:prstClr val="black"/>
                </a:solidFill>
              </a:rPr>
              <a:t>How much we care about people</a:t>
            </a:r>
          </a:p>
        </p:txBody>
      </p:sp>
      <p:sp>
        <p:nvSpPr>
          <p:cNvPr id="13" name="TextBox 12"/>
          <p:cNvSpPr txBox="1"/>
          <p:nvPr/>
        </p:nvSpPr>
        <p:spPr>
          <a:xfrm>
            <a:off x="1781967" y="6125234"/>
            <a:ext cx="4608512" cy="400110"/>
          </a:xfrm>
          <a:prstGeom prst="rect">
            <a:avLst/>
          </a:prstGeom>
          <a:noFill/>
        </p:spPr>
        <p:txBody>
          <a:bodyPr wrap="square" rtlCol="0">
            <a:spAutoFit/>
          </a:bodyPr>
          <a:lstStyle/>
          <a:p>
            <a:r>
              <a:rPr lang="en-AU" sz="2000" dirty="0">
                <a:solidFill>
                  <a:prstClr val="black"/>
                </a:solidFill>
              </a:rPr>
              <a:t>How good we are at managing risk</a:t>
            </a:r>
          </a:p>
        </p:txBody>
      </p:sp>
      <p:sp>
        <p:nvSpPr>
          <p:cNvPr id="14" name="Right Arrow 13"/>
          <p:cNvSpPr/>
          <p:nvPr/>
        </p:nvSpPr>
        <p:spPr bwMode="auto">
          <a:xfrm rot="19350477">
            <a:off x="217505" y="2891281"/>
            <a:ext cx="6739659" cy="1533501"/>
          </a:xfrm>
          <a:custGeom>
            <a:avLst/>
            <a:gdLst>
              <a:gd name="connsiteX0" fmla="*/ 0 w 7095177"/>
              <a:gd name="connsiteY0" fmla="*/ 383375 h 1533501"/>
              <a:gd name="connsiteX1" fmla="*/ 6328427 w 7095177"/>
              <a:gd name="connsiteY1" fmla="*/ 383375 h 1533501"/>
              <a:gd name="connsiteX2" fmla="*/ 6328427 w 7095177"/>
              <a:gd name="connsiteY2" fmla="*/ 0 h 1533501"/>
              <a:gd name="connsiteX3" fmla="*/ 7095177 w 7095177"/>
              <a:gd name="connsiteY3" fmla="*/ 766751 h 1533501"/>
              <a:gd name="connsiteX4" fmla="*/ 6328427 w 7095177"/>
              <a:gd name="connsiteY4" fmla="*/ 1533501 h 1533501"/>
              <a:gd name="connsiteX5" fmla="*/ 6328427 w 7095177"/>
              <a:gd name="connsiteY5" fmla="*/ 1150126 h 1533501"/>
              <a:gd name="connsiteX6" fmla="*/ 0 w 7095177"/>
              <a:gd name="connsiteY6" fmla="*/ 1150126 h 1533501"/>
              <a:gd name="connsiteX7" fmla="*/ 0 w 7095177"/>
              <a:gd name="connsiteY7" fmla="*/ 383375 h 1533501"/>
              <a:gd name="connsiteX0" fmla="*/ 27452 w 7095177"/>
              <a:gd name="connsiteY0" fmla="*/ 1108125 h 1533501"/>
              <a:gd name="connsiteX1" fmla="*/ 6328427 w 7095177"/>
              <a:gd name="connsiteY1" fmla="*/ 383375 h 1533501"/>
              <a:gd name="connsiteX2" fmla="*/ 6328427 w 7095177"/>
              <a:gd name="connsiteY2" fmla="*/ 0 h 1533501"/>
              <a:gd name="connsiteX3" fmla="*/ 7095177 w 7095177"/>
              <a:gd name="connsiteY3" fmla="*/ 766751 h 1533501"/>
              <a:gd name="connsiteX4" fmla="*/ 6328427 w 7095177"/>
              <a:gd name="connsiteY4" fmla="*/ 1533501 h 1533501"/>
              <a:gd name="connsiteX5" fmla="*/ 6328427 w 7095177"/>
              <a:gd name="connsiteY5" fmla="*/ 1150126 h 1533501"/>
              <a:gd name="connsiteX6" fmla="*/ 0 w 7095177"/>
              <a:gd name="connsiteY6" fmla="*/ 1150126 h 1533501"/>
              <a:gd name="connsiteX7" fmla="*/ 27452 w 7095177"/>
              <a:gd name="connsiteY7" fmla="*/ 1108125 h 1533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5177" h="1533501">
                <a:moveTo>
                  <a:pt x="27452" y="1108125"/>
                </a:moveTo>
                <a:lnTo>
                  <a:pt x="6328427" y="383375"/>
                </a:lnTo>
                <a:lnTo>
                  <a:pt x="6328427" y="0"/>
                </a:lnTo>
                <a:lnTo>
                  <a:pt x="7095177" y="766751"/>
                </a:lnTo>
                <a:lnTo>
                  <a:pt x="6328427" y="1533501"/>
                </a:lnTo>
                <a:lnTo>
                  <a:pt x="6328427" y="1150126"/>
                </a:lnTo>
                <a:lnTo>
                  <a:pt x="0" y="1150126"/>
                </a:lnTo>
                <a:lnTo>
                  <a:pt x="27452" y="1108125"/>
                </a:lnTo>
                <a:close/>
              </a:path>
            </a:pathLst>
          </a:custGeom>
          <a:solidFill>
            <a:srgbClr val="CCFFCC"/>
          </a:solidFill>
          <a:ln>
            <a:noFill/>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a:solidFill>
                <a:prstClr val="black"/>
              </a:solidFill>
            </a:endParaRPr>
          </a:p>
        </p:txBody>
      </p:sp>
      <p:sp>
        <p:nvSpPr>
          <p:cNvPr id="15" name="Rounded Rectangle 14"/>
          <p:cNvSpPr/>
          <p:nvPr/>
        </p:nvSpPr>
        <p:spPr bwMode="auto">
          <a:xfrm>
            <a:off x="2741967" y="1878219"/>
            <a:ext cx="2694129" cy="432048"/>
          </a:xfrm>
          <a:prstGeom prst="round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r" eaLnBrk="0" fontAlgn="base" hangingPunct="0">
              <a:spcBef>
                <a:spcPct val="0"/>
              </a:spcBef>
              <a:spcAft>
                <a:spcPct val="0"/>
              </a:spcAft>
            </a:pPr>
            <a:r>
              <a:rPr lang="en-AU" sz="2000" dirty="0">
                <a:solidFill>
                  <a:prstClr val="black"/>
                </a:solidFill>
              </a:rPr>
              <a:t>Your children</a:t>
            </a:r>
          </a:p>
        </p:txBody>
      </p:sp>
      <p:sp>
        <p:nvSpPr>
          <p:cNvPr id="16" name="Rounded Rectangle 15"/>
          <p:cNvSpPr/>
          <p:nvPr/>
        </p:nvSpPr>
        <p:spPr bwMode="auto">
          <a:xfrm>
            <a:off x="4788024" y="2786518"/>
            <a:ext cx="2694129" cy="432048"/>
          </a:xfrm>
          <a:prstGeom prst="round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AU" sz="2000" dirty="0">
                <a:solidFill>
                  <a:prstClr val="black"/>
                </a:solidFill>
              </a:rPr>
              <a:t>Your friends</a:t>
            </a:r>
          </a:p>
        </p:txBody>
      </p:sp>
      <p:sp>
        <p:nvSpPr>
          <p:cNvPr id="17" name="Rounded Rectangle 16"/>
          <p:cNvSpPr/>
          <p:nvPr/>
        </p:nvSpPr>
        <p:spPr bwMode="auto">
          <a:xfrm>
            <a:off x="4089031" y="4077062"/>
            <a:ext cx="3435677" cy="432048"/>
          </a:xfrm>
          <a:prstGeom prst="round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AU" sz="2000" dirty="0">
                <a:solidFill>
                  <a:prstClr val="black"/>
                </a:solidFill>
              </a:rPr>
              <a:t> What about site personnel?</a:t>
            </a:r>
          </a:p>
        </p:txBody>
      </p:sp>
      <p:sp>
        <p:nvSpPr>
          <p:cNvPr id="18" name="Rounded Rectangle 17"/>
          <p:cNvSpPr/>
          <p:nvPr/>
        </p:nvSpPr>
        <p:spPr bwMode="auto">
          <a:xfrm>
            <a:off x="2453935" y="4809347"/>
            <a:ext cx="2694129" cy="417501"/>
          </a:xfrm>
          <a:prstGeom prst="round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AU" sz="2000" dirty="0">
                <a:solidFill>
                  <a:prstClr val="black"/>
                </a:solidFill>
              </a:rPr>
              <a:t>Strangers</a:t>
            </a:r>
          </a:p>
        </p:txBody>
      </p:sp>
      <p:sp>
        <p:nvSpPr>
          <p:cNvPr id="19" name="Rounded Rectangle 18"/>
          <p:cNvSpPr/>
          <p:nvPr/>
        </p:nvSpPr>
        <p:spPr bwMode="auto">
          <a:xfrm>
            <a:off x="6588224" y="1452971"/>
            <a:ext cx="2092703" cy="872017"/>
          </a:xfrm>
          <a:prstGeom prst="roundRect">
            <a:avLst/>
          </a:prstGeom>
          <a:solidFill>
            <a:srgbClr val="FFFF66"/>
          </a:solidFill>
          <a:ln>
            <a:noFill/>
            <a:headEnd type="none" w="med" len="med"/>
            <a:tailEnd type="none" w="med" len="med"/>
          </a:ln>
          <a:effectLst>
            <a:glow rad="431800">
              <a:srgbClr val="FFFF00">
                <a:alpha val="40000"/>
              </a:srgbClr>
            </a:glow>
          </a:effec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AU" sz="2000" dirty="0">
                <a:solidFill>
                  <a:prstClr val="black"/>
                </a:solidFill>
              </a:rPr>
              <a:t>Efforts to protect them</a:t>
            </a:r>
          </a:p>
        </p:txBody>
      </p:sp>
      <p:sp>
        <p:nvSpPr>
          <p:cNvPr id="24" name="Flowchart: Connector 23"/>
          <p:cNvSpPr/>
          <p:nvPr/>
        </p:nvSpPr>
        <p:spPr bwMode="auto">
          <a:xfrm>
            <a:off x="2019274" y="4797152"/>
            <a:ext cx="437516" cy="441890"/>
          </a:xfrm>
          <a:prstGeom prst="flowChartConnector">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a:solidFill>
                <a:prstClr val="black"/>
              </a:solidFill>
            </a:endParaRPr>
          </a:p>
        </p:txBody>
      </p:sp>
      <p:sp>
        <p:nvSpPr>
          <p:cNvPr id="26" name="Flowchart: Connector 25"/>
          <p:cNvSpPr/>
          <p:nvPr/>
        </p:nvSpPr>
        <p:spPr bwMode="auto">
          <a:xfrm>
            <a:off x="3125035" y="3835440"/>
            <a:ext cx="437516" cy="441890"/>
          </a:xfrm>
          <a:prstGeom prst="flowChartConnector">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a:solidFill>
                <a:prstClr val="black"/>
              </a:solidFill>
            </a:endParaRPr>
          </a:p>
        </p:txBody>
      </p:sp>
      <p:sp>
        <p:nvSpPr>
          <p:cNvPr id="27" name="Flowchart: Connector 26"/>
          <p:cNvSpPr/>
          <p:nvPr/>
        </p:nvSpPr>
        <p:spPr bwMode="auto">
          <a:xfrm>
            <a:off x="4375686" y="2781597"/>
            <a:ext cx="437516" cy="441890"/>
          </a:xfrm>
          <a:prstGeom prst="flowChartConnector">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a:solidFill>
                <a:prstClr val="black"/>
              </a:solidFill>
            </a:endParaRPr>
          </a:p>
        </p:txBody>
      </p:sp>
      <p:sp>
        <p:nvSpPr>
          <p:cNvPr id="28" name="Flowchart: Connector 27"/>
          <p:cNvSpPr/>
          <p:nvPr/>
        </p:nvSpPr>
        <p:spPr bwMode="auto">
          <a:xfrm>
            <a:off x="5436096" y="1873298"/>
            <a:ext cx="437516" cy="441890"/>
          </a:xfrm>
          <a:prstGeom prst="flowChartConnector">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a:solidFill>
                <a:prstClr val="black"/>
              </a:solidFill>
            </a:endParaRPr>
          </a:p>
        </p:txBody>
      </p:sp>
    </p:spTree>
    <p:extLst>
      <p:ext uri="{BB962C8B-B14F-4D97-AF65-F5344CB8AC3E}">
        <p14:creationId xmlns:p14="http://schemas.microsoft.com/office/powerpoint/2010/main" val="235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par>
                                <p:cTn id="22" presetID="42" presetClass="path" presetSubtype="0" repeatCount="2000" accel="50000" decel="50000" autoRev="1" fill="remove" grpId="0" nodeType="withEffect">
                                  <p:stCondLst>
                                    <p:cond delay="0"/>
                                  </p:stCondLst>
                                  <p:childTnLst>
                                    <p:animMotion origin="layout" path="M 0.10296 -0.10186 L -0.08612 0.09745 " pathEditMode="relative" rAng="0" ptsTypes="AA">
                                      <p:cBhvr>
                                        <p:cTn id="23" dur="2000" spd="-100000" fill="hold"/>
                                        <p:tgtEl>
                                          <p:spTgt spid="26"/>
                                        </p:tgtEl>
                                        <p:attrNameLst>
                                          <p:attrName>ppt_x</p:attrName>
                                          <p:attrName>ppt_y</p:attrName>
                                        </p:attrNameLst>
                                      </p:cBhvr>
                                      <p:rCtr x="-9462"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13</a:t>
            </a:fld>
            <a:endParaRPr lang="en-US" dirty="0"/>
          </a:p>
        </p:txBody>
      </p:sp>
      <p:sp>
        <p:nvSpPr>
          <p:cNvPr id="2" name="Title 1"/>
          <p:cNvSpPr>
            <a:spLocks noGrp="1"/>
          </p:cNvSpPr>
          <p:nvPr>
            <p:ph type="title" idx="4294967295"/>
          </p:nvPr>
        </p:nvSpPr>
        <p:spPr>
          <a:xfrm>
            <a:off x="253752" y="85192"/>
            <a:ext cx="7772400" cy="1143000"/>
          </a:xfrm>
        </p:spPr>
        <p:txBody>
          <a:bodyPr/>
          <a:lstStyle/>
          <a:p>
            <a:r>
              <a:rPr lang="en-AU" dirty="0" smtClean="0">
                <a:solidFill>
                  <a:schemeClr val="tx1"/>
                </a:solidFill>
              </a:rPr>
              <a:t>G-MIRM risk management journey</a:t>
            </a:r>
            <a:br>
              <a:rPr lang="en-AU" dirty="0" smtClean="0">
                <a:solidFill>
                  <a:schemeClr val="tx1"/>
                </a:solidFill>
              </a:rPr>
            </a:br>
            <a:r>
              <a:rPr lang="en-AU" dirty="0" smtClean="0">
                <a:solidFill>
                  <a:srgbClr val="CF5E31"/>
                </a:solidFill>
              </a:rPr>
              <a:t>Informal risk assessment</a:t>
            </a:r>
            <a:endParaRPr lang="en-AU" dirty="0">
              <a:solidFill>
                <a:srgbClr val="CF5E31"/>
              </a:solidFill>
            </a:endParaRPr>
          </a:p>
        </p:txBody>
      </p:sp>
      <p:grpSp>
        <p:nvGrpSpPr>
          <p:cNvPr id="7" name="Group 6"/>
          <p:cNvGrpSpPr/>
          <p:nvPr/>
        </p:nvGrpSpPr>
        <p:grpSpPr>
          <a:xfrm>
            <a:off x="1079951" y="1414939"/>
            <a:ext cx="3060001" cy="4693284"/>
            <a:chOff x="-1" y="1414939"/>
            <a:chExt cx="3060001" cy="4693284"/>
          </a:xfrm>
        </p:grpSpPr>
        <p:sp>
          <p:nvSpPr>
            <p:cNvPr id="8" name="Freeform 7"/>
            <p:cNvSpPr/>
            <p:nvPr/>
          </p:nvSpPr>
          <p:spPr>
            <a:xfrm>
              <a:off x="-1" y="1414939"/>
              <a:ext cx="3060000" cy="902554"/>
            </a:xfrm>
            <a:custGeom>
              <a:avLst/>
              <a:gdLst>
                <a:gd name="connsiteX0" fmla="*/ 0 w 3031577"/>
                <a:gd name="connsiteY0" fmla="*/ 0 h 902554"/>
                <a:gd name="connsiteX1" fmla="*/ 3031577 w 3031577"/>
                <a:gd name="connsiteY1" fmla="*/ 0 h 902554"/>
                <a:gd name="connsiteX2" fmla="*/ 3031577 w 3031577"/>
                <a:gd name="connsiteY2" fmla="*/ 902554 h 902554"/>
                <a:gd name="connsiteX3" fmla="*/ 0 w 3031577"/>
                <a:gd name="connsiteY3" fmla="*/ 902554 h 902554"/>
                <a:gd name="connsiteX4" fmla="*/ 0 w 3031577"/>
                <a:gd name="connsiteY4" fmla="*/ 0 h 90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1577" h="902554">
                  <a:moveTo>
                    <a:pt x="0" y="0"/>
                  </a:moveTo>
                  <a:lnTo>
                    <a:pt x="3031577" y="0"/>
                  </a:lnTo>
                  <a:lnTo>
                    <a:pt x="3031577" y="902554"/>
                  </a:lnTo>
                  <a:lnTo>
                    <a:pt x="0" y="902554"/>
                  </a:lnTo>
                  <a:lnTo>
                    <a:pt x="0" y="0"/>
                  </a:lnTo>
                  <a:close/>
                </a:path>
              </a:pathLst>
            </a:custGeom>
            <a:solidFill>
              <a:srgbClr val="FF0000"/>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19380" tIns="119380" rIns="119380" bIns="119380" numCol="1" spcCol="1270" anchor="ctr" anchorCtr="0">
              <a:noAutofit/>
            </a:bodyPr>
            <a:lstStyle/>
            <a:p>
              <a:pPr algn="ctr" defTabSz="2089150" fontAlgn="base">
                <a:lnSpc>
                  <a:spcPct val="90000"/>
                </a:lnSpc>
                <a:spcBef>
                  <a:spcPct val="0"/>
                </a:spcBef>
                <a:spcAft>
                  <a:spcPct val="35000"/>
                </a:spcAft>
              </a:pPr>
              <a:r>
                <a:rPr lang="en-AU" sz="4700" dirty="0">
                  <a:solidFill>
                    <a:prstClr val="white"/>
                  </a:solidFill>
                </a:rPr>
                <a:t>Basic</a:t>
              </a:r>
            </a:p>
          </p:txBody>
        </p:sp>
        <p:sp>
          <p:nvSpPr>
            <p:cNvPr id="9" name="Freeform 8"/>
            <p:cNvSpPr/>
            <p:nvPr/>
          </p:nvSpPr>
          <p:spPr>
            <a:xfrm>
              <a:off x="-1" y="2362621"/>
              <a:ext cx="3060000" cy="902554"/>
            </a:xfrm>
            <a:custGeom>
              <a:avLst/>
              <a:gdLst>
                <a:gd name="connsiteX0" fmla="*/ 0 w 3031587"/>
                <a:gd name="connsiteY0" fmla="*/ 0 h 902554"/>
                <a:gd name="connsiteX1" fmla="*/ 3031587 w 3031587"/>
                <a:gd name="connsiteY1" fmla="*/ 0 h 902554"/>
                <a:gd name="connsiteX2" fmla="*/ 3031587 w 3031587"/>
                <a:gd name="connsiteY2" fmla="*/ 902554 h 902554"/>
                <a:gd name="connsiteX3" fmla="*/ 0 w 3031587"/>
                <a:gd name="connsiteY3" fmla="*/ 902554 h 902554"/>
                <a:gd name="connsiteX4" fmla="*/ 0 w 3031587"/>
                <a:gd name="connsiteY4" fmla="*/ 0 h 90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1587" h="902554">
                  <a:moveTo>
                    <a:pt x="0" y="0"/>
                  </a:moveTo>
                  <a:lnTo>
                    <a:pt x="3031587" y="0"/>
                  </a:lnTo>
                  <a:lnTo>
                    <a:pt x="3031587" y="902554"/>
                  </a:lnTo>
                  <a:lnTo>
                    <a:pt x="0" y="902554"/>
                  </a:lnTo>
                  <a:lnTo>
                    <a:pt x="0" y="0"/>
                  </a:lnTo>
                  <a:close/>
                </a:path>
              </a:pathLst>
            </a:custGeom>
            <a:solidFill>
              <a:srgbClr val="F85E08"/>
            </a:solidFill>
          </p:spPr>
          <p:style>
            <a:lnRef idx="2">
              <a:schemeClr val="lt1">
                <a:hueOff val="0"/>
                <a:satOff val="0"/>
                <a:lumOff val="0"/>
                <a:alphaOff val="0"/>
              </a:schemeClr>
            </a:lnRef>
            <a:fillRef idx="1">
              <a:scrgbClr r="0" g="0" b="0"/>
            </a:fillRef>
            <a:effectRef idx="0">
              <a:schemeClr val="accent4">
                <a:hueOff val="-1116192"/>
                <a:satOff val="6725"/>
                <a:lumOff val="539"/>
                <a:alphaOff val="0"/>
              </a:schemeClr>
            </a:effectRef>
            <a:fontRef idx="minor">
              <a:schemeClr val="lt1"/>
            </a:fontRef>
          </p:style>
          <p:txBody>
            <a:bodyPr spcFirstLastPara="0" vert="horz" wrap="square" lIns="119380" tIns="119380" rIns="119380" bIns="119380" numCol="1" spcCol="1270" anchor="ctr" anchorCtr="0">
              <a:noAutofit/>
            </a:bodyPr>
            <a:lstStyle/>
            <a:p>
              <a:pPr algn="ctr" defTabSz="2089150" fontAlgn="base">
                <a:lnSpc>
                  <a:spcPct val="90000"/>
                </a:lnSpc>
                <a:spcBef>
                  <a:spcPct val="0"/>
                </a:spcBef>
                <a:spcAft>
                  <a:spcPct val="35000"/>
                </a:spcAft>
              </a:pPr>
              <a:r>
                <a:rPr lang="en-AU" sz="4700" dirty="0">
                  <a:solidFill>
                    <a:prstClr val="white"/>
                  </a:solidFill>
                </a:rPr>
                <a:t>Reactive</a:t>
              </a:r>
            </a:p>
          </p:txBody>
        </p:sp>
        <p:sp>
          <p:nvSpPr>
            <p:cNvPr id="10" name="Freeform 9"/>
            <p:cNvSpPr/>
            <p:nvPr/>
          </p:nvSpPr>
          <p:spPr>
            <a:xfrm>
              <a:off x="-1" y="3310304"/>
              <a:ext cx="3060000" cy="902554"/>
            </a:xfrm>
            <a:custGeom>
              <a:avLst/>
              <a:gdLst>
                <a:gd name="connsiteX0" fmla="*/ 0 w 2967281"/>
                <a:gd name="connsiteY0" fmla="*/ 0 h 902554"/>
                <a:gd name="connsiteX1" fmla="*/ 2967281 w 2967281"/>
                <a:gd name="connsiteY1" fmla="*/ 0 h 902554"/>
                <a:gd name="connsiteX2" fmla="*/ 2967281 w 2967281"/>
                <a:gd name="connsiteY2" fmla="*/ 902554 h 902554"/>
                <a:gd name="connsiteX3" fmla="*/ 0 w 2967281"/>
                <a:gd name="connsiteY3" fmla="*/ 902554 h 902554"/>
                <a:gd name="connsiteX4" fmla="*/ 0 w 2967281"/>
                <a:gd name="connsiteY4" fmla="*/ 0 h 90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7281" h="902554">
                  <a:moveTo>
                    <a:pt x="0" y="0"/>
                  </a:moveTo>
                  <a:lnTo>
                    <a:pt x="2967281" y="0"/>
                  </a:lnTo>
                  <a:lnTo>
                    <a:pt x="2967281" y="902554"/>
                  </a:lnTo>
                  <a:lnTo>
                    <a:pt x="0" y="902554"/>
                  </a:lnTo>
                  <a:lnTo>
                    <a:pt x="0" y="0"/>
                  </a:lnTo>
                  <a:close/>
                </a:path>
              </a:pathLst>
            </a:custGeom>
            <a:solidFill>
              <a:srgbClr val="FFFF00"/>
            </a:solidFill>
          </p:spPr>
          <p:style>
            <a:lnRef idx="2">
              <a:schemeClr val="lt1">
                <a:hueOff val="0"/>
                <a:satOff val="0"/>
                <a:lumOff val="0"/>
                <a:alphaOff val="0"/>
              </a:schemeClr>
            </a:lnRef>
            <a:fillRef idx="1">
              <a:scrgbClr r="0" g="0" b="0"/>
            </a:fillRef>
            <a:effectRef idx="0">
              <a:schemeClr val="accent4">
                <a:hueOff val="-2232385"/>
                <a:satOff val="13449"/>
                <a:lumOff val="1078"/>
                <a:alphaOff val="0"/>
              </a:schemeClr>
            </a:effectRef>
            <a:fontRef idx="minor">
              <a:schemeClr val="lt1"/>
            </a:fontRef>
          </p:style>
          <p:txBody>
            <a:bodyPr spcFirstLastPara="0" vert="horz" wrap="square" lIns="119380" tIns="119380" rIns="119380" bIns="119380" numCol="1" spcCol="1270" anchor="ctr" anchorCtr="0">
              <a:noAutofit/>
            </a:bodyPr>
            <a:lstStyle/>
            <a:p>
              <a:pPr algn="ctr" defTabSz="2089150" fontAlgn="base">
                <a:lnSpc>
                  <a:spcPct val="90000"/>
                </a:lnSpc>
                <a:spcBef>
                  <a:spcPct val="0"/>
                </a:spcBef>
                <a:spcAft>
                  <a:spcPct val="35000"/>
                </a:spcAft>
              </a:pPr>
              <a:r>
                <a:rPr lang="en-AU" sz="4700" dirty="0">
                  <a:solidFill>
                    <a:prstClr val="white">
                      <a:lumMod val="50000"/>
                    </a:prstClr>
                  </a:solidFill>
                </a:rPr>
                <a:t>Compliant</a:t>
              </a:r>
            </a:p>
          </p:txBody>
        </p:sp>
        <p:sp>
          <p:nvSpPr>
            <p:cNvPr id="11" name="Freeform 10"/>
            <p:cNvSpPr/>
            <p:nvPr/>
          </p:nvSpPr>
          <p:spPr>
            <a:xfrm>
              <a:off x="-1" y="4257986"/>
              <a:ext cx="3060000" cy="902554"/>
            </a:xfrm>
            <a:custGeom>
              <a:avLst/>
              <a:gdLst>
                <a:gd name="connsiteX0" fmla="*/ 0 w 2928009"/>
                <a:gd name="connsiteY0" fmla="*/ 0 h 902554"/>
                <a:gd name="connsiteX1" fmla="*/ 2928009 w 2928009"/>
                <a:gd name="connsiteY1" fmla="*/ 0 h 902554"/>
                <a:gd name="connsiteX2" fmla="*/ 2928009 w 2928009"/>
                <a:gd name="connsiteY2" fmla="*/ 902554 h 902554"/>
                <a:gd name="connsiteX3" fmla="*/ 0 w 2928009"/>
                <a:gd name="connsiteY3" fmla="*/ 902554 h 902554"/>
                <a:gd name="connsiteX4" fmla="*/ 0 w 2928009"/>
                <a:gd name="connsiteY4" fmla="*/ 0 h 90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8009" h="902554">
                  <a:moveTo>
                    <a:pt x="0" y="0"/>
                  </a:moveTo>
                  <a:lnTo>
                    <a:pt x="2928009" y="0"/>
                  </a:lnTo>
                  <a:lnTo>
                    <a:pt x="2928009" y="902554"/>
                  </a:lnTo>
                  <a:lnTo>
                    <a:pt x="0" y="902554"/>
                  </a:lnTo>
                  <a:lnTo>
                    <a:pt x="0" y="0"/>
                  </a:lnTo>
                  <a:close/>
                </a:path>
              </a:pathLst>
            </a:custGeom>
            <a:solidFill>
              <a:srgbClr val="00B050"/>
            </a:solidFill>
          </p:spPr>
          <p:style>
            <a:lnRef idx="2">
              <a:schemeClr val="lt1">
                <a:hueOff val="0"/>
                <a:satOff val="0"/>
                <a:lumOff val="0"/>
                <a:alphaOff val="0"/>
              </a:schemeClr>
            </a:lnRef>
            <a:fillRef idx="1">
              <a:scrgbClr r="0" g="0" b="0"/>
            </a:fillRef>
            <a:effectRef idx="0">
              <a:schemeClr val="accent4">
                <a:hueOff val="-3348577"/>
                <a:satOff val="20174"/>
                <a:lumOff val="1617"/>
                <a:alphaOff val="0"/>
              </a:schemeClr>
            </a:effectRef>
            <a:fontRef idx="minor">
              <a:schemeClr val="lt1"/>
            </a:fontRef>
          </p:style>
          <p:txBody>
            <a:bodyPr spcFirstLastPara="0" vert="horz" wrap="square" lIns="119380" tIns="119380" rIns="119380" bIns="119380" numCol="1" spcCol="1270" anchor="ctr" anchorCtr="0">
              <a:noAutofit/>
            </a:bodyPr>
            <a:lstStyle/>
            <a:p>
              <a:pPr algn="ctr" defTabSz="2089150" fontAlgn="base">
                <a:lnSpc>
                  <a:spcPct val="90000"/>
                </a:lnSpc>
                <a:spcBef>
                  <a:spcPct val="0"/>
                </a:spcBef>
                <a:spcAft>
                  <a:spcPct val="35000"/>
                </a:spcAft>
              </a:pPr>
              <a:r>
                <a:rPr lang="en-AU" sz="4700" dirty="0">
                  <a:solidFill>
                    <a:prstClr val="white"/>
                  </a:solidFill>
                </a:rPr>
                <a:t>Proactive</a:t>
              </a:r>
            </a:p>
          </p:txBody>
        </p:sp>
        <p:sp>
          <p:nvSpPr>
            <p:cNvPr id="12" name="Freeform 11"/>
            <p:cNvSpPr/>
            <p:nvPr/>
          </p:nvSpPr>
          <p:spPr>
            <a:xfrm>
              <a:off x="0" y="5205669"/>
              <a:ext cx="3060000" cy="902554"/>
            </a:xfrm>
            <a:custGeom>
              <a:avLst/>
              <a:gdLst>
                <a:gd name="connsiteX0" fmla="*/ 0 w 2984736"/>
                <a:gd name="connsiteY0" fmla="*/ 0 h 902554"/>
                <a:gd name="connsiteX1" fmla="*/ 2984736 w 2984736"/>
                <a:gd name="connsiteY1" fmla="*/ 0 h 902554"/>
                <a:gd name="connsiteX2" fmla="*/ 2984736 w 2984736"/>
                <a:gd name="connsiteY2" fmla="*/ 902554 h 902554"/>
                <a:gd name="connsiteX3" fmla="*/ 0 w 2984736"/>
                <a:gd name="connsiteY3" fmla="*/ 902554 h 902554"/>
                <a:gd name="connsiteX4" fmla="*/ 0 w 2984736"/>
                <a:gd name="connsiteY4" fmla="*/ 0 h 902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4736" h="902554">
                  <a:moveTo>
                    <a:pt x="0" y="0"/>
                  </a:moveTo>
                  <a:lnTo>
                    <a:pt x="2984736" y="0"/>
                  </a:lnTo>
                  <a:lnTo>
                    <a:pt x="2984736" y="902554"/>
                  </a:lnTo>
                  <a:lnTo>
                    <a:pt x="0" y="902554"/>
                  </a:lnTo>
                  <a:lnTo>
                    <a:pt x="0" y="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4">
                <a:hueOff val="-4464770"/>
                <a:satOff val="26899"/>
                <a:lumOff val="2156"/>
                <a:alphaOff val="0"/>
              </a:schemeClr>
            </a:effectRef>
            <a:fontRef idx="minor">
              <a:schemeClr val="lt1"/>
            </a:fontRef>
          </p:style>
          <p:txBody>
            <a:bodyPr spcFirstLastPara="0" vert="horz" wrap="square" lIns="119380" tIns="119380" rIns="119380" bIns="119380" numCol="1" spcCol="1270" anchor="ctr" anchorCtr="0">
              <a:noAutofit/>
            </a:bodyPr>
            <a:lstStyle/>
            <a:p>
              <a:pPr algn="ctr" defTabSz="2089150" fontAlgn="base">
                <a:lnSpc>
                  <a:spcPct val="90000"/>
                </a:lnSpc>
                <a:spcBef>
                  <a:spcPct val="0"/>
                </a:spcBef>
                <a:spcAft>
                  <a:spcPct val="35000"/>
                </a:spcAft>
              </a:pPr>
              <a:r>
                <a:rPr lang="en-AU" sz="4700" dirty="0">
                  <a:solidFill>
                    <a:prstClr val="white"/>
                  </a:solidFill>
                </a:rPr>
                <a:t>Resilient</a:t>
              </a:r>
            </a:p>
          </p:txBody>
        </p:sp>
      </p:grpSp>
      <p:graphicFrame>
        <p:nvGraphicFramePr>
          <p:cNvPr id="6" name="Content Placeholder 4"/>
          <p:cNvGraphicFramePr>
            <a:graphicFrameLocks/>
          </p:cNvGraphicFramePr>
          <p:nvPr>
            <p:extLst>
              <p:ext uri="{D42A27DB-BD31-4B8C-83A1-F6EECF244321}">
                <p14:modId xmlns:p14="http://schemas.microsoft.com/office/powerpoint/2010/main" val="3705485063"/>
              </p:ext>
            </p:extLst>
          </p:nvPr>
        </p:nvGraphicFramePr>
        <p:xfrm>
          <a:off x="4283968" y="1412776"/>
          <a:ext cx="4104456" cy="469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668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119C574-2F05-4B68-B875-D73ED7313DD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E3BAD64-B0D2-45F9-B290-CB3E4305CA3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2E9B3664-E096-4C26-B5EC-43BDB5A813A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4CA98F3-37F7-45F9-9678-A6FF272C189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AF2161D-46A4-4AE7-81CF-579EDD216F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bwMode="auto">
          <a:xfrm>
            <a:off x="7916863" y="6556375"/>
            <a:ext cx="863600" cy="328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CD4D942-B615-4496-ACC0-5260D1F5C0D4}" type="slidenum">
              <a:rPr lang="en-AU" sz="1400" b="0" smtClean="0">
                <a:solidFill>
                  <a:prstClr val="white"/>
                </a:solidFill>
              </a:rPr>
              <a:pPr/>
              <a:t>14</a:t>
            </a:fld>
            <a:endParaRPr lang="en-AU" sz="1400" b="0" smtClean="0">
              <a:solidFill>
                <a:prstClr val="white"/>
              </a:solidFill>
            </a:endParaRPr>
          </a:p>
        </p:txBody>
      </p:sp>
      <p:sp>
        <p:nvSpPr>
          <p:cNvPr id="27651" name="Rectangle 2"/>
          <p:cNvSpPr>
            <a:spLocks noGrp="1" noChangeArrowheads="1"/>
          </p:cNvSpPr>
          <p:nvPr>
            <p:ph type="title"/>
          </p:nvPr>
        </p:nvSpPr>
        <p:spPr>
          <a:xfrm>
            <a:off x="755650" y="250825"/>
            <a:ext cx="6635750" cy="1116013"/>
          </a:xfrm>
        </p:spPr>
        <p:txBody>
          <a:bodyPr/>
          <a:lstStyle/>
          <a:p>
            <a:endParaRPr lang="en-US" smtClean="0"/>
          </a:p>
        </p:txBody>
      </p:sp>
      <p:sp>
        <p:nvSpPr>
          <p:cNvPr id="27652" name="Rectangle 3"/>
          <p:cNvSpPr>
            <a:spLocks noChangeArrowheads="1"/>
          </p:cNvSpPr>
          <p:nvPr/>
        </p:nvSpPr>
        <p:spPr bwMode="auto">
          <a:xfrm>
            <a:off x="0" y="0"/>
            <a:ext cx="9144000" cy="6858000"/>
          </a:xfrm>
          <a:prstGeom prst="rect">
            <a:avLst/>
          </a:prstGeom>
          <a:solidFill>
            <a:srgbClr val="BD5F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0" fontAlgn="base" hangingPunct="0">
              <a:spcBef>
                <a:spcPct val="0"/>
              </a:spcBef>
              <a:spcAft>
                <a:spcPct val="0"/>
              </a:spcAft>
            </a:pPr>
            <a:endParaRPr lang="en-AU" sz="2400">
              <a:solidFill>
                <a:prstClr val="black"/>
              </a:solidFill>
            </a:endParaRPr>
          </a:p>
        </p:txBody>
      </p:sp>
      <p:sp>
        <p:nvSpPr>
          <p:cNvPr id="27653" name="Rectangle 4"/>
          <p:cNvSpPr>
            <a:spLocks noChangeArrowheads="1"/>
          </p:cNvSpPr>
          <p:nvPr/>
        </p:nvSpPr>
        <p:spPr bwMode="auto">
          <a:xfrm>
            <a:off x="1085850" y="414338"/>
            <a:ext cx="6942138" cy="514350"/>
          </a:xfrm>
          <a:prstGeom prst="rect">
            <a:avLst/>
          </a:prstGeom>
          <a:solidFill>
            <a:srgbClr val="BD5F1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eaLnBrk="0" fontAlgn="base" hangingPunct="0">
              <a:lnSpc>
                <a:spcPct val="80000"/>
              </a:lnSpc>
              <a:spcBef>
                <a:spcPct val="0"/>
              </a:spcBef>
              <a:spcAft>
                <a:spcPct val="0"/>
              </a:spcAft>
            </a:pPr>
            <a:r>
              <a:rPr lang="en-AU" sz="2600">
                <a:solidFill>
                  <a:prstClr val="white"/>
                </a:solidFill>
                <a:latin typeface="Trebuchet MS" pitchFamily="34" charset="0"/>
              </a:rPr>
              <a:t>Safety culture spectrum</a:t>
            </a:r>
          </a:p>
        </p:txBody>
      </p:sp>
      <p:graphicFrame>
        <p:nvGraphicFramePr>
          <p:cNvPr id="1199109" name="Group 5"/>
          <p:cNvGraphicFramePr>
            <a:graphicFrameLocks noGrp="1"/>
          </p:cNvGraphicFramePr>
          <p:nvPr>
            <p:ph idx="1"/>
          </p:nvPr>
        </p:nvGraphicFramePr>
        <p:xfrm>
          <a:off x="171450" y="1143000"/>
          <a:ext cx="8793165" cy="5607050"/>
        </p:xfrm>
        <a:graphic>
          <a:graphicData uri="http://schemas.openxmlformats.org/drawingml/2006/table">
            <a:tbl>
              <a:tblPr/>
              <a:tblGrid>
                <a:gridCol w="1758633"/>
                <a:gridCol w="1758633"/>
                <a:gridCol w="1758633"/>
                <a:gridCol w="1758633"/>
                <a:gridCol w="1758633"/>
              </a:tblGrid>
              <a:tr h="348504">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Vulnerable</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Rule followers</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Robust</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Enlightened</a:t>
                      </a:r>
                    </a:p>
                  </a:txBody>
                  <a:tcPr marL="97184" marR="97184" marT="48587" marB="48587"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C6080"/>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300" b="1" i="0" u="none" strike="noStrike" cap="none" normalizeH="0" baseline="0" dirty="0" smtClean="0">
                          <a:ln>
                            <a:noFill/>
                          </a:ln>
                          <a:solidFill>
                            <a:schemeClr val="bg1"/>
                          </a:solidFill>
                          <a:effectLst/>
                          <a:latin typeface="Arial" charset="0"/>
                        </a:rPr>
                        <a:t>Resilient</a:t>
                      </a:r>
                    </a:p>
                  </a:txBody>
                  <a:tcPr marL="97184" marR="97184" marT="48587" marB="48587" anchor="ctr" horzOverflow="overflow">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23F54"/>
                    </a:solidFill>
                  </a:tcPr>
                </a:tc>
              </a:tr>
              <a:tr h="4327651">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In denial</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Messengers ‘shot’</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Whistleblowers dismissed or discredited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Protection of the powerful</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Information hoarded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Responsibility shirked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Failure punished or covered up</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New ideas crushed</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Deal ‘by the book’</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Conform to rules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Target = ‘zero’</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Reactive</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Repair not reform</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Information neglected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Responsibility compartmentalised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New ideas = ‘problems’</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Develop risk management capacity</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Enhance systems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Improve suite of performance measures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Develop action plans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Monitor and review progress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Clarify/refine objectives</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Active leadership</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Safety management plan widely known</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Competent people with experience</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Accountabilities understood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Advanced performance measures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Regular reviews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Narrow" pitchFamily="34" charset="0"/>
                        </a:rPr>
                        <a:t>Range of emergency responses catered for</a:t>
                      </a:r>
                    </a:p>
                  </a:txBody>
                  <a:tcPr marL="97184" marR="97184" marT="48587" marB="48587" horzOverflow="overflow">
                    <a:lnL w="12700" cap="flat" cmpd="sng" algn="ctr">
                      <a:solidFill>
                        <a:srgbClr val="C0CADA"/>
                      </a:solidFill>
                      <a:prstDash val="solid"/>
                      <a:round/>
                      <a:headEnd type="none" w="med" len="med"/>
                      <a:tailEnd type="none" w="med" len="med"/>
                    </a:lnL>
                    <a:lnR w="12700" cap="flat" cmpd="sng" algn="ctr">
                      <a:solidFill>
                        <a:srgbClr val="C0CAD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Strive for resilience of systems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Reform rather than repair</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Responsibility shared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Actively seek new ideas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Messengers rewarded</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Proactive as well as reactive</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Failures prompt far-reaching inquiries</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Flexibility of operation</a:t>
                      </a:r>
                    </a:p>
                    <a:p>
                      <a:pPr marL="0" marR="0" lvl="0" indent="0" algn="l" defTabSz="914400" rtl="0" eaLnBrk="1" fontAlgn="base" latinLnBrk="0" hangingPunct="1">
                        <a:lnSpc>
                          <a:spcPct val="100000"/>
                        </a:lnSpc>
                        <a:spcBef>
                          <a:spcPct val="3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Narrow" pitchFamily="34" charset="0"/>
                        </a:rPr>
                        <a:t>Consistent mindset is ‘wariness’</a:t>
                      </a:r>
                    </a:p>
                  </a:txBody>
                  <a:tcPr marL="97184" marR="97184" marT="48587" marB="48587" horzOverflow="overflow">
                    <a:lnL w="12700" cap="flat" cmpd="sng" algn="ctr">
                      <a:solidFill>
                        <a:srgbClr val="C0CADA"/>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77743">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‘in disarray’</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pathological</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‘organised’</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reactive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‘credible’</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calculative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‘trusting’</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bg1"/>
                          </a:solidFill>
                          <a:effectLst/>
                          <a:latin typeface="Arial" charset="0"/>
                        </a:rPr>
                        <a:t>proactive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01E"/>
                    </a:solidFill>
                  </a:tcPr>
                </a:tc>
                <a:tc>
                  <a:txBody>
                    <a:bodyPr/>
                    <a:lstStyle/>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bg1"/>
                          </a:solidFill>
                          <a:effectLst/>
                          <a:latin typeface="Arial" charset="0"/>
                        </a:rPr>
                        <a:t>‘disciplined’</a:t>
                      </a:r>
                    </a:p>
                    <a:p>
                      <a:pPr marL="0" marR="0" lvl="0" indent="0" algn="ctr" defTabSz="914400" rtl="0" eaLnBrk="1" fontAlgn="base" latinLnBrk="0" hangingPunct="1">
                        <a:lnSpc>
                          <a:spcPct val="100000"/>
                        </a:lnSpc>
                        <a:spcBef>
                          <a:spcPct val="2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bg1"/>
                          </a:solidFill>
                          <a:effectLst/>
                          <a:latin typeface="Arial" charset="0"/>
                        </a:rPr>
                        <a:t>generative</a:t>
                      </a:r>
                    </a:p>
                  </a:txBody>
                  <a:tcPr marL="97184" marR="97184" marT="48587" marB="485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50000"/>
                      </a:schemeClr>
                    </a:solidFill>
                  </a:tcPr>
                </a:tc>
              </a:tr>
              <a:tr h="353152">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Sanction</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Direct</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Encourage</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0" i="0" u="none" strike="noStrike" cap="none" normalizeH="0" baseline="0" dirty="0" smtClean="0">
                          <a:ln>
                            <a:noFill/>
                          </a:ln>
                          <a:solidFill>
                            <a:schemeClr val="tx1"/>
                          </a:solidFill>
                          <a:effectLst/>
                          <a:latin typeface="Arial" charset="0"/>
                        </a:rPr>
                        <a:t>Partner</a:t>
                      </a:r>
                    </a:p>
                  </a:txBody>
                  <a:tcPr marL="97184" marR="97184" marT="48587" marB="485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6D5BC"/>
                    </a:solidFill>
                  </a:tcPr>
                </a:tc>
                <a:tc>
                  <a:txBody>
                    <a:bodyPr/>
                    <a:lstStyle/>
                    <a:p>
                      <a:pPr marL="0" marR="0" lvl="0" indent="0" algn="ctr" defTabSz="914400" rtl="0" eaLnBrk="1" fontAlgn="base" latinLnBrk="0" hangingPunct="1">
                        <a:lnSpc>
                          <a:spcPct val="100000"/>
                        </a:lnSpc>
                        <a:spcBef>
                          <a:spcPct val="40000"/>
                        </a:spcBef>
                        <a:spcAft>
                          <a:spcPct val="0"/>
                        </a:spcAft>
                        <a:buClr>
                          <a:srgbClr val="E1701E"/>
                        </a:buClr>
                        <a:buSzPct val="60000"/>
                        <a:buFont typeface="Wingdings" pitchFamily="2" charset="2"/>
                        <a:buNone/>
                        <a:tabLst/>
                      </a:pPr>
                      <a:r>
                        <a:rPr kumimoji="0" lang="en-AU" sz="1400" b="1" i="0" u="none" strike="noStrike" cap="none" normalizeH="0" baseline="0" dirty="0" smtClean="0">
                          <a:ln>
                            <a:noFill/>
                          </a:ln>
                          <a:solidFill>
                            <a:schemeClr val="tx1"/>
                          </a:solidFill>
                          <a:effectLst/>
                          <a:latin typeface="Arial" charset="0"/>
                        </a:rPr>
                        <a:t>Champion</a:t>
                      </a:r>
                    </a:p>
                  </a:txBody>
                  <a:tcPr marL="97184" marR="97184" marT="48587" marB="4858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Tree>
    <p:extLst>
      <p:ext uri="{BB962C8B-B14F-4D97-AF65-F5344CB8AC3E}">
        <p14:creationId xmlns:p14="http://schemas.microsoft.com/office/powerpoint/2010/main" val="34899891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Focus on prevention and controls</a:t>
            </a:r>
            <a:endParaRPr lang="en-AU" dirty="0"/>
          </a:p>
        </p:txBody>
      </p:sp>
      <p:pic>
        <p:nvPicPr>
          <p:cNvPr id="7" name="Picture 6" descr="Risk management process.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5576" y="1340768"/>
            <a:ext cx="7704856" cy="5065202"/>
          </a:xfrm>
          <a:prstGeom prst="rect">
            <a:avLst/>
          </a:prstGeom>
        </p:spPr>
      </p:pic>
      <p:sp>
        <p:nvSpPr>
          <p:cNvPr id="6" name="Oval 5"/>
          <p:cNvSpPr/>
          <p:nvPr/>
        </p:nvSpPr>
        <p:spPr bwMode="auto">
          <a:xfrm>
            <a:off x="3491880" y="4797152"/>
            <a:ext cx="2160240" cy="792088"/>
          </a:xfrm>
          <a:prstGeom prst="ellipse">
            <a:avLst/>
          </a:prstGeom>
          <a:solidFill>
            <a:schemeClr val="accent1">
              <a:lumMod val="75000"/>
            </a:schemeClr>
          </a:solidFill>
          <a:ln w="38100"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AU" sz="1600" b="1" dirty="0">
                <a:solidFill>
                  <a:prstClr val="white"/>
                </a:solidFill>
                <a:latin typeface="Arial Narrow" panose="020B0606020202030204" pitchFamily="34" charset="0"/>
              </a:rPr>
              <a:t>Apply hierarchy of control</a:t>
            </a:r>
          </a:p>
        </p:txBody>
      </p:sp>
      <p:sp>
        <p:nvSpPr>
          <p:cNvPr id="8" name="Oval 7"/>
          <p:cNvSpPr/>
          <p:nvPr/>
        </p:nvSpPr>
        <p:spPr bwMode="auto">
          <a:xfrm>
            <a:off x="3599892" y="2996952"/>
            <a:ext cx="2016224" cy="804409"/>
          </a:xfrm>
          <a:prstGeom prst="ellipse">
            <a:avLst/>
          </a:prstGeom>
          <a:solidFill>
            <a:schemeClr val="accent2">
              <a:lumMod val="75000"/>
            </a:schemeClr>
          </a:solidFill>
          <a:ln w="38100"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AU" sz="1600" b="1" dirty="0">
                <a:solidFill>
                  <a:prstClr val="white"/>
                </a:solidFill>
                <a:latin typeface="Arial Narrow" panose="020B0606020202030204" pitchFamily="34" charset="0"/>
              </a:rPr>
              <a:t>Unwanted events</a:t>
            </a:r>
          </a:p>
        </p:txBody>
      </p:sp>
      <p:sp>
        <p:nvSpPr>
          <p:cNvPr id="9" name="Oval 8"/>
          <p:cNvSpPr/>
          <p:nvPr/>
        </p:nvSpPr>
        <p:spPr bwMode="auto">
          <a:xfrm>
            <a:off x="3347864" y="2060848"/>
            <a:ext cx="2376264" cy="864096"/>
          </a:xfrm>
          <a:prstGeom prst="ellipse">
            <a:avLst/>
          </a:prstGeom>
          <a:solidFill>
            <a:srgbClr val="FF0000"/>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AU" sz="1600" b="1" dirty="0">
                <a:solidFill>
                  <a:prstClr val="white"/>
                </a:solidFill>
                <a:latin typeface="Arial Narrow" panose="020B0606020202030204" pitchFamily="34" charset="0"/>
              </a:rPr>
              <a:t>Hazards – identify and understand</a:t>
            </a:r>
          </a:p>
        </p:txBody>
      </p:sp>
      <p:sp>
        <p:nvSpPr>
          <p:cNvPr id="10" name="Slide Number Placeholder 3"/>
          <p:cNvSpPr>
            <a:spLocks noGrp="1"/>
          </p:cNvSpPr>
          <p:nvPr>
            <p:ph type="sldNum" sz="quarter" idx="10"/>
          </p:nvPr>
        </p:nvSpPr>
        <p:spPr>
          <a:xfrm>
            <a:off x="7885113" y="6552009"/>
            <a:ext cx="1258887" cy="333375"/>
          </a:xfrm>
        </p:spPr>
        <p:txBody>
          <a:bodyPr/>
          <a:lstStyle/>
          <a:p>
            <a:pPr>
              <a:defRPr/>
            </a:pPr>
            <a:fld id="{65F01BBC-B154-426B-B193-7FA9844B8C65}" type="slidenum">
              <a:rPr lang="en-US" smtClean="0"/>
              <a:pPr>
                <a:defRPr/>
              </a:pPr>
              <a:t>15</a:t>
            </a:fld>
            <a:endParaRPr lang="en-US" dirty="0"/>
          </a:p>
        </p:txBody>
      </p:sp>
    </p:spTree>
    <p:extLst>
      <p:ext uri="{BB962C8B-B14F-4D97-AF65-F5344CB8AC3E}">
        <p14:creationId xmlns:p14="http://schemas.microsoft.com/office/powerpoint/2010/main" val="313897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12431994"/>
              </p:ext>
            </p:extLst>
          </p:nvPr>
        </p:nvGraphicFramePr>
        <p:xfrm>
          <a:off x="179512" y="620688"/>
          <a:ext cx="8856984" cy="6237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16</a:t>
            </a:fld>
            <a:endParaRPr lang="en-US" dirty="0"/>
          </a:p>
        </p:txBody>
      </p:sp>
      <p:sp>
        <p:nvSpPr>
          <p:cNvPr id="2" name="Title 1"/>
          <p:cNvSpPr>
            <a:spLocks noGrp="1"/>
          </p:cNvSpPr>
          <p:nvPr>
            <p:ph type="title" idx="4294967295"/>
          </p:nvPr>
        </p:nvSpPr>
        <p:spPr>
          <a:xfrm>
            <a:off x="395536" y="260648"/>
            <a:ext cx="8640960" cy="504056"/>
          </a:xfrm>
        </p:spPr>
        <p:txBody>
          <a:bodyPr/>
          <a:lstStyle/>
          <a:p>
            <a:r>
              <a:rPr lang="en-AU" sz="2400" dirty="0" smtClean="0">
                <a:solidFill>
                  <a:srgbClr val="F85E08"/>
                </a:solidFill>
              </a:rPr>
              <a:t>Hierarchy of control – start at the top</a:t>
            </a:r>
            <a:endParaRPr lang="en-AU" sz="2400" dirty="0">
              <a:solidFill>
                <a:srgbClr val="F85E08"/>
              </a:solidFill>
            </a:endParaRPr>
          </a:p>
        </p:txBody>
      </p:sp>
      <p:sp>
        <p:nvSpPr>
          <p:cNvPr id="3" name="Up Arrow 2"/>
          <p:cNvSpPr/>
          <p:nvPr/>
        </p:nvSpPr>
        <p:spPr bwMode="auto">
          <a:xfrm rot="9780000" flipV="1">
            <a:off x="1331640" y="1262939"/>
            <a:ext cx="1728192" cy="3502104"/>
          </a:xfrm>
          <a:custGeom>
            <a:avLst/>
            <a:gdLst>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972108 w 1296144"/>
              <a:gd name="connsiteY4" fmla="*/ 3456384 h 3456384"/>
              <a:gd name="connsiteX5" fmla="*/ 32403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972108 w 1296144"/>
              <a:gd name="connsiteY4" fmla="*/ 3456384 h 3456384"/>
              <a:gd name="connsiteX5" fmla="*/ 399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1257858 w 1296144"/>
              <a:gd name="connsiteY4" fmla="*/ 3456384 h 3456384"/>
              <a:gd name="connsiteX5" fmla="*/ 399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456384"/>
              <a:gd name="connsiteX1" fmla="*/ 648072 w 1296144"/>
              <a:gd name="connsiteY1" fmla="*/ 0 h 3456384"/>
              <a:gd name="connsiteX2" fmla="*/ 1296144 w 1296144"/>
              <a:gd name="connsiteY2" fmla="*/ 648072 h 3456384"/>
              <a:gd name="connsiteX3" fmla="*/ 972108 w 1296144"/>
              <a:gd name="connsiteY3" fmla="*/ 648072 h 3456384"/>
              <a:gd name="connsiteX4" fmla="*/ 726363 w 1296144"/>
              <a:gd name="connsiteY4" fmla="*/ 3456384 h 3456384"/>
              <a:gd name="connsiteX5" fmla="*/ 3996 w 1296144"/>
              <a:gd name="connsiteY5" fmla="*/ 3456384 h 3456384"/>
              <a:gd name="connsiteX6" fmla="*/ 324036 w 1296144"/>
              <a:gd name="connsiteY6" fmla="*/ 648072 h 3456384"/>
              <a:gd name="connsiteX7" fmla="*/ 0 w 1296144"/>
              <a:gd name="connsiteY7" fmla="*/ 648072 h 3456384"/>
              <a:gd name="connsiteX0" fmla="*/ 0 w 1296144"/>
              <a:gd name="connsiteY0" fmla="*/ 648072 h 3502104"/>
              <a:gd name="connsiteX1" fmla="*/ 648072 w 1296144"/>
              <a:gd name="connsiteY1" fmla="*/ 0 h 3502104"/>
              <a:gd name="connsiteX2" fmla="*/ 1296144 w 1296144"/>
              <a:gd name="connsiteY2" fmla="*/ 648072 h 3502104"/>
              <a:gd name="connsiteX3" fmla="*/ 972108 w 1296144"/>
              <a:gd name="connsiteY3" fmla="*/ 648072 h 3502104"/>
              <a:gd name="connsiteX4" fmla="*/ 726363 w 1296144"/>
              <a:gd name="connsiteY4" fmla="*/ 3456384 h 3502104"/>
              <a:gd name="connsiteX5" fmla="*/ 586926 w 1296144"/>
              <a:gd name="connsiteY5" fmla="*/ 3502104 h 3502104"/>
              <a:gd name="connsiteX6" fmla="*/ 324036 w 1296144"/>
              <a:gd name="connsiteY6" fmla="*/ 648072 h 3502104"/>
              <a:gd name="connsiteX7" fmla="*/ 0 w 1296144"/>
              <a:gd name="connsiteY7" fmla="*/ 648072 h 35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6144" h="3502104">
                <a:moveTo>
                  <a:pt x="0" y="648072"/>
                </a:moveTo>
                <a:lnTo>
                  <a:pt x="648072" y="0"/>
                </a:lnTo>
                <a:lnTo>
                  <a:pt x="1296144" y="648072"/>
                </a:lnTo>
                <a:lnTo>
                  <a:pt x="972108" y="648072"/>
                </a:lnTo>
                <a:lnTo>
                  <a:pt x="726363" y="3456384"/>
                </a:lnTo>
                <a:lnTo>
                  <a:pt x="586926" y="3502104"/>
                </a:lnTo>
                <a:lnTo>
                  <a:pt x="324036" y="648072"/>
                </a:lnTo>
                <a:lnTo>
                  <a:pt x="0" y="648072"/>
                </a:lnTo>
                <a:close/>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vert"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AU" sz="2000" dirty="0">
                <a:solidFill>
                  <a:prstClr val="white"/>
                </a:solidFill>
              </a:rPr>
              <a:t>   Increasing effectiveness</a:t>
            </a:r>
          </a:p>
        </p:txBody>
      </p:sp>
    </p:spTree>
    <p:extLst>
      <p:ext uri="{BB962C8B-B14F-4D97-AF65-F5344CB8AC3E}">
        <p14:creationId xmlns:p14="http://schemas.microsoft.com/office/powerpoint/2010/main" val="239129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graphicEl>
                                              <a:dgm id="{415A0FD5-8BCA-438A-9C2F-65BBFEC60076}"/>
                                            </p:graphicEl>
                                          </p:spTgt>
                                        </p:tgtEl>
                                        <p:attrNameLst>
                                          <p:attrName>style.visibility</p:attrName>
                                        </p:attrNameLst>
                                      </p:cBhvr>
                                      <p:to>
                                        <p:strVal val="visible"/>
                                      </p:to>
                                    </p:set>
                                    <p:anim calcmode="lin" valueType="num">
                                      <p:cBhvr additive="base">
                                        <p:cTn id="7" dur="500" fill="hold"/>
                                        <p:tgtEl>
                                          <p:spTgt spid="5">
                                            <p:graphicEl>
                                              <a:dgm id="{415A0FD5-8BCA-438A-9C2F-65BBFEC6007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415A0FD5-8BCA-438A-9C2F-65BBFEC60076}"/>
                                            </p:graphic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graphicEl>
                                              <a:dgm id="{12BA532F-49DC-4613-B020-78A9CBB2B2A6}"/>
                                            </p:graphicEl>
                                          </p:spTgt>
                                        </p:tgtEl>
                                        <p:attrNameLst>
                                          <p:attrName>style.visibility</p:attrName>
                                        </p:attrNameLst>
                                      </p:cBhvr>
                                      <p:to>
                                        <p:strVal val="visible"/>
                                      </p:to>
                                    </p:set>
                                    <p:anim calcmode="lin" valueType="num">
                                      <p:cBhvr additive="base">
                                        <p:cTn id="11" dur="500" fill="hold"/>
                                        <p:tgtEl>
                                          <p:spTgt spid="5">
                                            <p:graphicEl>
                                              <a:dgm id="{12BA532F-49DC-4613-B020-78A9CBB2B2A6}"/>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12BA532F-49DC-4613-B020-78A9CBB2B2A6}"/>
                                            </p:graphic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5">
                                            <p:graphicEl>
                                              <a:dgm id="{1A7F690D-3CE0-4BB2-BECA-8CA1AC555C6E}"/>
                                            </p:graphicEl>
                                          </p:spTgt>
                                        </p:tgtEl>
                                        <p:attrNameLst>
                                          <p:attrName>style.visibility</p:attrName>
                                        </p:attrNameLst>
                                      </p:cBhvr>
                                      <p:to>
                                        <p:strVal val="visible"/>
                                      </p:to>
                                    </p:set>
                                    <p:anim calcmode="lin" valueType="num">
                                      <p:cBhvr additive="base">
                                        <p:cTn id="15" dur="500" fill="hold"/>
                                        <p:tgtEl>
                                          <p:spTgt spid="5">
                                            <p:graphicEl>
                                              <a:dgm id="{1A7F690D-3CE0-4BB2-BECA-8CA1AC555C6E}"/>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graphicEl>
                                              <a:dgm id="{1A7F690D-3CE0-4BB2-BECA-8CA1AC555C6E}"/>
                                            </p:graphicEl>
                                          </p:spTgt>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5">
                                            <p:graphicEl>
                                              <a:dgm id="{1023DDEC-4E92-4296-9230-486D408E5F08}"/>
                                            </p:graphicEl>
                                          </p:spTgt>
                                        </p:tgtEl>
                                        <p:attrNameLst>
                                          <p:attrName>style.visibility</p:attrName>
                                        </p:attrNameLst>
                                      </p:cBhvr>
                                      <p:to>
                                        <p:strVal val="visible"/>
                                      </p:to>
                                    </p:set>
                                    <p:anim calcmode="lin" valueType="num">
                                      <p:cBhvr additive="base">
                                        <p:cTn id="21" dur="500" fill="hold"/>
                                        <p:tgtEl>
                                          <p:spTgt spid="5">
                                            <p:graphicEl>
                                              <a:dgm id="{1023DDEC-4E92-4296-9230-486D408E5F08}"/>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graphicEl>
                                              <a:dgm id="{1023DDEC-4E92-4296-9230-486D408E5F08}"/>
                                            </p:graphic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5">
                                            <p:graphicEl>
                                              <a:dgm id="{58D7B729-2879-4F27-A96B-97839A478496}"/>
                                            </p:graphicEl>
                                          </p:spTgt>
                                        </p:tgtEl>
                                        <p:attrNameLst>
                                          <p:attrName>style.visibility</p:attrName>
                                        </p:attrNameLst>
                                      </p:cBhvr>
                                      <p:to>
                                        <p:strVal val="visible"/>
                                      </p:to>
                                    </p:set>
                                    <p:anim calcmode="lin" valueType="num">
                                      <p:cBhvr additive="base">
                                        <p:cTn id="25" dur="500" fill="hold"/>
                                        <p:tgtEl>
                                          <p:spTgt spid="5">
                                            <p:graphicEl>
                                              <a:dgm id="{58D7B729-2879-4F27-A96B-97839A478496}"/>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58D7B729-2879-4F27-A96B-97839A478496}"/>
                                            </p:graphic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5">
                                            <p:graphicEl>
                                              <a:dgm id="{5FD4AEEE-2D00-40A6-810E-2BD1FA35483A}"/>
                                            </p:graphicEl>
                                          </p:spTgt>
                                        </p:tgtEl>
                                        <p:attrNameLst>
                                          <p:attrName>style.visibility</p:attrName>
                                        </p:attrNameLst>
                                      </p:cBhvr>
                                      <p:to>
                                        <p:strVal val="visible"/>
                                      </p:to>
                                    </p:set>
                                    <p:anim calcmode="lin" valueType="num">
                                      <p:cBhvr additive="base">
                                        <p:cTn id="29" dur="500" fill="hold"/>
                                        <p:tgtEl>
                                          <p:spTgt spid="5">
                                            <p:graphicEl>
                                              <a:dgm id="{5FD4AEEE-2D00-40A6-810E-2BD1FA35483A}"/>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graphicEl>
                                              <a:dgm id="{5FD4AEEE-2D00-40A6-810E-2BD1FA35483A}"/>
                                            </p:graphic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5">
                                            <p:graphicEl>
                                              <a:dgm id="{C72C4807-41DF-4C1D-951D-49CEFF2E489B}"/>
                                            </p:graphicEl>
                                          </p:spTgt>
                                        </p:tgtEl>
                                        <p:attrNameLst>
                                          <p:attrName>style.visibility</p:attrName>
                                        </p:attrNameLst>
                                      </p:cBhvr>
                                      <p:to>
                                        <p:strVal val="visible"/>
                                      </p:to>
                                    </p:set>
                                    <p:anim calcmode="lin" valueType="num">
                                      <p:cBhvr additive="base">
                                        <p:cTn id="35" dur="500" fill="hold"/>
                                        <p:tgtEl>
                                          <p:spTgt spid="5">
                                            <p:graphicEl>
                                              <a:dgm id="{C72C4807-41DF-4C1D-951D-49CEFF2E489B}"/>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graphicEl>
                                              <a:dgm id="{C72C4807-41DF-4C1D-951D-49CEFF2E489B}"/>
                                            </p:graphic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5">
                                            <p:graphicEl>
                                              <a:dgm id="{E40C483C-B873-42B5-BE2F-00D7E896E0F1}"/>
                                            </p:graphicEl>
                                          </p:spTgt>
                                        </p:tgtEl>
                                        <p:attrNameLst>
                                          <p:attrName>style.visibility</p:attrName>
                                        </p:attrNameLst>
                                      </p:cBhvr>
                                      <p:to>
                                        <p:strVal val="visible"/>
                                      </p:to>
                                    </p:set>
                                    <p:anim calcmode="lin" valueType="num">
                                      <p:cBhvr additive="base">
                                        <p:cTn id="39" dur="500" fill="hold"/>
                                        <p:tgtEl>
                                          <p:spTgt spid="5">
                                            <p:graphicEl>
                                              <a:dgm id="{E40C483C-B873-42B5-BE2F-00D7E896E0F1}"/>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graphicEl>
                                              <a:dgm id="{E40C483C-B873-42B5-BE2F-00D7E896E0F1}"/>
                                            </p:graphicEl>
                                          </p:spTgt>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5">
                                            <p:graphicEl>
                                              <a:dgm id="{D17D7C83-0695-4984-BABB-C682D61331BD}"/>
                                            </p:graphicEl>
                                          </p:spTgt>
                                        </p:tgtEl>
                                        <p:attrNameLst>
                                          <p:attrName>style.visibility</p:attrName>
                                        </p:attrNameLst>
                                      </p:cBhvr>
                                      <p:to>
                                        <p:strVal val="visible"/>
                                      </p:to>
                                    </p:set>
                                    <p:anim calcmode="lin" valueType="num">
                                      <p:cBhvr additive="base">
                                        <p:cTn id="43" dur="500" fill="hold"/>
                                        <p:tgtEl>
                                          <p:spTgt spid="5">
                                            <p:graphicEl>
                                              <a:dgm id="{D17D7C83-0695-4984-BABB-C682D61331BD}"/>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D17D7C83-0695-4984-BABB-C682D61331BD}"/>
                                            </p:graphic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5">
                                            <p:graphicEl>
                                              <a:dgm id="{A947664F-8395-49B5-95B2-13A1A7E78456}"/>
                                            </p:graphicEl>
                                          </p:spTgt>
                                        </p:tgtEl>
                                        <p:attrNameLst>
                                          <p:attrName>style.visibility</p:attrName>
                                        </p:attrNameLst>
                                      </p:cBhvr>
                                      <p:to>
                                        <p:strVal val="visible"/>
                                      </p:to>
                                    </p:set>
                                    <p:anim calcmode="lin" valueType="num">
                                      <p:cBhvr additive="base">
                                        <p:cTn id="49" dur="500" fill="hold"/>
                                        <p:tgtEl>
                                          <p:spTgt spid="5">
                                            <p:graphicEl>
                                              <a:dgm id="{A947664F-8395-49B5-95B2-13A1A7E78456}"/>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graphicEl>
                                              <a:dgm id="{A947664F-8395-49B5-95B2-13A1A7E78456}"/>
                                            </p:graphicEl>
                                          </p:spTgt>
                                        </p:tgtEl>
                                        <p:attrNameLst>
                                          <p:attrName>ppt_y</p:attrName>
                                        </p:attrNameLst>
                                      </p:cBhvr>
                                      <p:tavLst>
                                        <p:tav tm="0">
                                          <p:val>
                                            <p:strVal val="0-#ppt_h/2"/>
                                          </p:val>
                                        </p:tav>
                                        <p:tav tm="100000">
                                          <p:val>
                                            <p:strVal val="#ppt_y"/>
                                          </p:val>
                                        </p:tav>
                                      </p:tavLst>
                                    </p:anim>
                                  </p:childTnLst>
                                </p:cTn>
                              </p:par>
                              <p:par>
                                <p:cTn id="51" presetID="2" presetClass="entr" presetSubtype="1" fill="hold" grpId="0" nodeType="withEffect">
                                  <p:stCondLst>
                                    <p:cond delay="0"/>
                                  </p:stCondLst>
                                  <p:childTnLst>
                                    <p:set>
                                      <p:cBhvr>
                                        <p:cTn id="52" dur="1" fill="hold">
                                          <p:stCondLst>
                                            <p:cond delay="0"/>
                                          </p:stCondLst>
                                        </p:cTn>
                                        <p:tgtEl>
                                          <p:spTgt spid="5">
                                            <p:graphicEl>
                                              <a:dgm id="{9B5E3FCA-D62B-4FE1-B1FC-6437FBAEB0D0}"/>
                                            </p:graphicEl>
                                          </p:spTgt>
                                        </p:tgtEl>
                                        <p:attrNameLst>
                                          <p:attrName>style.visibility</p:attrName>
                                        </p:attrNameLst>
                                      </p:cBhvr>
                                      <p:to>
                                        <p:strVal val="visible"/>
                                      </p:to>
                                    </p:set>
                                    <p:anim calcmode="lin" valueType="num">
                                      <p:cBhvr additive="base">
                                        <p:cTn id="53" dur="500" fill="hold"/>
                                        <p:tgtEl>
                                          <p:spTgt spid="5">
                                            <p:graphicEl>
                                              <a:dgm id="{9B5E3FCA-D62B-4FE1-B1FC-6437FBAEB0D0}"/>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9B5E3FCA-D62B-4FE1-B1FC-6437FBAEB0D0}"/>
                                            </p:graphicEl>
                                          </p:spTgt>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0"/>
                                  </p:stCondLst>
                                  <p:childTnLst>
                                    <p:set>
                                      <p:cBhvr>
                                        <p:cTn id="56" dur="1" fill="hold">
                                          <p:stCondLst>
                                            <p:cond delay="0"/>
                                          </p:stCondLst>
                                        </p:cTn>
                                        <p:tgtEl>
                                          <p:spTgt spid="5">
                                            <p:graphicEl>
                                              <a:dgm id="{8A629A2C-B035-417F-9B4D-FD430F2B0E32}"/>
                                            </p:graphicEl>
                                          </p:spTgt>
                                        </p:tgtEl>
                                        <p:attrNameLst>
                                          <p:attrName>style.visibility</p:attrName>
                                        </p:attrNameLst>
                                      </p:cBhvr>
                                      <p:to>
                                        <p:strVal val="visible"/>
                                      </p:to>
                                    </p:set>
                                    <p:anim calcmode="lin" valueType="num">
                                      <p:cBhvr additive="base">
                                        <p:cTn id="57" dur="500" fill="hold"/>
                                        <p:tgtEl>
                                          <p:spTgt spid="5">
                                            <p:graphicEl>
                                              <a:dgm id="{8A629A2C-B035-417F-9B4D-FD430F2B0E32}"/>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8A629A2C-B035-417F-9B4D-FD430F2B0E32}"/>
                                            </p:graphicEl>
                                          </p:spTgt>
                                        </p:tgtEl>
                                        <p:attrNameLst>
                                          <p:attrName>ppt_y</p:attrName>
                                        </p:attrNameLst>
                                      </p:cBhvr>
                                      <p:tavLst>
                                        <p:tav tm="0">
                                          <p:val>
                                            <p:strVal val="0-#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 fill="hold" grpId="0" nodeType="clickEffect">
                                  <p:stCondLst>
                                    <p:cond delay="0"/>
                                  </p:stCondLst>
                                  <p:childTnLst>
                                    <p:set>
                                      <p:cBhvr>
                                        <p:cTn id="62" dur="1" fill="hold">
                                          <p:stCondLst>
                                            <p:cond delay="0"/>
                                          </p:stCondLst>
                                        </p:cTn>
                                        <p:tgtEl>
                                          <p:spTgt spid="5">
                                            <p:graphicEl>
                                              <a:dgm id="{3011D124-F5AB-4C4B-8B4C-4D66579D41D2}"/>
                                            </p:graphicEl>
                                          </p:spTgt>
                                        </p:tgtEl>
                                        <p:attrNameLst>
                                          <p:attrName>style.visibility</p:attrName>
                                        </p:attrNameLst>
                                      </p:cBhvr>
                                      <p:to>
                                        <p:strVal val="visible"/>
                                      </p:to>
                                    </p:set>
                                    <p:anim calcmode="lin" valueType="num">
                                      <p:cBhvr additive="base">
                                        <p:cTn id="63" dur="500" fill="hold"/>
                                        <p:tgtEl>
                                          <p:spTgt spid="5">
                                            <p:graphicEl>
                                              <a:dgm id="{3011D124-F5AB-4C4B-8B4C-4D66579D41D2}"/>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3011D124-F5AB-4C4B-8B4C-4D66579D41D2}"/>
                                            </p:graphicEl>
                                          </p:spTgt>
                                        </p:tgtEl>
                                        <p:attrNameLst>
                                          <p:attrName>ppt_y</p:attrName>
                                        </p:attrNameLst>
                                      </p:cBhvr>
                                      <p:tavLst>
                                        <p:tav tm="0">
                                          <p:val>
                                            <p:strVal val="0-#ppt_h/2"/>
                                          </p:val>
                                        </p:tav>
                                        <p:tav tm="100000">
                                          <p:val>
                                            <p:strVal val="#ppt_y"/>
                                          </p:val>
                                        </p:tav>
                                      </p:tavLst>
                                    </p:anim>
                                  </p:childTnLst>
                                </p:cTn>
                              </p:par>
                              <p:par>
                                <p:cTn id="65" presetID="2" presetClass="entr" presetSubtype="1" fill="hold" grpId="0" nodeType="withEffect">
                                  <p:stCondLst>
                                    <p:cond delay="0"/>
                                  </p:stCondLst>
                                  <p:childTnLst>
                                    <p:set>
                                      <p:cBhvr>
                                        <p:cTn id="66" dur="1" fill="hold">
                                          <p:stCondLst>
                                            <p:cond delay="0"/>
                                          </p:stCondLst>
                                        </p:cTn>
                                        <p:tgtEl>
                                          <p:spTgt spid="5">
                                            <p:graphicEl>
                                              <a:dgm id="{630717C0-84EA-4C1B-B99F-7D74A955E0BA}"/>
                                            </p:graphicEl>
                                          </p:spTgt>
                                        </p:tgtEl>
                                        <p:attrNameLst>
                                          <p:attrName>style.visibility</p:attrName>
                                        </p:attrNameLst>
                                      </p:cBhvr>
                                      <p:to>
                                        <p:strVal val="visible"/>
                                      </p:to>
                                    </p:set>
                                    <p:anim calcmode="lin" valueType="num">
                                      <p:cBhvr additive="base">
                                        <p:cTn id="67" dur="500" fill="hold"/>
                                        <p:tgtEl>
                                          <p:spTgt spid="5">
                                            <p:graphicEl>
                                              <a:dgm id="{630717C0-84EA-4C1B-B99F-7D74A955E0BA}"/>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dgm id="{630717C0-84EA-4C1B-B99F-7D74A955E0BA}"/>
                                            </p:graphicEl>
                                          </p:spTgt>
                                        </p:tgtEl>
                                        <p:attrNameLst>
                                          <p:attrName>ppt_y</p:attrName>
                                        </p:attrNameLst>
                                      </p:cBhvr>
                                      <p:tavLst>
                                        <p:tav tm="0">
                                          <p:val>
                                            <p:strVal val="0-#ppt_h/2"/>
                                          </p:val>
                                        </p:tav>
                                        <p:tav tm="100000">
                                          <p:val>
                                            <p:strVal val="#ppt_y"/>
                                          </p:val>
                                        </p:tav>
                                      </p:tavLst>
                                    </p:anim>
                                  </p:childTnLst>
                                </p:cTn>
                              </p:par>
                              <p:par>
                                <p:cTn id="69" presetID="2" presetClass="entr" presetSubtype="1" fill="hold" grpId="0" nodeType="withEffect">
                                  <p:stCondLst>
                                    <p:cond delay="0"/>
                                  </p:stCondLst>
                                  <p:childTnLst>
                                    <p:set>
                                      <p:cBhvr>
                                        <p:cTn id="70" dur="1" fill="hold">
                                          <p:stCondLst>
                                            <p:cond delay="0"/>
                                          </p:stCondLst>
                                        </p:cTn>
                                        <p:tgtEl>
                                          <p:spTgt spid="5">
                                            <p:graphicEl>
                                              <a:dgm id="{11746DEA-C31F-499F-BBDD-0E1A17E78D2D}"/>
                                            </p:graphicEl>
                                          </p:spTgt>
                                        </p:tgtEl>
                                        <p:attrNameLst>
                                          <p:attrName>style.visibility</p:attrName>
                                        </p:attrNameLst>
                                      </p:cBhvr>
                                      <p:to>
                                        <p:strVal val="visible"/>
                                      </p:to>
                                    </p:set>
                                    <p:anim calcmode="lin" valueType="num">
                                      <p:cBhvr additive="base">
                                        <p:cTn id="71" dur="500" fill="hold"/>
                                        <p:tgtEl>
                                          <p:spTgt spid="5">
                                            <p:graphicEl>
                                              <a:dgm id="{11746DEA-C31F-499F-BBDD-0E1A17E78D2D}"/>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graphicEl>
                                              <a:dgm id="{11746DEA-C31F-499F-BBDD-0E1A17E78D2D}"/>
                                            </p:graphicEl>
                                          </p:spTgt>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 fill="hold" grpId="0" nodeType="clickEffect">
                                  <p:stCondLst>
                                    <p:cond delay="0"/>
                                  </p:stCondLst>
                                  <p:childTnLst>
                                    <p:set>
                                      <p:cBhvr>
                                        <p:cTn id="76" dur="1" fill="hold">
                                          <p:stCondLst>
                                            <p:cond delay="0"/>
                                          </p:stCondLst>
                                        </p:cTn>
                                        <p:tgtEl>
                                          <p:spTgt spid="5">
                                            <p:graphicEl>
                                              <a:dgm id="{864483F6-0721-46CD-9514-831C79F61C58}"/>
                                            </p:graphicEl>
                                          </p:spTgt>
                                        </p:tgtEl>
                                        <p:attrNameLst>
                                          <p:attrName>style.visibility</p:attrName>
                                        </p:attrNameLst>
                                      </p:cBhvr>
                                      <p:to>
                                        <p:strVal val="visible"/>
                                      </p:to>
                                    </p:set>
                                    <p:anim calcmode="lin" valueType="num">
                                      <p:cBhvr additive="base">
                                        <p:cTn id="77" dur="500" fill="hold"/>
                                        <p:tgtEl>
                                          <p:spTgt spid="5">
                                            <p:graphicEl>
                                              <a:dgm id="{864483F6-0721-46CD-9514-831C79F61C58}"/>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graphicEl>
                                              <a:dgm id="{864483F6-0721-46CD-9514-831C79F61C58}"/>
                                            </p:graphicEl>
                                          </p:spTgt>
                                        </p:tgtEl>
                                        <p:attrNameLst>
                                          <p:attrName>ppt_y</p:attrName>
                                        </p:attrNameLst>
                                      </p:cBhvr>
                                      <p:tavLst>
                                        <p:tav tm="0">
                                          <p:val>
                                            <p:strVal val="0-#ppt_h/2"/>
                                          </p:val>
                                        </p:tav>
                                        <p:tav tm="100000">
                                          <p:val>
                                            <p:strVal val="#ppt_y"/>
                                          </p:val>
                                        </p:tav>
                                      </p:tavLst>
                                    </p:anim>
                                  </p:childTnLst>
                                </p:cTn>
                              </p:par>
                              <p:par>
                                <p:cTn id="79" presetID="2" presetClass="entr" presetSubtype="1" fill="hold" grpId="0" nodeType="withEffect">
                                  <p:stCondLst>
                                    <p:cond delay="0"/>
                                  </p:stCondLst>
                                  <p:childTnLst>
                                    <p:set>
                                      <p:cBhvr>
                                        <p:cTn id="80" dur="1" fill="hold">
                                          <p:stCondLst>
                                            <p:cond delay="0"/>
                                          </p:stCondLst>
                                        </p:cTn>
                                        <p:tgtEl>
                                          <p:spTgt spid="5">
                                            <p:graphicEl>
                                              <a:dgm id="{9BE0C073-3773-4176-9176-24672BC672EB}"/>
                                            </p:graphicEl>
                                          </p:spTgt>
                                        </p:tgtEl>
                                        <p:attrNameLst>
                                          <p:attrName>style.visibility</p:attrName>
                                        </p:attrNameLst>
                                      </p:cBhvr>
                                      <p:to>
                                        <p:strVal val="visible"/>
                                      </p:to>
                                    </p:set>
                                    <p:anim calcmode="lin" valueType="num">
                                      <p:cBhvr additive="base">
                                        <p:cTn id="81" dur="500" fill="hold"/>
                                        <p:tgtEl>
                                          <p:spTgt spid="5">
                                            <p:graphicEl>
                                              <a:dgm id="{9BE0C073-3773-4176-9176-24672BC672EB}"/>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5">
                                            <p:graphicEl>
                                              <a:dgm id="{9BE0C073-3773-4176-9176-24672BC672EB}"/>
                                            </p:graphicEl>
                                          </p:spTgt>
                                        </p:tgtEl>
                                        <p:attrNameLst>
                                          <p:attrName>ppt_y</p:attrName>
                                        </p:attrNameLst>
                                      </p:cBhvr>
                                      <p:tavLst>
                                        <p:tav tm="0">
                                          <p:val>
                                            <p:strVal val="0-#ppt_h/2"/>
                                          </p:val>
                                        </p:tav>
                                        <p:tav tm="100000">
                                          <p:val>
                                            <p:strVal val="#ppt_y"/>
                                          </p:val>
                                        </p:tav>
                                      </p:tavLst>
                                    </p:anim>
                                  </p:childTnLst>
                                </p:cTn>
                              </p:par>
                              <p:par>
                                <p:cTn id="83" presetID="2" presetClass="entr" presetSubtype="1" fill="hold" grpId="0" nodeType="withEffect">
                                  <p:stCondLst>
                                    <p:cond delay="0"/>
                                  </p:stCondLst>
                                  <p:childTnLst>
                                    <p:set>
                                      <p:cBhvr>
                                        <p:cTn id="84" dur="1" fill="hold">
                                          <p:stCondLst>
                                            <p:cond delay="0"/>
                                          </p:stCondLst>
                                        </p:cTn>
                                        <p:tgtEl>
                                          <p:spTgt spid="5">
                                            <p:graphicEl>
                                              <a:dgm id="{E527B0FF-1EEA-4EC6-829A-080FA36CF8BD}"/>
                                            </p:graphicEl>
                                          </p:spTgt>
                                        </p:tgtEl>
                                        <p:attrNameLst>
                                          <p:attrName>style.visibility</p:attrName>
                                        </p:attrNameLst>
                                      </p:cBhvr>
                                      <p:to>
                                        <p:strVal val="visible"/>
                                      </p:to>
                                    </p:set>
                                    <p:anim calcmode="lin" valueType="num">
                                      <p:cBhvr additive="base">
                                        <p:cTn id="85" dur="500" fill="hold"/>
                                        <p:tgtEl>
                                          <p:spTgt spid="5">
                                            <p:graphicEl>
                                              <a:dgm id="{E527B0FF-1EEA-4EC6-829A-080FA36CF8BD}"/>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graphicEl>
                                              <a:dgm id="{E527B0FF-1EEA-4EC6-829A-080FA36CF8BD}"/>
                                            </p:graphic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fade">
                                      <p:cBhvr>
                                        <p:cTn id="91" dur="1000"/>
                                        <p:tgtEl>
                                          <p:spTgt spid="3"/>
                                        </p:tgtEl>
                                      </p:cBhvr>
                                    </p:animEffect>
                                    <p:anim calcmode="lin" valueType="num">
                                      <p:cBhvr>
                                        <p:cTn id="92" dur="1000" fill="hold"/>
                                        <p:tgtEl>
                                          <p:spTgt spid="3"/>
                                        </p:tgtEl>
                                        <p:attrNameLst>
                                          <p:attrName>ppt_x</p:attrName>
                                        </p:attrNameLst>
                                      </p:cBhvr>
                                      <p:tavLst>
                                        <p:tav tm="0">
                                          <p:val>
                                            <p:strVal val="#ppt_x"/>
                                          </p:val>
                                        </p:tav>
                                        <p:tav tm="100000">
                                          <p:val>
                                            <p:strVal val="#ppt_x"/>
                                          </p:val>
                                        </p:tav>
                                      </p:tavLst>
                                    </p:anim>
                                    <p:anim calcmode="lin" valueType="num">
                                      <p:cBhvr>
                                        <p:cTn id="9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AU" altLang="en-US" dirty="0" smtClean="0"/>
              <a:t>Stay informed </a:t>
            </a:r>
          </a:p>
        </p:txBody>
      </p:sp>
      <p:sp>
        <p:nvSpPr>
          <p:cNvPr id="3" name="Content Placeholder 2"/>
          <p:cNvSpPr>
            <a:spLocks noGrp="1"/>
          </p:cNvSpPr>
          <p:nvPr>
            <p:ph idx="1"/>
          </p:nvPr>
        </p:nvSpPr>
        <p:spPr>
          <a:xfrm>
            <a:off x="685799" y="1600200"/>
            <a:ext cx="8223149" cy="4709120"/>
          </a:xfrm>
        </p:spPr>
        <p:txBody>
          <a:bodyPr/>
          <a:lstStyle/>
          <a:p>
            <a:pPr marL="0" indent="0">
              <a:buFontTx/>
              <a:buNone/>
              <a:defRPr/>
            </a:pPr>
            <a:r>
              <a:rPr lang="en-AU" sz="2400" dirty="0" smtClean="0">
                <a:ea typeface="+mn-ea"/>
              </a:rPr>
              <a:t>Subscribe to Resources Safety’s email alert                      service and receive weekly news about:</a:t>
            </a:r>
          </a:p>
          <a:p>
            <a:pPr>
              <a:defRPr/>
            </a:pPr>
            <a:r>
              <a:rPr lang="en-AU" sz="2400" dirty="0" smtClean="0">
                <a:ea typeface="+mn-ea"/>
              </a:rPr>
              <a:t>recent publications</a:t>
            </a:r>
          </a:p>
          <a:p>
            <a:pPr>
              <a:defRPr/>
            </a:pPr>
            <a:r>
              <a:rPr lang="en-AU" sz="2400" dirty="0" smtClean="0">
                <a:ea typeface="+mn-ea"/>
              </a:rPr>
              <a:t>latest safety alerts</a:t>
            </a:r>
          </a:p>
          <a:p>
            <a:pPr>
              <a:defRPr/>
            </a:pPr>
            <a:r>
              <a:rPr lang="en-AU" sz="2400" dirty="0" smtClean="0">
                <a:ea typeface="+mn-ea"/>
              </a:rPr>
              <a:t>events</a:t>
            </a:r>
          </a:p>
          <a:p>
            <a:pPr>
              <a:defRPr/>
            </a:pPr>
            <a:r>
              <a:rPr lang="en-AU" sz="2400" dirty="0">
                <a:ea typeface="+mn-ea"/>
              </a:rPr>
              <a:t>w</a:t>
            </a:r>
            <a:r>
              <a:rPr lang="en-AU" sz="2400" dirty="0" smtClean="0">
                <a:ea typeface="+mn-ea"/>
              </a:rPr>
              <a:t>hat’s happening at Resources Safety, including </a:t>
            </a:r>
            <a:r>
              <a:rPr lang="en-AU" sz="2400" dirty="0">
                <a:ea typeface="+mn-ea"/>
              </a:rPr>
              <a:t>consultation on legislation</a:t>
            </a:r>
            <a:r>
              <a:rPr lang="en-AU" sz="2400" dirty="0" smtClean="0">
                <a:ea typeface="+mn-ea"/>
              </a:rPr>
              <a:t>.</a:t>
            </a:r>
          </a:p>
          <a:p>
            <a:pPr>
              <a:defRPr/>
            </a:pPr>
            <a:endParaRPr lang="en-AU" sz="2400" dirty="0">
              <a:ea typeface="+mn-ea"/>
            </a:endParaRPr>
          </a:p>
          <a:p>
            <a:pPr marL="0" indent="0">
              <a:buFontTx/>
              <a:buNone/>
              <a:defRPr/>
            </a:pPr>
            <a:r>
              <a:rPr lang="en-AU" sz="2400" dirty="0" smtClean="0">
                <a:ea typeface="+mn-ea"/>
              </a:rPr>
              <a:t>Use the QR code or visit </a:t>
            </a:r>
            <a:r>
              <a:rPr lang="en-AU" sz="2400" dirty="0" smtClean="0">
                <a:solidFill>
                  <a:srgbClr val="C00000"/>
                </a:solidFill>
                <a:ea typeface="+mn-ea"/>
              </a:rPr>
              <a:t>www.dmp.wa.gov.au/ResourcesSafety </a:t>
            </a:r>
            <a:r>
              <a:rPr lang="en-AU" sz="2400" dirty="0" smtClean="0">
                <a:ea typeface="+mn-ea"/>
              </a:rPr>
              <a:t>to sign up</a:t>
            </a:r>
            <a:endParaRPr lang="en-AU" sz="2400" dirty="0">
              <a:ea typeface="+mn-ea"/>
            </a:endParaRPr>
          </a:p>
        </p:txBody>
      </p:sp>
      <p:pic>
        <p:nvPicPr>
          <p:cNvPr id="501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488" y="188913"/>
            <a:ext cx="2049462"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22" name="Picture 6"/>
          <p:cNvPicPr>
            <a:picLocks noChangeAspect="1" noChangeArrowheads="1"/>
          </p:cNvPicPr>
          <p:nvPr/>
        </p:nvPicPr>
        <p:blipFill>
          <a:blip r:embed="rId4"/>
          <a:srcRect/>
          <a:stretch>
            <a:fillRect/>
          </a:stretch>
        </p:blipFill>
        <p:spPr bwMode="auto">
          <a:xfrm>
            <a:off x="7885113" y="5107936"/>
            <a:ext cx="1023836" cy="996002"/>
          </a:xfrm>
          <a:prstGeom prst="rect">
            <a:avLst/>
          </a:prstGeom>
          <a:ln>
            <a:noFill/>
          </a:ln>
          <a:effectLst>
            <a:outerShdw blurRad="292100" dist="139700" dir="2700000" algn="tl" rotWithShape="0">
              <a:srgbClr val="333333">
                <a:alpha val="65000"/>
              </a:srgbClr>
            </a:outerShdw>
          </a:effectLst>
          <a:extLst/>
        </p:spPr>
      </p:pic>
      <p:sp>
        <p:nvSpPr>
          <p:cNvPr id="7" name="Slide Number Placeholder 3"/>
          <p:cNvSpPr txBox="1">
            <a:spLocks/>
          </p:cNvSpPr>
          <p:nvPr/>
        </p:nvSpPr>
        <p:spPr>
          <a:xfrm>
            <a:off x="7885113" y="6524625"/>
            <a:ext cx="1258887" cy="333375"/>
          </a:xfrm>
          <a:prstGeom prst="rect">
            <a:avLst/>
          </a:prstGeom>
        </p:spPr>
        <p:txBody>
          <a:bodyPr/>
          <a:lstStyle>
            <a:defPPr>
              <a:defRPr lang="en-US"/>
            </a:defPPr>
            <a:lvl1pPr algn="l" rtl="0" eaLnBrk="0" fontAlgn="base" hangingPunct="0">
              <a:spcBef>
                <a:spcPct val="0"/>
              </a:spcBef>
              <a:spcAft>
                <a:spcPct val="0"/>
              </a:spcAft>
              <a:defRPr sz="1600" b="1" kern="1200">
                <a:solidFill>
                  <a:prstClr val="white"/>
                </a:solidFill>
                <a:latin typeface="+mn-lt"/>
                <a:ea typeface="ＭＳ Ｐゴシック" pitchFamily="34" charset="-128"/>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a:lstStyle>
          <a:p>
            <a:pPr>
              <a:defRPr/>
            </a:pPr>
            <a:endParaRPr lang="en-US" dirty="0"/>
          </a:p>
        </p:txBody>
      </p:sp>
      <p:sp>
        <p:nvSpPr>
          <p:cNvPr id="8" name="Slide Number Placeholder 3"/>
          <p:cNvSpPr>
            <a:spLocks noGrp="1"/>
          </p:cNvSpPr>
          <p:nvPr>
            <p:ph type="sldNum" sz="quarter" idx="10"/>
          </p:nvPr>
        </p:nvSpPr>
        <p:spPr>
          <a:xfrm>
            <a:off x="7849617" y="6524625"/>
            <a:ext cx="1258887" cy="333375"/>
          </a:xfrm>
        </p:spPr>
        <p:txBody>
          <a:bodyPr/>
          <a:lstStyle/>
          <a:p>
            <a:pPr>
              <a:defRPr/>
            </a:pPr>
            <a:fld id="{65F01BBC-B154-426B-B193-7FA9844B8C65}" type="slidenum">
              <a:rPr lang="en-US" smtClean="0"/>
              <a:pPr>
                <a:defRPr/>
              </a:pPr>
              <a:t>17</a:t>
            </a:fld>
            <a:endParaRPr lang="en-US" dirty="0"/>
          </a:p>
        </p:txBody>
      </p:sp>
    </p:spTree>
    <p:extLst>
      <p:ext uri="{BB962C8B-B14F-4D97-AF65-F5344CB8AC3E}">
        <p14:creationId xmlns:p14="http://schemas.microsoft.com/office/powerpoint/2010/main" val="2291980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r>
              <a:rPr lang="en-AU" dirty="0">
                <a:solidFill>
                  <a:srgbClr val="CF5E31"/>
                </a:solidFill>
              </a:rPr>
              <a:t>What’s happening </a:t>
            </a:r>
            <a:r>
              <a:rPr lang="en-AU" dirty="0" smtClean="0">
                <a:solidFill>
                  <a:srgbClr val="CF5E31"/>
                </a:solidFill>
              </a:rPr>
              <a:t>in mines safety in WA?</a:t>
            </a:r>
          </a:p>
        </p:txBody>
      </p:sp>
      <p:sp>
        <p:nvSpPr>
          <p:cNvPr id="60419" name="Subtitle 4"/>
          <p:cNvSpPr>
            <a:spLocks noGrp="1"/>
          </p:cNvSpPr>
          <p:nvPr>
            <p:ph idx="1"/>
          </p:nvPr>
        </p:nvSpPr>
        <p:spPr/>
        <p:txBody>
          <a:bodyPr/>
          <a:lstStyle/>
          <a:p>
            <a:pPr>
              <a:buFontTx/>
              <a:buNone/>
              <a:defRPr/>
            </a:pPr>
            <a:r>
              <a:rPr lang="en-AU" dirty="0" smtClean="0">
                <a:cs typeface="+mn-cs"/>
              </a:rPr>
              <a:t>The mines safety regulator is committed to:</a:t>
            </a:r>
          </a:p>
          <a:p>
            <a:pPr>
              <a:buFontTx/>
              <a:buNone/>
              <a:defRPr/>
            </a:pPr>
            <a:endParaRPr lang="en-AU" dirty="0" smtClean="0">
              <a:cs typeface="+mn-cs"/>
            </a:endParaRPr>
          </a:p>
          <a:p>
            <a:r>
              <a:rPr lang="en-AU" dirty="0" smtClean="0"/>
              <a:t>Working </a:t>
            </a:r>
            <a:r>
              <a:rPr lang="en-AU" dirty="0"/>
              <a:t>with industry to reduce the number and severity of incidents</a:t>
            </a:r>
          </a:p>
          <a:p>
            <a:r>
              <a:rPr lang="en-AU" dirty="0"/>
              <a:t>Providing tangible support for positive safety culture change</a:t>
            </a:r>
          </a:p>
          <a:p>
            <a:pPr>
              <a:buFontTx/>
              <a:buNone/>
              <a:defRPr/>
            </a:pPr>
            <a:endParaRPr lang="en-AU" dirty="0" smtClean="0">
              <a:cs typeface="+mn-cs"/>
            </a:endParaRPr>
          </a:p>
          <a:p>
            <a:pPr>
              <a:buFontTx/>
              <a:buNone/>
              <a:defRPr/>
            </a:pPr>
            <a:endParaRPr lang="en-AU" dirty="0" smtClean="0">
              <a:cs typeface="+mn-cs"/>
            </a:endParaRPr>
          </a:p>
          <a:p>
            <a:pPr>
              <a:buFontTx/>
              <a:buNone/>
              <a:defRPr/>
            </a:pPr>
            <a:endParaRPr lang="en-AU" dirty="0" smtClean="0">
              <a:cs typeface="+mn-cs"/>
            </a:endParaRPr>
          </a:p>
          <a:p>
            <a:pPr algn="r">
              <a:buFontTx/>
              <a:buNone/>
            </a:pPr>
            <a:r>
              <a:rPr lang="en-AU" dirty="0" smtClean="0"/>
              <a:t> </a:t>
            </a:r>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2</a:t>
            </a:fld>
            <a:endParaRPr lang="en-US" dirty="0"/>
          </a:p>
        </p:txBody>
      </p:sp>
    </p:spTree>
    <p:extLst>
      <p:ext uri="{BB962C8B-B14F-4D97-AF65-F5344CB8AC3E}">
        <p14:creationId xmlns:p14="http://schemas.microsoft.com/office/powerpoint/2010/main" val="3572206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5949280"/>
            <a:ext cx="6696744" cy="422920"/>
          </a:xfrm>
        </p:spPr>
        <p:txBody>
          <a:bodyPr/>
          <a:lstStyle/>
          <a:p>
            <a:pPr marL="0" indent="0"/>
            <a:r>
              <a:rPr lang="en-AU" sz="2000" dirty="0">
                <a:solidFill>
                  <a:schemeClr val="bg1">
                    <a:lumMod val="50000"/>
                  </a:schemeClr>
                </a:solidFill>
              </a:rPr>
              <a:t>2012 </a:t>
            </a:r>
            <a:r>
              <a:rPr lang="en-AU" sz="2000" dirty="0" smtClean="0">
                <a:solidFill>
                  <a:schemeClr val="bg1">
                    <a:lumMod val="50000"/>
                  </a:schemeClr>
                </a:solidFill>
              </a:rPr>
              <a:t>was first </a:t>
            </a:r>
            <a:r>
              <a:rPr lang="en-AU" sz="2000" dirty="0">
                <a:solidFill>
                  <a:schemeClr val="bg1">
                    <a:lumMod val="50000"/>
                  </a:schemeClr>
                </a:solidFill>
              </a:rPr>
              <a:t>fatality-free year on record for WA mining</a:t>
            </a:r>
          </a:p>
        </p:txBody>
      </p:sp>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3</a:t>
            </a:fld>
            <a:endParaRPr lang="en-US" dirty="0"/>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l="2762"/>
          <a:stretch/>
        </p:blipFill>
        <p:spPr>
          <a:xfrm>
            <a:off x="467544" y="1575968"/>
            <a:ext cx="8479528" cy="3965577"/>
          </a:xfrm>
          <a:prstGeom prst="rect">
            <a:avLst/>
          </a:prstGeom>
        </p:spPr>
      </p:pic>
      <p:sp>
        <p:nvSpPr>
          <p:cNvPr id="5" name="Title 1"/>
          <p:cNvSpPr txBox="1">
            <a:spLocks/>
          </p:cNvSpPr>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aseline="0">
                <a:solidFill>
                  <a:schemeClr val="tx1"/>
                </a:solidFill>
                <a:latin typeface="+mj-lt"/>
                <a:ea typeface="+mj-ea"/>
                <a:cs typeface="ＭＳ Ｐゴシック"/>
              </a:defRPr>
            </a:lvl1pPr>
            <a:lvl2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2pPr>
            <a:lvl3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3pPr>
            <a:lvl4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4pPr>
            <a:lvl5pPr algn="l" rtl="0" eaLnBrk="0" fontAlgn="base" hangingPunct="0">
              <a:spcBef>
                <a:spcPct val="0"/>
              </a:spcBef>
              <a:spcAft>
                <a:spcPct val="0"/>
              </a:spcAft>
              <a:defRPr sz="2800">
                <a:solidFill>
                  <a:schemeClr val="tx2"/>
                </a:solidFill>
                <a:latin typeface="Arial" charset="0"/>
                <a:ea typeface="ＭＳ Ｐゴシック" pitchFamily="-124" charset="-128"/>
                <a:cs typeface="ＭＳ Ｐゴシック"/>
              </a:defRPr>
            </a:lvl5pPr>
            <a:lvl6pPr marL="457200" algn="l" rtl="0" fontAlgn="base">
              <a:spcBef>
                <a:spcPct val="0"/>
              </a:spcBef>
              <a:spcAft>
                <a:spcPct val="0"/>
              </a:spcAft>
              <a:defRPr sz="4400">
                <a:solidFill>
                  <a:schemeClr val="tx2"/>
                </a:solidFill>
                <a:latin typeface="Arial" charset="0"/>
                <a:ea typeface="ＭＳ Ｐゴシック" pitchFamily="-124" charset="-128"/>
              </a:defRPr>
            </a:lvl6pPr>
            <a:lvl7pPr marL="914400" algn="l" rtl="0" fontAlgn="base">
              <a:spcBef>
                <a:spcPct val="0"/>
              </a:spcBef>
              <a:spcAft>
                <a:spcPct val="0"/>
              </a:spcAft>
              <a:defRPr sz="4400">
                <a:solidFill>
                  <a:schemeClr val="tx2"/>
                </a:solidFill>
                <a:latin typeface="Arial" charset="0"/>
                <a:ea typeface="ＭＳ Ｐゴシック" pitchFamily="-124" charset="-128"/>
              </a:defRPr>
            </a:lvl7pPr>
            <a:lvl8pPr marL="1371600" algn="l" rtl="0" fontAlgn="base">
              <a:spcBef>
                <a:spcPct val="0"/>
              </a:spcBef>
              <a:spcAft>
                <a:spcPct val="0"/>
              </a:spcAft>
              <a:defRPr sz="4400">
                <a:solidFill>
                  <a:schemeClr val="tx2"/>
                </a:solidFill>
                <a:latin typeface="Arial" charset="0"/>
                <a:ea typeface="ＭＳ Ｐゴシック" pitchFamily="-124" charset="-128"/>
              </a:defRPr>
            </a:lvl8pPr>
            <a:lvl9pPr marL="1828800" algn="l" rtl="0" fontAlgn="base">
              <a:spcBef>
                <a:spcPct val="0"/>
              </a:spcBef>
              <a:spcAft>
                <a:spcPct val="0"/>
              </a:spcAft>
              <a:defRPr sz="4400">
                <a:solidFill>
                  <a:schemeClr val="tx2"/>
                </a:solidFill>
                <a:latin typeface="Arial" charset="0"/>
                <a:ea typeface="ＭＳ Ｐゴシック" pitchFamily="-124" charset="-128"/>
              </a:defRPr>
            </a:lvl9pPr>
          </a:lstStyle>
          <a:p>
            <a:r>
              <a:rPr lang="en-AU" kern="0" dirty="0" smtClean="0">
                <a:solidFill>
                  <a:prstClr val="black"/>
                </a:solidFill>
              </a:rPr>
              <a:t>How is industry’s safety performance tracking?</a:t>
            </a:r>
            <a:endParaRPr lang="en-AU" kern="0" dirty="0">
              <a:solidFill>
                <a:prstClr val="black"/>
              </a:solidFill>
            </a:endParaRPr>
          </a:p>
        </p:txBody>
      </p:sp>
      <p:sp>
        <p:nvSpPr>
          <p:cNvPr id="6" name="TextBox 5"/>
          <p:cNvSpPr txBox="1"/>
          <p:nvPr/>
        </p:nvSpPr>
        <p:spPr>
          <a:xfrm rot="16200000">
            <a:off x="-2133970" y="2667623"/>
            <a:ext cx="4864472" cy="338554"/>
          </a:xfrm>
          <a:prstGeom prst="rect">
            <a:avLst/>
          </a:prstGeom>
          <a:noFill/>
        </p:spPr>
        <p:txBody>
          <a:bodyPr wrap="square" rtlCol="0">
            <a:spAutoFit/>
          </a:bodyPr>
          <a:lstStyle/>
          <a:p>
            <a:pPr fontAlgn="base">
              <a:spcBef>
                <a:spcPct val="0"/>
              </a:spcBef>
              <a:spcAft>
                <a:spcPct val="0"/>
              </a:spcAft>
            </a:pPr>
            <a:r>
              <a:rPr lang="en-AU" sz="1600" dirty="0">
                <a:solidFill>
                  <a:prstClr val="black"/>
                </a:solidFill>
              </a:rPr>
              <a:t>Fatal injuries per thousand employees</a:t>
            </a:r>
          </a:p>
        </p:txBody>
      </p:sp>
    </p:spTree>
    <p:extLst>
      <p:ext uri="{BB962C8B-B14F-4D97-AF65-F5344CB8AC3E}">
        <p14:creationId xmlns:p14="http://schemas.microsoft.com/office/powerpoint/2010/main" val="3223505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happened on 14 August 2013?</a:t>
            </a:r>
            <a:endParaRPr lang="en-AU" dirty="0"/>
          </a:p>
        </p:txBody>
      </p:sp>
      <p:sp>
        <p:nvSpPr>
          <p:cNvPr id="3" name="Content Placeholder 2"/>
          <p:cNvSpPr>
            <a:spLocks noGrp="1"/>
          </p:cNvSpPr>
          <p:nvPr>
            <p:ph idx="1"/>
          </p:nvPr>
        </p:nvSpPr>
        <p:spPr/>
        <p:txBody>
          <a:bodyPr/>
          <a:lstStyle/>
          <a:p>
            <a:pPr marL="0" indent="0">
              <a:buNone/>
            </a:pPr>
            <a:r>
              <a:rPr lang="en-AU" dirty="0" smtClean="0"/>
              <a:t>A </a:t>
            </a:r>
            <a:r>
              <a:rPr lang="en-AU" dirty="0"/>
              <a:t>contract employee at </a:t>
            </a:r>
            <a:r>
              <a:rPr lang="en-AU" dirty="0" smtClean="0"/>
              <a:t>an iron </a:t>
            </a:r>
            <a:r>
              <a:rPr lang="en-AU" dirty="0"/>
              <a:t>ore mine in the Pilbara was fatally injured in </a:t>
            </a:r>
            <a:r>
              <a:rPr lang="en-AU" dirty="0" smtClean="0"/>
              <a:t>an ore </a:t>
            </a:r>
            <a:r>
              <a:rPr lang="en-AU" dirty="0"/>
              <a:t>processing plant.</a:t>
            </a:r>
          </a:p>
        </p:txBody>
      </p:sp>
      <p:sp>
        <p:nvSpPr>
          <p:cNvPr id="4"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4</a:t>
            </a:fld>
            <a:endParaRPr lang="en-US" dirty="0"/>
          </a:p>
        </p:txBody>
      </p:sp>
    </p:spTree>
    <p:extLst>
      <p:ext uri="{BB962C8B-B14F-4D97-AF65-F5344CB8AC3E}">
        <p14:creationId xmlns:p14="http://schemas.microsoft.com/office/powerpoint/2010/main" val="2108159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65F01BBC-B154-426B-B193-7FA9844B8C65}" type="slidenum">
              <a:rPr lang="en-US" smtClean="0"/>
              <a:pPr>
                <a:defRPr/>
              </a:pPr>
              <a:t>5</a:t>
            </a:fld>
            <a:endParaRPr lang="en-US" dirty="0"/>
          </a:p>
        </p:txBody>
      </p:sp>
      <p:graphicFrame>
        <p:nvGraphicFramePr>
          <p:cNvPr id="16" name="Diagram 15"/>
          <p:cNvGraphicFramePr/>
          <p:nvPr>
            <p:extLst>
              <p:ext uri="{D42A27DB-BD31-4B8C-83A1-F6EECF244321}">
                <p14:modId xmlns:p14="http://schemas.microsoft.com/office/powerpoint/2010/main" val="879044381"/>
              </p:ext>
            </p:extLst>
          </p:nvPr>
        </p:nvGraphicFramePr>
        <p:xfrm>
          <a:off x="784113" y="1634867"/>
          <a:ext cx="736876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6" name="Picture 8" descr="C:\Users\bec.moore@dmp.wa.gov.au\AppData\Local\Microsoft\Windows\Temporary Internet Files\Content.IE5\PDGW36NR\MC900078711[1].wmf"/>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452320" y="2945135"/>
            <a:ext cx="1470671" cy="356709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9" name="Picture 18" descr="DSC01817.JPG"/>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0" y="0"/>
            <a:ext cx="9144000" cy="2333983"/>
          </a:xfrm>
          <a:prstGeom prst="rect">
            <a:avLst/>
          </a:prstGeom>
        </p:spPr>
      </p:pic>
    </p:spTree>
    <p:extLst>
      <p:ext uri="{BB962C8B-B14F-4D97-AF65-F5344CB8AC3E}">
        <p14:creationId xmlns:p14="http://schemas.microsoft.com/office/powerpoint/2010/main" val="156131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1" name="Content Placeholder 3"/>
          <p:cNvGraphicFramePr>
            <a:graphicFrameLocks noGrp="1"/>
          </p:cNvGraphicFramePr>
          <p:nvPr>
            <p:extLst>
              <p:ext uri="{D42A27DB-BD31-4B8C-83A1-F6EECF244321}">
                <p14:modId xmlns:p14="http://schemas.microsoft.com/office/powerpoint/2010/main" val="1224114111"/>
              </p:ext>
            </p:extLst>
          </p:nvPr>
        </p:nvGraphicFramePr>
        <p:xfrm>
          <a:off x="539552" y="1458914"/>
          <a:ext cx="8264723" cy="4562374"/>
        </p:xfrm>
        <a:graphic>
          <a:graphicData uri="http://schemas.openxmlformats.org/presentationml/2006/ole">
            <mc:AlternateContent xmlns:mc="http://schemas.openxmlformats.org/markup-compatibility/2006">
              <mc:Choice xmlns:v="urn:schemas-microsoft-com:vml" Requires="v">
                <p:oleObj spid="_x0000_s1039" name="Worksheet" r:id="rId5" imgW="8191567" imgH="3914679" progId="Excel.Sheet.8">
                  <p:embed/>
                </p:oleObj>
              </mc:Choice>
              <mc:Fallback>
                <p:oleObj name="Worksheet" r:id="rId5" imgW="8191567" imgH="3914679" progId="Excel.Sheet.8">
                  <p:embed/>
                  <p:pic>
                    <p:nvPicPr>
                      <p:cNvPr id="0" name=""/>
                      <p:cNvPicPr>
                        <a:picLocks noGrp="1" noChangeArrowheads="1"/>
                      </p:cNvPicPr>
                      <p:nvPr/>
                    </p:nvPicPr>
                    <p:blipFill>
                      <a:blip r:embed="rId6"/>
                      <a:srcRect/>
                      <a:stretch>
                        <a:fillRect/>
                      </a:stretch>
                    </p:blipFill>
                    <p:spPr bwMode="auto">
                      <a:xfrm>
                        <a:off x="539552" y="1458914"/>
                        <a:ext cx="8264723" cy="4562374"/>
                      </a:xfrm>
                      <a:prstGeom prst="rect">
                        <a:avLst/>
                      </a:prstGeom>
                      <a:noFill/>
                      <a:extLst/>
                    </p:spPr>
                  </p:pic>
                </p:oleObj>
              </mc:Fallback>
            </mc:AlternateContent>
          </a:graphicData>
        </a:graphic>
      </p:graphicFrame>
      <p:sp>
        <p:nvSpPr>
          <p:cNvPr id="1027" name="Title 1"/>
          <p:cNvSpPr>
            <a:spLocks noGrp="1"/>
          </p:cNvSpPr>
          <p:nvPr>
            <p:ph type="title"/>
          </p:nvPr>
        </p:nvSpPr>
        <p:spPr>
          <a:xfrm>
            <a:off x="685800" y="228600"/>
            <a:ext cx="8710736" cy="1143000"/>
          </a:xfrm>
        </p:spPr>
        <p:txBody>
          <a:bodyPr/>
          <a:lstStyle/>
          <a:p>
            <a:r>
              <a:rPr lang="en-AU" dirty="0">
                <a:solidFill>
                  <a:schemeClr val="tx1"/>
                </a:solidFill>
              </a:rPr>
              <a:t>Number of serious injuries per million hours </a:t>
            </a:r>
            <a:r>
              <a:rPr lang="en-AU" dirty="0" smtClean="0">
                <a:solidFill>
                  <a:schemeClr val="tx1"/>
                </a:solidFill>
              </a:rPr>
              <a:t>worked</a:t>
            </a:r>
          </a:p>
        </p:txBody>
      </p:sp>
      <p:sp>
        <p:nvSpPr>
          <p:cNvPr id="1028" name="Slide Number Placeholder 3"/>
          <p:cNvSpPr>
            <a:spLocks noGrp="1"/>
          </p:cNvSpPr>
          <p:nvPr>
            <p:ph type="sldNum" sz="quarter" idx="10"/>
          </p:nvPr>
        </p:nvSpPr>
        <p:spPr>
          <a:noFill/>
        </p:spPr>
        <p:txBody>
          <a:bodyPr/>
          <a:lstStyle/>
          <a:p>
            <a:fld id="{BEA5989D-3E62-4E69-A642-5F29939F8A2F}" type="slidenum">
              <a:rPr lang="en-US" smtClean="0">
                <a:latin typeface="Arial" pitchFamily="34" charset="0"/>
                <a:ea typeface="ＭＳ Ｐゴシック"/>
                <a:cs typeface="ＭＳ Ｐゴシック"/>
              </a:rPr>
              <a:pPr/>
              <a:t>6</a:t>
            </a:fld>
            <a:endParaRPr lang="en-US" smtClean="0">
              <a:latin typeface="Arial" pitchFamily="34" charset="0"/>
              <a:ea typeface="ＭＳ Ｐゴシック"/>
              <a:cs typeface="ＭＳ Ｐゴシック"/>
            </a:endParaRPr>
          </a:p>
        </p:txBody>
      </p:sp>
      <p:sp>
        <p:nvSpPr>
          <p:cNvPr id="4" name="Right Bracket 3"/>
          <p:cNvSpPr/>
          <p:nvPr/>
        </p:nvSpPr>
        <p:spPr bwMode="auto">
          <a:xfrm>
            <a:off x="8244409" y="4193998"/>
            <a:ext cx="160850" cy="1179218"/>
          </a:xfrm>
          <a:prstGeom prst="rightBracke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dirty="0">
              <a:solidFill>
                <a:prstClr val="black"/>
              </a:solidFill>
            </a:endParaRPr>
          </a:p>
        </p:txBody>
      </p:sp>
      <p:sp>
        <p:nvSpPr>
          <p:cNvPr id="3" name="TextBox 2"/>
          <p:cNvSpPr txBox="1"/>
          <p:nvPr/>
        </p:nvSpPr>
        <p:spPr>
          <a:xfrm rot="19928874">
            <a:off x="7276468" y="4479508"/>
            <a:ext cx="1935881" cy="408623"/>
          </a:xfrm>
          <a:prstGeom prst="roundRect">
            <a:avLst/>
          </a:prstGeom>
          <a:solidFill>
            <a:schemeClr val="tx1"/>
          </a:solidFill>
          <a:effectLst>
            <a:softEdge rad="12700"/>
          </a:effectLst>
        </p:spPr>
        <p:txBody>
          <a:bodyPr wrap="square" rtlCol="0">
            <a:spAutoFit/>
          </a:bodyPr>
          <a:lstStyle/>
          <a:p>
            <a:pPr algn="ctr" fontAlgn="base">
              <a:spcBef>
                <a:spcPct val="0"/>
              </a:spcBef>
              <a:spcAft>
                <a:spcPct val="0"/>
              </a:spcAft>
            </a:pPr>
            <a:r>
              <a:rPr lang="en-AU" dirty="0">
                <a:solidFill>
                  <a:prstClr val="white"/>
                </a:solidFill>
              </a:rPr>
              <a:t>Closing the gap</a:t>
            </a:r>
          </a:p>
        </p:txBody>
      </p:sp>
      <p:sp>
        <p:nvSpPr>
          <p:cNvPr id="8" name="TextBox 7"/>
          <p:cNvSpPr txBox="1"/>
          <p:nvPr/>
        </p:nvSpPr>
        <p:spPr>
          <a:xfrm>
            <a:off x="144016" y="1947719"/>
            <a:ext cx="461665" cy="2080483"/>
          </a:xfrm>
          <a:prstGeom prst="rect">
            <a:avLst/>
          </a:prstGeom>
          <a:noFill/>
        </p:spPr>
        <p:txBody>
          <a:bodyPr vert="vert270" wrap="square" rtlCol="0">
            <a:spAutoFit/>
          </a:bodyPr>
          <a:lstStyle/>
          <a:p>
            <a:pPr fontAlgn="base">
              <a:spcBef>
                <a:spcPct val="0"/>
              </a:spcBef>
              <a:spcAft>
                <a:spcPct val="0"/>
              </a:spcAft>
            </a:pPr>
            <a:r>
              <a:rPr lang="en-AU" dirty="0">
                <a:solidFill>
                  <a:prstClr val="black"/>
                </a:solidFill>
              </a:rPr>
              <a:t>Serious injury FR</a:t>
            </a:r>
          </a:p>
        </p:txBody>
      </p:sp>
    </p:spTree>
    <p:extLst>
      <p:ext uri="{BB962C8B-B14F-4D97-AF65-F5344CB8AC3E}">
        <p14:creationId xmlns:p14="http://schemas.microsoft.com/office/powerpoint/2010/main" val="128078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50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 fill="hold"/>
                                        <p:tgtEl>
                                          <p:spTgt spid="3"/>
                                        </p:tgtEl>
                                        <p:attrNameLst>
                                          <p:attrName>ppt_w</p:attrName>
                                        </p:attrNameLst>
                                      </p:cBhvr>
                                      <p:tavLst>
                                        <p:tav tm="0">
                                          <p:val>
                                            <p:fltVal val="0"/>
                                          </p:val>
                                        </p:tav>
                                        <p:tav tm="100000">
                                          <p:val>
                                            <p:strVal val="#ppt_w"/>
                                          </p:val>
                                        </p:tav>
                                      </p:tavLst>
                                    </p:anim>
                                    <p:anim calcmode="lin" valueType="num">
                                      <p:cBhvr>
                                        <p:cTn id="13" dur="300" fill="hold"/>
                                        <p:tgtEl>
                                          <p:spTgt spid="3"/>
                                        </p:tgtEl>
                                        <p:attrNameLst>
                                          <p:attrName>ppt_h</p:attrName>
                                        </p:attrNameLst>
                                      </p:cBhvr>
                                      <p:tavLst>
                                        <p:tav tm="0">
                                          <p:val>
                                            <p:fltVal val="0"/>
                                          </p:val>
                                        </p:tav>
                                        <p:tav tm="100000">
                                          <p:val>
                                            <p:strVal val="#ppt_h"/>
                                          </p:val>
                                        </p:tav>
                                      </p:tavLst>
                                    </p:anim>
                                    <p:animEffect transition="in" filter="fade">
                                      <p:cBhvr>
                                        <p:cTn id="14"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1" name="Content Placeholder 3"/>
          <p:cNvGraphicFramePr>
            <a:graphicFrameLocks noGrp="1"/>
          </p:cNvGraphicFramePr>
          <p:nvPr>
            <p:extLst>
              <p:ext uri="{D42A27DB-BD31-4B8C-83A1-F6EECF244321}">
                <p14:modId xmlns:p14="http://schemas.microsoft.com/office/powerpoint/2010/main" val="3369287916"/>
              </p:ext>
            </p:extLst>
          </p:nvPr>
        </p:nvGraphicFramePr>
        <p:xfrm>
          <a:off x="793750" y="1196752"/>
          <a:ext cx="8350250" cy="4999186"/>
        </p:xfrm>
        <a:graphic>
          <a:graphicData uri="http://schemas.openxmlformats.org/presentationml/2006/ole">
            <mc:AlternateContent xmlns:mc="http://schemas.openxmlformats.org/markup-compatibility/2006">
              <mc:Choice xmlns:v="urn:schemas-microsoft-com:vml" Requires="v">
                <p:oleObj spid="_x0000_s2063" name="Worksheet" r:id="rId5" imgW="8001047" imgH="3924294" progId="Excel.Sheet.8">
                  <p:embed/>
                </p:oleObj>
              </mc:Choice>
              <mc:Fallback>
                <p:oleObj name="Worksheet" r:id="rId5" imgW="8001047" imgH="3924294" progId="Excel.Sheet.8">
                  <p:embed/>
                  <p:pic>
                    <p:nvPicPr>
                      <p:cNvPr id="0" name=""/>
                      <p:cNvPicPr>
                        <a:picLocks noGrp="1" noChangeArrowheads="1"/>
                      </p:cNvPicPr>
                      <p:nvPr/>
                    </p:nvPicPr>
                    <p:blipFill>
                      <a:blip r:embed="rId6"/>
                      <a:srcRect/>
                      <a:stretch>
                        <a:fillRect/>
                      </a:stretch>
                    </p:blipFill>
                    <p:spPr bwMode="auto">
                      <a:xfrm>
                        <a:off x="793750" y="1196752"/>
                        <a:ext cx="8350250" cy="4999186"/>
                      </a:xfrm>
                      <a:prstGeom prst="rect">
                        <a:avLst/>
                      </a:prstGeom>
                      <a:noFill/>
                      <a:extLst/>
                    </p:spPr>
                  </p:pic>
                </p:oleObj>
              </mc:Fallback>
            </mc:AlternateContent>
          </a:graphicData>
        </a:graphic>
      </p:graphicFrame>
      <p:sp>
        <p:nvSpPr>
          <p:cNvPr id="1027" name="Title 1"/>
          <p:cNvSpPr>
            <a:spLocks noGrp="1"/>
          </p:cNvSpPr>
          <p:nvPr>
            <p:ph type="title"/>
          </p:nvPr>
        </p:nvSpPr>
        <p:spPr>
          <a:xfrm>
            <a:off x="685800" y="228600"/>
            <a:ext cx="8710736" cy="1143000"/>
          </a:xfrm>
        </p:spPr>
        <p:txBody>
          <a:bodyPr/>
          <a:lstStyle/>
          <a:p>
            <a:r>
              <a:rPr lang="en-AU" dirty="0">
                <a:solidFill>
                  <a:schemeClr val="tx1"/>
                </a:solidFill>
              </a:rPr>
              <a:t>Number of serious injuries per million hours </a:t>
            </a:r>
            <a:r>
              <a:rPr lang="en-AU" dirty="0" smtClean="0">
                <a:solidFill>
                  <a:schemeClr val="tx1"/>
                </a:solidFill>
              </a:rPr>
              <a:t>worked</a:t>
            </a:r>
          </a:p>
        </p:txBody>
      </p:sp>
      <p:sp>
        <p:nvSpPr>
          <p:cNvPr id="1028" name="Slide Number Placeholder 3"/>
          <p:cNvSpPr>
            <a:spLocks noGrp="1"/>
          </p:cNvSpPr>
          <p:nvPr>
            <p:ph type="sldNum" sz="quarter" idx="10"/>
          </p:nvPr>
        </p:nvSpPr>
        <p:spPr>
          <a:noFill/>
        </p:spPr>
        <p:txBody>
          <a:bodyPr/>
          <a:lstStyle/>
          <a:p>
            <a:fld id="{BEA5989D-3E62-4E69-A642-5F29939F8A2F}" type="slidenum">
              <a:rPr lang="en-US" smtClean="0">
                <a:latin typeface="Arial" pitchFamily="34" charset="0"/>
                <a:ea typeface="ＭＳ Ｐゴシック"/>
                <a:cs typeface="ＭＳ Ｐゴシック"/>
              </a:rPr>
              <a:pPr/>
              <a:t>7</a:t>
            </a:fld>
            <a:endParaRPr lang="en-US" smtClean="0">
              <a:latin typeface="Arial" pitchFamily="34" charset="0"/>
              <a:ea typeface="ＭＳ Ｐゴシック"/>
              <a:cs typeface="ＭＳ Ｐゴシック"/>
            </a:endParaRPr>
          </a:p>
        </p:txBody>
      </p:sp>
      <p:sp>
        <p:nvSpPr>
          <p:cNvPr id="2" name="TextBox 1"/>
          <p:cNvSpPr txBox="1"/>
          <p:nvPr/>
        </p:nvSpPr>
        <p:spPr>
          <a:xfrm>
            <a:off x="144016" y="1947719"/>
            <a:ext cx="461665" cy="2080483"/>
          </a:xfrm>
          <a:prstGeom prst="rect">
            <a:avLst/>
          </a:prstGeom>
          <a:noFill/>
        </p:spPr>
        <p:txBody>
          <a:bodyPr vert="vert270" wrap="square" rtlCol="0">
            <a:spAutoFit/>
          </a:bodyPr>
          <a:lstStyle/>
          <a:p>
            <a:pPr fontAlgn="base">
              <a:spcBef>
                <a:spcPct val="0"/>
              </a:spcBef>
              <a:spcAft>
                <a:spcPct val="0"/>
              </a:spcAft>
            </a:pPr>
            <a:r>
              <a:rPr lang="en-AU" dirty="0">
                <a:solidFill>
                  <a:prstClr val="black"/>
                </a:solidFill>
              </a:rPr>
              <a:t>Serious injury FR</a:t>
            </a:r>
          </a:p>
        </p:txBody>
      </p:sp>
      <p:sp>
        <p:nvSpPr>
          <p:cNvPr id="6" name="Right Bracket 5"/>
          <p:cNvSpPr/>
          <p:nvPr/>
        </p:nvSpPr>
        <p:spPr bwMode="auto">
          <a:xfrm>
            <a:off x="8227574" y="4855614"/>
            <a:ext cx="160850" cy="589609"/>
          </a:xfrm>
          <a:prstGeom prst="rightBracke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dirty="0">
              <a:solidFill>
                <a:prstClr val="black"/>
              </a:solidFill>
            </a:endParaRPr>
          </a:p>
        </p:txBody>
      </p:sp>
      <p:pic>
        <p:nvPicPr>
          <p:cNvPr id="6273" name="Picture 1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0912" y="1700809"/>
            <a:ext cx="4151746" cy="493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rot="19928874">
            <a:off x="7691656" y="4946106"/>
            <a:ext cx="1393535" cy="408623"/>
          </a:xfrm>
          <a:prstGeom prst="roundRect">
            <a:avLst/>
          </a:prstGeom>
          <a:solidFill>
            <a:schemeClr val="tx1"/>
          </a:solidFill>
          <a:effectLst>
            <a:softEdge rad="12700"/>
          </a:effectLst>
        </p:spPr>
        <p:txBody>
          <a:bodyPr wrap="square" rtlCol="0">
            <a:spAutoFit/>
          </a:bodyPr>
          <a:lstStyle/>
          <a:p>
            <a:pPr algn="ctr" fontAlgn="base">
              <a:spcBef>
                <a:spcPct val="0"/>
              </a:spcBef>
              <a:spcAft>
                <a:spcPct val="0"/>
              </a:spcAft>
            </a:pPr>
            <a:r>
              <a:rPr lang="en-AU" dirty="0">
                <a:solidFill>
                  <a:prstClr val="white"/>
                </a:solidFill>
              </a:rPr>
              <a:t>The gap</a:t>
            </a:r>
          </a:p>
        </p:txBody>
      </p:sp>
    </p:spTree>
    <p:extLst>
      <p:ext uri="{BB962C8B-B14F-4D97-AF65-F5344CB8AC3E}">
        <p14:creationId xmlns:p14="http://schemas.microsoft.com/office/powerpoint/2010/main" val="217784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Number of </a:t>
            </a:r>
            <a:r>
              <a:rPr lang="en-AU" dirty="0" smtClean="0"/>
              <a:t>disabling (restricted work) injuries </a:t>
            </a:r>
            <a:r>
              <a:rPr lang="en-AU" dirty="0"/>
              <a:t>per million hours worked</a:t>
            </a:r>
          </a:p>
        </p:txBody>
      </p:sp>
      <p:graphicFrame>
        <p:nvGraphicFramePr>
          <p:cNvPr id="4" name="Object 3"/>
          <p:cNvGraphicFramePr>
            <a:graphicFrameLocks noGrp="1"/>
          </p:cNvGraphicFramePr>
          <p:nvPr>
            <p:extLst>
              <p:ext uri="{D42A27DB-BD31-4B8C-83A1-F6EECF244321}">
                <p14:modId xmlns:p14="http://schemas.microsoft.com/office/powerpoint/2010/main" val="1178576724"/>
              </p:ext>
            </p:extLst>
          </p:nvPr>
        </p:nvGraphicFramePr>
        <p:xfrm>
          <a:off x="415801" y="1238126"/>
          <a:ext cx="8548687" cy="4783162"/>
        </p:xfrm>
        <a:graphic>
          <a:graphicData uri="http://schemas.openxmlformats.org/presentationml/2006/ole">
            <mc:AlternateContent xmlns:mc="http://schemas.openxmlformats.org/markup-compatibility/2006">
              <mc:Choice xmlns:v="urn:schemas-microsoft-com:vml" Requires="v">
                <p:oleObj spid="_x0000_s3087" name="Worksheet" r:id="rId5" imgW="8191626" imgH="3914847" progId="Excel.Sheet.8">
                  <p:embed/>
                </p:oleObj>
              </mc:Choice>
              <mc:Fallback>
                <p:oleObj name="Worksheet" r:id="rId5" imgW="8191626" imgH="3914847" progId="Excel.Sheet.8">
                  <p:embed/>
                  <p:pic>
                    <p:nvPicPr>
                      <p:cNvPr id="0" name=""/>
                      <p:cNvPicPr>
                        <a:picLocks noGrp="1" noChangeArrowheads="1"/>
                      </p:cNvPicPr>
                      <p:nvPr/>
                    </p:nvPicPr>
                    <p:blipFill>
                      <a:blip r:embed="rId6"/>
                      <a:srcRect/>
                      <a:stretch>
                        <a:fillRect/>
                      </a:stretch>
                    </p:blipFill>
                    <p:spPr bwMode="auto">
                      <a:xfrm>
                        <a:off x="415801" y="1238126"/>
                        <a:ext cx="8548687" cy="4783162"/>
                      </a:xfrm>
                      <a:prstGeom prst="rect">
                        <a:avLst/>
                      </a:prstGeom>
                      <a:noFill/>
                      <a:ln>
                        <a:noFill/>
                      </a:ln>
                      <a:extLst/>
                    </p:spPr>
                  </p:pic>
                </p:oleObj>
              </mc:Fallback>
            </mc:AlternateContent>
          </a:graphicData>
        </a:graphic>
      </p:graphicFrame>
      <p:sp>
        <p:nvSpPr>
          <p:cNvPr id="5" name="TextBox 4"/>
          <p:cNvSpPr txBox="1"/>
          <p:nvPr/>
        </p:nvSpPr>
        <p:spPr>
          <a:xfrm>
            <a:off x="22920" y="2348880"/>
            <a:ext cx="430887" cy="1895346"/>
          </a:xfrm>
          <a:prstGeom prst="rect">
            <a:avLst/>
          </a:prstGeom>
          <a:noFill/>
        </p:spPr>
        <p:txBody>
          <a:bodyPr vert="vert270" wrap="square" rtlCol="0">
            <a:spAutoFit/>
          </a:bodyPr>
          <a:lstStyle/>
          <a:p>
            <a:pPr fontAlgn="base">
              <a:spcBef>
                <a:spcPct val="0"/>
              </a:spcBef>
              <a:spcAft>
                <a:spcPct val="0"/>
              </a:spcAft>
            </a:pPr>
            <a:r>
              <a:rPr lang="en-AU" sz="1600" dirty="0">
                <a:solidFill>
                  <a:prstClr val="black"/>
                </a:solidFill>
              </a:rPr>
              <a:t>Disabling injury FR</a:t>
            </a:r>
          </a:p>
        </p:txBody>
      </p:sp>
      <p:sp>
        <p:nvSpPr>
          <p:cNvPr id="6" name="Slide Number Placeholder 3"/>
          <p:cNvSpPr>
            <a:spLocks noGrp="1"/>
          </p:cNvSpPr>
          <p:nvPr>
            <p:ph type="sldNum" sz="quarter" idx="10"/>
          </p:nvPr>
        </p:nvSpPr>
        <p:spPr>
          <a:xfrm>
            <a:off x="7885113" y="6524625"/>
            <a:ext cx="1258887" cy="333375"/>
          </a:xfrm>
        </p:spPr>
        <p:txBody>
          <a:bodyPr/>
          <a:lstStyle/>
          <a:p>
            <a:pPr>
              <a:defRPr/>
            </a:pPr>
            <a:fld id="{65F01BBC-B154-426B-B193-7FA9844B8C65}" type="slidenum">
              <a:rPr lang="en-US" smtClean="0"/>
              <a:pPr>
                <a:defRPr/>
              </a:pPr>
              <a:t>8</a:t>
            </a:fld>
            <a:endParaRPr lang="en-US" dirty="0"/>
          </a:p>
        </p:txBody>
      </p:sp>
      <p:sp>
        <p:nvSpPr>
          <p:cNvPr id="8" name="Right Bracket 7"/>
          <p:cNvSpPr/>
          <p:nvPr/>
        </p:nvSpPr>
        <p:spPr bwMode="auto">
          <a:xfrm>
            <a:off x="8515606" y="3573016"/>
            <a:ext cx="160850" cy="1872207"/>
          </a:xfrm>
          <a:prstGeom prst="rightBracke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dirty="0">
              <a:solidFill>
                <a:prstClr val="black"/>
              </a:solidFill>
            </a:endParaRPr>
          </a:p>
        </p:txBody>
      </p:sp>
      <p:sp>
        <p:nvSpPr>
          <p:cNvPr id="9" name="TextBox 8"/>
          <p:cNvSpPr txBox="1"/>
          <p:nvPr/>
        </p:nvSpPr>
        <p:spPr>
          <a:xfrm rot="19928874">
            <a:off x="7727773" y="4561134"/>
            <a:ext cx="1393535" cy="408623"/>
          </a:xfrm>
          <a:prstGeom prst="roundRect">
            <a:avLst/>
          </a:prstGeom>
          <a:solidFill>
            <a:schemeClr val="tx1"/>
          </a:solidFill>
          <a:effectLst>
            <a:softEdge rad="12700"/>
          </a:effectLst>
        </p:spPr>
        <p:txBody>
          <a:bodyPr wrap="square" rtlCol="0">
            <a:spAutoFit/>
          </a:bodyPr>
          <a:lstStyle/>
          <a:p>
            <a:pPr algn="ctr" fontAlgn="base">
              <a:spcBef>
                <a:spcPct val="0"/>
              </a:spcBef>
              <a:spcAft>
                <a:spcPct val="0"/>
              </a:spcAft>
            </a:pPr>
            <a:r>
              <a:rPr lang="en-AU" dirty="0">
                <a:solidFill>
                  <a:prstClr val="white"/>
                </a:solidFill>
              </a:rPr>
              <a:t>The gap</a:t>
            </a:r>
          </a:p>
        </p:txBody>
      </p:sp>
      <p:pic>
        <p:nvPicPr>
          <p:cNvPr id="10" name="Picture 1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0912" y="1700809"/>
            <a:ext cx="4151746" cy="493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693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50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228600"/>
            <a:ext cx="8206681" cy="1143000"/>
          </a:xfrm>
          <a:prstGeom prst="roundRect">
            <a:avLst/>
          </a:prstGeom>
          <a:solidFill>
            <a:schemeClr val="bg1">
              <a:alpha val="61000"/>
            </a:schemeClr>
          </a:solidFill>
          <a:ln>
            <a:noFill/>
          </a:ln>
          <a:effectLst>
            <a:softEdge rad="63500"/>
          </a:effectLst>
        </p:spPr>
        <p:txBody>
          <a:bodyPr/>
          <a:lstStyle/>
          <a:p>
            <a:pPr lvl="0"/>
            <a:r>
              <a:rPr lang="en-AU" dirty="0" smtClean="0">
                <a:solidFill>
                  <a:schemeClr val="tx1"/>
                </a:solidFill>
              </a:rPr>
              <a:t>What are the top ten priority issues for 2013-14?</a:t>
            </a:r>
            <a:endParaRPr lang="en-AU" dirty="0">
              <a:solidFill>
                <a:schemeClr val="tx1"/>
              </a:solidFill>
            </a:endParaRPr>
          </a:p>
        </p:txBody>
      </p:sp>
      <p:graphicFrame>
        <p:nvGraphicFramePr>
          <p:cNvPr id="3" name="Diagram 2"/>
          <p:cNvGraphicFramePr/>
          <p:nvPr>
            <p:extLst>
              <p:ext uri="{D42A27DB-BD31-4B8C-83A1-F6EECF244321}">
                <p14:modId xmlns:p14="http://schemas.microsoft.com/office/powerpoint/2010/main" val="2611531640"/>
              </p:ext>
            </p:extLst>
          </p:nvPr>
        </p:nvGraphicFramePr>
        <p:xfrm>
          <a:off x="1763688" y="1340768"/>
          <a:ext cx="583264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a:xfrm>
            <a:off x="7885113" y="6525344"/>
            <a:ext cx="1258887" cy="333375"/>
          </a:xfrm>
        </p:spPr>
        <p:txBody>
          <a:bodyPr/>
          <a:lstStyle/>
          <a:p>
            <a:pPr>
              <a:defRPr/>
            </a:pPr>
            <a:fld id="{65F01BBC-B154-426B-B193-7FA9844B8C65}" type="slidenum">
              <a:rPr lang="en-US" smtClean="0"/>
              <a:pPr>
                <a:defRPr/>
              </a:pPr>
              <a:t>9</a:t>
            </a:fld>
            <a:endParaRPr lang="en-US" dirty="0"/>
          </a:p>
        </p:txBody>
      </p:sp>
    </p:spTree>
    <p:extLst>
      <p:ext uri="{BB962C8B-B14F-4D97-AF65-F5344CB8AC3E}">
        <p14:creationId xmlns:p14="http://schemas.microsoft.com/office/powerpoint/2010/main" val="3102958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1993</Words>
  <Application>Microsoft Office PowerPoint</Application>
  <PresentationFormat>On-screen Show (4:3)</PresentationFormat>
  <Paragraphs>346</Paragraphs>
  <Slides>17</Slides>
  <Notes>17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1_Blank Presentation</vt:lpstr>
      <vt:lpstr>4_Blank Presentation</vt:lpstr>
      <vt:lpstr>Worksheet</vt:lpstr>
      <vt:lpstr>Please read this before using presentation</vt:lpstr>
      <vt:lpstr>What’s happening in mines safety in WA?</vt:lpstr>
      <vt:lpstr>2012 was first fatality-free year on record for WA mining</vt:lpstr>
      <vt:lpstr>What happened on 14 August 2013?</vt:lpstr>
      <vt:lpstr>PowerPoint Presentation</vt:lpstr>
      <vt:lpstr>Number of serious injuries per million hours worked</vt:lpstr>
      <vt:lpstr>Number of serious injuries per million hours worked</vt:lpstr>
      <vt:lpstr>Number of disabling (restricted work) injuries per million hours worked</vt:lpstr>
      <vt:lpstr>What are the top ten priority issues for 2013-14?</vt:lpstr>
      <vt:lpstr>PowerPoint Presentation</vt:lpstr>
      <vt:lpstr>Operational opportunities for cultural change</vt:lpstr>
      <vt:lpstr>Risk management and relationships</vt:lpstr>
      <vt:lpstr>G-MIRM risk management journey Informal risk assessment</vt:lpstr>
      <vt:lpstr>PowerPoint Presentation</vt:lpstr>
      <vt:lpstr>Focus on prevention and controls</vt:lpstr>
      <vt:lpstr>Hierarchy of control – start at the top</vt:lpstr>
      <vt:lpstr>Stay informed </vt:lpstr>
    </vt:vector>
  </TitlesOfParts>
  <Company>Department of Mines and Petroleum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 Toolbox presentation - 2013 - Whats happening in mines safety in WA</dc:title>
  <dc:subject/>
  <dc:creator>Bec.MOORE</dc:creator>
  <cp:keywords>DocSrc=External&lt;!&gt;VersionNo=1&lt;!&gt;VersionBy=Bec.MOORE&lt;!&gt;VersionDate=29 Oct 2013 09:59:28&lt;!&gt;Branch=Business Development&lt;!&gt;Division=Resources Safety&lt;!&gt;Section=Communications&lt;!&gt;LockedBy=&lt;!&gt;LockedOn=&lt;!&gt;LockedBehalfof=</cp:keywords>
  <dc:description>FileNo=A0699/201002&lt;!&gt;Site=Cannington&lt;!&gt;MDNo=&lt;!&gt;DocType=Web Document&lt;!&gt;DocSec=Toolbox Presentations&lt;!&gt;Owner=bec.moore&lt;!&gt;Filename=000406.bec.moore.pptx&lt;!&gt;Project=&lt;!&gt;Group=Resources Safety&lt;!&gt;SecType=For Public Release</dc:description>
  <cp:lastModifiedBy>MOORE, Bec</cp:lastModifiedBy>
  <cp:revision>14</cp:revision>
  <dcterms:created xsi:type="dcterms:W3CDTF">2013-10-29T01:55:35Z</dcterms:created>
  <dcterms:modified xsi:type="dcterms:W3CDTF">2013-11-14T00:25:36Z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ite">
    <vt:lpwstr>Cannington</vt:lpwstr>
  </property>
  <property fmtid="{D5CDD505-2E9C-101B-9397-08002B2CF9AE}" pid="3" name="SecType">
    <vt:lpwstr>For Public Release</vt:lpwstr>
  </property>
</Properties>
</file>