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90" r:id="rId6"/>
  </p:sldMasterIdLst>
  <p:notesMasterIdLst>
    <p:notesMasterId r:id="rId28"/>
  </p:notesMasterIdLst>
  <p:sldIdLst>
    <p:sldId id="394" r:id="rId7"/>
    <p:sldId id="263" r:id="rId8"/>
    <p:sldId id="374" r:id="rId9"/>
    <p:sldId id="375" r:id="rId10"/>
    <p:sldId id="377" r:id="rId11"/>
    <p:sldId id="378" r:id="rId12"/>
    <p:sldId id="379" r:id="rId13"/>
    <p:sldId id="380" r:id="rId14"/>
    <p:sldId id="381" r:id="rId15"/>
    <p:sldId id="382" r:id="rId16"/>
    <p:sldId id="383" r:id="rId17"/>
    <p:sldId id="384" r:id="rId18"/>
    <p:sldId id="385" r:id="rId19"/>
    <p:sldId id="386" r:id="rId20"/>
    <p:sldId id="387" r:id="rId21"/>
    <p:sldId id="388" r:id="rId22"/>
    <p:sldId id="389" r:id="rId23"/>
    <p:sldId id="390" r:id="rId24"/>
    <p:sldId id="391" r:id="rId25"/>
    <p:sldId id="392" r:id="rId26"/>
    <p:sldId id="393" r:id="rId2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5E31"/>
    <a:srgbClr val="9E5E2A"/>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543" autoAdjust="0"/>
  </p:normalViewPr>
  <p:slideViewPr>
    <p:cSldViewPr>
      <p:cViewPr>
        <p:scale>
          <a:sx n="75" d="100"/>
          <a:sy n="75" d="100"/>
        </p:scale>
        <p:origin x="-7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13144D8-BE0F-442D-B64D-627BC9E1BD30}" type="datetimeFigureOut">
              <a:rPr lang="en-AU" smtClean="0"/>
              <a:t>05/12/2014</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F8E5703-F4AA-441F-8FD2-94E9572AB627}" type="slidenum">
              <a:rPr lang="en-AU" smtClean="0"/>
              <a:t>‹#›</a:t>
            </a:fld>
            <a:endParaRPr lang="en-AU"/>
          </a:p>
        </p:txBody>
      </p:sp>
    </p:spTree>
    <p:extLst>
      <p:ext uri="{BB962C8B-B14F-4D97-AF65-F5344CB8AC3E}">
        <p14:creationId xmlns:p14="http://schemas.microsoft.com/office/powerpoint/2010/main" val="675894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AU" altLang="en-US"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fontAlgn="base">
              <a:spcBef>
                <a:spcPct val="0"/>
              </a:spcBef>
              <a:spcAft>
                <a:spcPct val="0"/>
              </a:spcAft>
              <a:defRPr>
                <a:solidFill>
                  <a:schemeClr val="tx1"/>
                </a:solidFill>
                <a:latin typeface="Arial" charset="0"/>
                <a:ea typeface="ＭＳ Ｐゴシック" pitchFamily="34" charset="-128"/>
              </a:defRPr>
            </a:lvl6pPr>
            <a:lvl7pPr marL="2971800" indent="-228600" fontAlgn="base">
              <a:spcBef>
                <a:spcPct val="0"/>
              </a:spcBef>
              <a:spcAft>
                <a:spcPct val="0"/>
              </a:spcAft>
              <a:defRPr>
                <a:solidFill>
                  <a:schemeClr val="tx1"/>
                </a:solidFill>
                <a:latin typeface="Arial" charset="0"/>
                <a:ea typeface="ＭＳ Ｐゴシック" pitchFamily="34" charset="-128"/>
              </a:defRPr>
            </a:lvl7pPr>
            <a:lvl8pPr marL="3429000" indent="-228600" fontAlgn="base">
              <a:spcBef>
                <a:spcPct val="0"/>
              </a:spcBef>
              <a:spcAft>
                <a:spcPct val="0"/>
              </a:spcAft>
              <a:defRPr>
                <a:solidFill>
                  <a:schemeClr val="tx1"/>
                </a:solidFill>
                <a:latin typeface="Arial" charset="0"/>
                <a:ea typeface="ＭＳ Ｐゴシック" pitchFamily="34" charset="-128"/>
              </a:defRPr>
            </a:lvl8pPr>
            <a:lvl9pPr marL="3886200" indent="-228600" fontAlgn="base">
              <a:spcBef>
                <a:spcPct val="0"/>
              </a:spcBef>
              <a:spcAft>
                <a:spcPct val="0"/>
              </a:spcAft>
              <a:defRPr>
                <a:solidFill>
                  <a:schemeClr val="tx1"/>
                </a:solidFill>
                <a:latin typeface="Arial" charset="0"/>
                <a:ea typeface="ＭＳ Ｐゴシック" pitchFamily="34" charset="-128"/>
              </a:defRPr>
            </a:lvl9pPr>
          </a:lstStyle>
          <a:p>
            <a:fld id="{880EECEC-6984-4644-B8D5-4F644DCACFD2}" type="slidenum">
              <a:rPr lang="en-AU" altLang="en-US">
                <a:solidFill>
                  <a:prstClr val="black"/>
                </a:solidFill>
                <a:latin typeface="Calibri" pitchFamily="34" charset="0"/>
              </a:rPr>
              <a:pPr/>
              <a:t>1</a:t>
            </a:fld>
            <a:endParaRPr lang="en-AU" altLang="en-US">
              <a:solidFill>
                <a:prstClr val="black"/>
              </a:solidFill>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F8E5703-F4AA-441F-8FD2-94E9572AB627}" type="slidenum">
              <a:rPr lang="en-AU" smtClean="0"/>
              <a:t>10</a:t>
            </a:fld>
            <a:endParaRPr lang="en-AU"/>
          </a:p>
        </p:txBody>
      </p:sp>
    </p:spTree>
    <p:extLst>
      <p:ext uri="{BB962C8B-B14F-4D97-AF65-F5344CB8AC3E}">
        <p14:creationId xmlns:p14="http://schemas.microsoft.com/office/powerpoint/2010/main" val="2201726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F8E5703-F4AA-441F-8FD2-94E9572AB627}" type="slidenum">
              <a:rPr lang="en-AU" smtClean="0"/>
              <a:t>11</a:t>
            </a:fld>
            <a:endParaRPr lang="en-AU"/>
          </a:p>
        </p:txBody>
      </p:sp>
    </p:spTree>
    <p:extLst>
      <p:ext uri="{BB962C8B-B14F-4D97-AF65-F5344CB8AC3E}">
        <p14:creationId xmlns:p14="http://schemas.microsoft.com/office/powerpoint/2010/main" val="517603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F8E5703-F4AA-441F-8FD2-94E9572AB627}" type="slidenum">
              <a:rPr lang="en-AU" smtClean="0"/>
              <a:t>12</a:t>
            </a:fld>
            <a:endParaRPr lang="en-AU"/>
          </a:p>
        </p:txBody>
      </p:sp>
    </p:spTree>
    <p:extLst>
      <p:ext uri="{BB962C8B-B14F-4D97-AF65-F5344CB8AC3E}">
        <p14:creationId xmlns:p14="http://schemas.microsoft.com/office/powerpoint/2010/main" val="83990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F8E5703-F4AA-441F-8FD2-94E9572AB627}" type="slidenum">
              <a:rPr lang="en-AU" smtClean="0"/>
              <a:t>13</a:t>
            </a:fld>
            <a:endParaRPr lang="en-AU"/>
          </a:p>
        </p:txBody>
      </p:sp>
    </p:spTree>
    <p:extLst>
      <p:ext uri="{BB962C8B-B14F-4D97-AF65-F5344CB8AC3E}">
        <p14:creationId xmlns:p14="http://schemas.microsoft.com/office/powerpoint/2010/main" val="3177861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F8E5703-F4AA-441F-8FD2-94E9572AB627}" type="slidenum">
              <a:rPr lang="en-AU" smtClean="0"/>
              <a:t>14</a:t>
            </a:fld>
            <a:endParaRPr lang="en-AU"/>
          </a:p>
        </p:txBody>
      </p:sp>
    </p:spTree>
    <p:extLst>
      <p:ext uri="{BB962C8B-B14F-4D97-AF65-F5344CB8AC3E}">
        <p14:creationId xmlns:p14="http://schemas.microsoft.com/office/powerpoint/2010/main" val="1831983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F8E5703-F4AA-441F-8FD2-94E9572AB627}" type="slidenum">
              <a:rPr lang="en-AU" smtClean="0"/>
              <a:t>15</a:t>
            </a:fld>
            <a:endParaRPr lang="en-AU"/>
          </a:p>
        </p:txBody>
      </p:sp>
    </p:spTree>
    <p:extLst>
      <p:ext uri="{BB962C8B-B14F-4D97-AF65-F5344CB8AC3E}">
        <p14:creationId xmlns:p14="http://schemas.microsoft.com/office/powerpoint/2010/main" val="251696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F8E5703-F4AA-441F-8FD2-94E9572AB627}" type="slidenum">
              <a:rPr lang="en-AU" smtClean="0"/>
              <a:t>16</a:t>
            </a:fld>
            <a:endParaRPr lang="en-AU"/>
          </a:p>
        </p:txBody>
      </p:sp>
    </p:spTree>
    <p:extLst>
      <p:ext uri="{BB962C8B-B14F-4D97-AF65-F5344CB8AC3E}">
        <p14:creationId xmlns:p14="http://schemas.microsoft.com/office/powerpoint/2010/main" val="1791427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F8E5703-F4AA-441F-8FD2-94E9572AB627}" type="slidenum">
              <a:rPr lang="en-AU" smtClean="0"/>
              <a:t>17</a:t>
            </a:fld>
            <a:endParaRPr lang="en-AU"/>
          </a:p>
        </p:txBody>
      </p:sp>
    </p:spTree>
    <p:extLst>
      <p:ext uri="{BB962C8B-B14F-4D97-AF65-F5344CB8AC3E}">
        <p14:creationId xmlns:p14="http://schemas.microsoft.com/office/powerpoint/2010/main" val="400063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F8E5703-F4AA-441F-8FD2-94E9572AB627}" type="slidenum">
              <a:rPr lang="en-AU" smtClean="0"/>
              <a:t>18</a:t>
            </a:fld>
            <a:endParaRPr lang="en-AU"/>
          </a:p>
        </p:txBody>
      </p:sp>
    </p:spTree>
    <p:extLst>
      <p:ext uri="{BB962C8B-B14F-4D97-AF65-F5344CB8AC3E}">
        <p14:creationId xmlns:p14="http://schemas.microsoft.com/office/powerpoint/2010/main" val="1608145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F8E5703-F4AA-441F-8FD2-94E9572AB627}" type="slidenum">
              <a:rPr lang="en-AU" smtClean="0"/>
              <a:t>19</a:t>
            </a:fld>
            <a:endParaRPr lang="en-AU"/>
          </a:p>
        </p:txBody>
      </p:sp>
    </p:spTree>
    <p:extLst>
      <p:ext uri="{BB962C8B-B14F-4D97-AF65-F5344CB8AC3E}">
        <p14:creationId xmlns:p14="http://schemas.microsoft.com/office/powerpoint/2010/main" val="510734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xfrm>
            <a:off x="917575" y="744538"/>
            <a:ext cx="4962525" cy="3722687"/>
          </a:xfrm>
          <a:prstGeom prst="rect">
            <a:avLst/>
          </a:prstGeom>
          <a:noFill/>
          <a:ln>
            <a:solidFill>
              <a:srgbClr val="000000"/>
            </a:solidFill>
            <a:miter lim="800000"/>
            <a:headEnd/>
            <a:tailEnd/>
          </a:ln>
        </p:spPr>
      </p:sp>
      <p:sp>
        <p:nvSpPr>
          <p:cNvPr id="135171" name="Notes Placeholder 2"/>
          <p:cNvSpPr>
            <a:spLocks noGrp="1"/>
          </p:cNvSpPr>
          <p:nvPr>
            <p:ph type="body" idx="1"/>
          </p:nvPr>
        </p:nvSpPr>
        <p:spPr bwMode="auto">
          <a:xfrm>
            <a:off x="679464" y="4714653"/>
            <a:ext cx="5438748" cy="4466756"/>
          </a:xfrm>
          <a:prstGeom prst="rect">
            <a:avLst/>
          </a:prstGeom>
          <a:noFill/>
        </p:spPr>
        <p:txBody>
          <a:bodyPr wrap="square" numCol="1" anchor="t" anchorCtr="0" compatLnSpc="1">
            <a:prstTxWarp prst="textNoShape">
              <a:avLst/>
            </a:prstTxWarp>
          </a:bodyPr>
          <a:lstStyle/>
          <a:p>
            <a:endParaRPr lang="en-AU" dirty="0" smtClean="0"/>
          </a:p>
        </p:txBody>
      </p:sp>
      <p:sp>
        <p:nvSpPr>
          <p:cNvPr id="1351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54B4F6-22DA-4C9F-93D4-BE9D14C84C69}" type="slidenum">
              <a:rPr lang="en-AU" smtClean="0">
                <a:solidFill>
                  <a:prstClr val="black"/>
                </a:solidFill>
              </a:rPr>
              <a:pPr/>
              <a:t>2</a:t>
            </a:fld>
            <a:endParaRPr lang="en-AU" smtClean="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F8E5703-F4AA-441F-8FD2-94E9572AB627}" type="slidenum">
              <a:rPr lang="en-AU" smtClean="0"/>
              <a:t>20</a:t>
            </a:fld>
            <a:endParaRPr lang="en-AU"/>
          </a:p>
        </p:txBody>
      </p:sp>
    </p:spTree>
    <p:extLst>
      <p:ext uri="{BB962C8B-B14F-4D97-AF65-F5344CB8AC3E}">
        <p14:creationId xmlns:p14="http://schemas.microsoft.com/office/powerpoint/2010/main" val="11855590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F8E5703-F4AA-441F-8FD2-94E9572AB627}" type="slidenum">
              <a:rPr lang="en-AU" smtClean="0"/>
              <a:t>21</a:t>
            </a:fld>
            <a:endParaRPr lang="en-AU"/>
          </a:p>
        </p:txBody>
      </p:sp>
    </p:spTree>
    <p:extLst>
      <p:ext uri="{BB962C8B-B14F-4D97-AF65-F5344CB8AC3E}">
        <p14:creationId xmlns:p14="http://schemas.microsoft.com/office/powerpoint/2010/main" val="1824418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F8E5703-F4AA-441F-8FD2-94E9572AB627}" type="slidenum">
              <a:rPr lang="en-AU" smtClean="0"/>
              <a:t>3</a:t>
            </a:fld>
            <a:endParaRPr lang="en-AU"/>
          </a:p>
        </p:txBody>
      </p:sp>
    </p:spTree>
    <p:extLst>
      <p:ext uri="{BB962C8B-B14F-4D97-AF65-F5344CB8AC3E}">
        <p14:creationId xmlns:p14="http://schemas.microsoft.com/office/powerpoint/2010/main" val="1372955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F8E5703-F4AA-441F-8FD2-94E9572AB627}" type="slidenum">
              <a:rPr lang="en-AU" smtClean="0"/>
              <a:t>4</a:t>
            </a:fld>
            <a:endParaRPr lang="en-AU"/>
          </a:p>
        </p:txBody>
      </p:sp>
    </p:spTree>
    <p:extLst>
      <p:ext uri="{BB962C8B-B14F-4D97-AF65-F5344CB8AC3E}">
        <p14:creationId xmlns:p14="http://schemas.microsoft.com/office/powerpoint/2010/main" val="170821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F8E5703-F4AA-441F-8FD2-94E9572AB627}" type="slidenum">
              <a:rPr lang="en-AU" smtClean="0"/>
              <a:t>5</a:t>
            </a:fld>
            <a:endParaRPr lang="en-AU"/>
          </a:p>
        </p:txBody>
      </p:sp>
    </p:spTree>
    <p:extLst>
      <p:ext uri="{BB962C8B-B14F-4D97-AF65-F5344CB8AC3E}">
        <p14:creationId xmlns:p14="http://schemas.microsoft.com/office/powerpoint/2010/main" val="698402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F8E5703-F4AA-441F-8FD2-94E9572AB627}" type="slidenum">
              <a:rPr lang="en-AU" smtClean="0"/>
              <a:t>6</a:t>
            </a:fld>
            <a:endParaRPr lang="en-AU"/>
          </a:p>
        </p:txBody>
      </p:sp>
    </p:spTree>
    <p:extLst>
      <p:ext uri="{BB962C8B-B14F-4D97-AF65-F5344CB8AC3E}">
        <p14:creationId xmlns:p14="http://schemas.microsoft.com/office/powerpoint/2010/main" val="3894542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F8E5703-F4AA-441F-8FD2-94E9572AB627}" type="slidenum">
              <a:rPr lang="en-AU" smtClean="0"/>
              <a:t>7</a:t>
            </a:fld>
            <a:endParaRPr lang="en-AU"/>
          </a:p>
        </p:txBody>
      </p:sp>
    </p:spTree>
    <p:extLst>
      <p:ext uri="{BB962C8B-B14F-4D97-AF65-F5344CB8AC3E}">
        <p14:creationId xmlns:p14="http://schemas.microsoft.com/office/powerpoint/2010/main" val="3733802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F8E5703-F4AA-441F-8FD2-94E9572AB627}" type="slidenum">
              <a:rPr lang="en-AU" smtClean="0"/>
              <a:t>8</a:t>
            </a:fld>
            <a:endParaRPr lang="en-AU"/>
          </a:p>
        </p:txBody>
      </p:sp>
    </p:spTree>
    <p:extLst>
      <p:ext uri="{BB962C8B-B14F-4D97-AF65-F5344CB8AC3E}">
        <p14:creationId xmlns:p14="http://schemas.microsoft.com/office/powerpoint/2010/main" val="2966169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F8E5703-F4AA-441F-8FD2-94E9572AB627}" type="slidenum">
              <a:rPr lang="en-AU" smtClean="0"/>
              <a:t>9</a:t>
            </a:fld>
            <a:endParaRPr lang="en-AU"/>
          </a:p>
        </p:txBody>
      </p:sp>
    </p:spTree>
    <p:extLst>
      <p:ext uri="{BB962C8B-B14F-4D97-AF65-F5344CB8AC3E}">
        <p14:creationId xmlns:p14="http://schemas.microsoft.com/office/powerpoint/2010/main" val="2294144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aseline="0">
                <a:solidFill>
                  <a:srgbClr val="CF5E3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AU" dirty="0"/>
          </a:p>
        </p:txBody>
      </p:sp>
      <p:sp>
        <p:nvSpPr>
          <p:cNvPr id="4" name="Rectangle 6"/>
          <p:cNvSpPr>
            <a:spLocks noGrp="1" noChangeArrowheads="1"/>
          </p:cNvSpPr>
          <p:nvPr>
            <p:ph type="sldNum" sz="quarter" idx="10"/>
          </p:nvPr>
        </p:nvSpPr>
        <p:spPr>
          <a:ln/>
        </p:spPr>
        <p:txBody>
          <a:bodyPr/>
          <a:lstStyle>
            <a:lvl1pPr>
              <a:defRPr/>
            </a:lvl1pPr>
          </a:lstStyle>
          <a:p>
            <a:pPr>
              <a:defRPr/>
            </a:pPr>
            <a:fld id="{964DC2ED-F8CC-422D-8C4F-5DA8CF0BFD7E}" type="slidenum">
              <a:rPr lang="en-US"/>
              <a:pPr>
                <a:defRPr/>
              </a:pPr>
              <a:t>‹#›</a:t>
            </a:fld>
            <a:endParaRPr lang="en-US" dirty="0"/>
          </a:p>
        </p:txBody>
      </p:sp>
    </p:spTree>
    <p:extLst>
      <p:ext uri="{BB962C8B-B14F-4D97-AF65-F5344CB8AC3E}">
        <p14:creationId xmlns:p14="http://schemas.microsoft.com/office/powerpoint/2010/main" val="3050329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Rectangle 1"/>
          <p:cNvSpPr/>
          <p:nvPr userDrawn="1"/>
        </p:nvSpPr>
        <p:spPr bwMode="auto">
          <a:xfrm>
            <a:off x="395288" y="1052513"/>
            <a:ext cx="8424862" cy="288925"/>
          </a:xfrm>
          <a:prstGeom prst="rect">
            <a:avLst/>
          </a:prstGeom>
          <a:solidFill>
            <a:schemeClr val="bg1"/>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AU" sz="2400">
              <a:solidFill>
                <a:prstClr val="black"/>
              </a:solidFill>
            </a:endParaRPr>
          </a:p>
        </p:txBody>
      </p:sp>
      <p:sp>
        <p:nvSpPr>
          <p:cNvPr id="3" name="Rectangle 6"/>
          <p:cNvSpPr>
            <a:spLocks noGrp="1" noChangeArrowheads="1"/>
          </p:cNvSpPr>
          <p:nvPr>
            <p:ph type="sldNum" sz="quarter" idx="10"/>
          </p:nvPr>
        </p:nvSpPr>
        <p:spPr/>
        <p:txBody>
          <a:bodyPr/>
          <a:lstStyle>
            <a:lvl1pPr>
              <a:defRPr/>
            </a:lvl1pPr>
          </a:lstStyle>
          <a:p>
            <a:pPr>
              <a:defRPr/>
            </a:pPr>
            <a:fld id="{9D30122D-1597-4234-B249-780DB57BB217}" type="slidenum">
              <a:rPr lang="en-US"/>
              <a:pPr>
                <a:defRPr/>
              </a:pPr>
              <a:t>‹#›</a:t>
            </a:fld>
            <a:endParaRPr lang="en-US"/>
          </a:p>
        </p:txBody>
      </p:sp>
    </p:spTree>
    <p:extLst>
      <p:ext uri="{BB962C8B-B14F-4D97-AF65-F5344CB8AC3E}">
        <p14:creationId xmlns:p14="http://schemas.microsoft.com/office/powerpoint/2010/main" val="2973767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2191917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3839495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8" descr="shutterstock_55691764.jpg"/>
          <p:cNvPicPr>
            <a:picLocks noChangeAspect="1"/>
          </p:cNvPicPr>
          <p:nvPr userDrawn="1"/>
        </p:nvPicPr>
        <p:blipFill>
          <a:blip r:embed="rId2"/>
          <a:srcRect l="10864" r="30864"/>
          <a:stretch>
            <a:fillRect/>
          </a:stretch>
        </p:blipFill>
        <p:spPr bwMode="auto">
          <a:xfrm>
            <a:off x="6858000" y="0"/>
            <a:ext cx="2286000" cy="6858000"/>
          </a:xfrm>
          <a:prstGeom prst="rect">
            <a:avLst/>
          </a:prstGeom>
          <a:noFill/>
          <a:ln w="9525">
            <a:noFill/>
            <a:miter lim="800000"/>
            <a:headEnd/>
            <a:tailEnd/>
          </a:ln>
        </p:spPr>
      </p:pic>
      <p:pic>
        <p:nvPicPr>
          <p:cNvPr id="5" name="Picture 9" descr="logo.jpg"/>
          <p:cNvPicPr>
            <a:picLocks noChangeAspect="1"/>
          </p:cNvPicPr>
          <p:nvPr userDrawn="1"/>
        </p:nvPicPr>
        <p:blipFill>
          <a:blip r:embed="rId3"/>
          <a:srcRect/>
          <a:stretch>
            <a:fillRect/>
          </a:stretch>
        </p:blipFill>
        <p:spPr bwMode="auto">
          <a:xfrm>
            <a:off x="153988" y="5022850"/>
            <a:ext cx="2057400" cy="1711325"/>
          </a:xfrm>
          <a:prstGeom prst="rect">
            <a:avLst/>
          </a:prstGeom>
          <a:noFill/>
          <a:ln w="9525">
            <a:noFill/>
            <a:miter lim="800000"/>
            <a:headEnd/>
            <a:tailEnd/>
          </a:ln>
        </p:spPr>
      </p:pic>
      <p:sp>
        <p:nvSpPr>
          <p:cNvPr id="7" name="Title 1"/>
          <p:cNvSpPr>
            <a:spLocks noGrp="1"/>
          </p:cNvSpPr>
          <p:nvPr>
            <p:ph type="ctrTitle"/>
          </p:nvPr>
        </p:nvSpPr>
        <p:spPr>
          <a:xfrm>
            <a:off x="153548" y="1473694"/>
            <a:ext cx="6704452" cy="1470025"/>
          </a:xfrm>
        </p:spPr>
        <p:txBody>
          <a:bodyPr/>
          <a:lstStyle>
            <a:lvl1pPr>
              <a:defRPr>
                <a:solidFill>
                  <a:srgbClr val="EC9939"/>
                </a:solidFill>
              </a:defRPr>
            </a:lvl1pPr>
          </a:lstStyle>
          <a:p>
            <a:r>
              <a:rPr lang="en-AU" dirty="0" smtClean="0"/>
              <a:t>Click to edit Master title style</a:t>
            </a:r>
            <a:endParaRPr lang="en-US" dirty="0"/>
          </a:p>
        </p:txBody>
      </p:sp>
      <p:sp>
        <p:nvSpPr>
          <p:cNvPr id="8" name="Subtitle 2"/>
          <p:cNvSpPr>
            <a:spLocks noGrp="1"/>
          </p:cNvSpPr>
          <p:nvPr>
            <p:ph type="subTitle" idx="1"/>
          </p:nvPr>
        </p:nvSpPr>
        <p:spPr>
          <a:xfrm>
            <a:off x="153548" y="3023276"/>
            <a:ext cx="6704452" cy="723224"/>
          </a:xfrm>
        </p:spPr>
        <p:txBody>
          <a:bodyPr rtlCol="0">
            <a:normAutofit/>
          </a:bodyPr>
          <a:lstStyle>
            <a:lvl1pPr marL="342900" indent="-342900" algn="ctr">
              <a:buNone/>
              <a:defRPr lang="en-US" dirty="0"/>
            </a:lvl1pPr>
          </a:lstStyle>
          <a:p>
            <a:pPr lvl="0"/>
            <a:r>
              <a:rPr lang="en-AU" smtClean="0"/>
              <a:t>Click to edit Master subtitle style</a:t>
            </a:r>
            <a:endParaRPr lang="en-US" dirty="0"/>
          </a:p>
        </p:txBody>
      </p:sp>
    </p:spTree>
    <p:extLst>
      <p:ext uri="{BB962C8B-B14F-4D97-AF65-F5344CB8AC3E}">
        <p14:creationId xmlns:p14="http://schemas.microsoft.com/office/powerpoint/2010/main" val="741603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TSR Drips CMYK.jpg"/>
          <p:cNvPicPr>
            <a:picLocks noChangeAspect="1"/>
          </p:cNvPicPr>
          <p:nvPr userDrawn="1"/>
        </p:nvPicPr>
        <p:blipFill>
          <a:blip r:embed="rId2"/>
          <a:srcRect/>
          <a:stretch>
            <a:fillRect/>
          </a:stretch>
        </p:blipFill>
        <p:spPr bwMode="auto">
          <a:xfrm>
            <a:off x="106363" y="4763"/>
            <a:ext cx="639762" cy="1354137"/>
          </a:xfrm>
          <a:prstGeom prst="rect">
            <a:avLst/>
          </a:prstGeom>
          <a:noFill/>
          <a:ln w="9525">
            <a:noFill/>
            <a:miter lim="800000"/>
            <a:headEnd/>
            <a:tailEnd/>
          </a:ln>
        </p:spPr>
      </p:pic>
      <p:sp>
        <p:nvSpPr>
          <p:cNvPr id="5" name="Slide Number Placeholder 6"/>
          <p:cNvSpPr txBox="1">
            <a:spLocks/>
          </p:cNvSpPr>
          <p:nvPr userDrawn="1"/>
        </p:nvSpPr>
        <p:spPr>
          <a:xfrm>
            <a:off x="55563" y="192088"/>
            <a:ext cx="50006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32F4EF53-4FE6-4976-96D0-87D9B37A1823}" type="slidenum">
              <a:rPr lang="en-US" b="1" smtClean="0">
                <a:solidFill>
                  <a:srgbClr val="EC9939"/>
                </a:solidFill>
              </a:rPr>
              <a:pPr>
                <a:defRPr/>
              </a:pPr>
              <a:t>‹#›</a:t>
            </a:fld>
            <a:endParaRPr lang="en-US" b="1" dirty="0">
              <a:solidFill>
                <a:srgbClr val="EC9939"/>
              </a:solidFill>
            </a:endParaRPr>
          </a:p>
        </p:txBody>
      </p:sp>
      <p:pic>
        <p:nvPicPr>
          <p:cNvPr id="6" name="Picture 10" descr="Stationery Swish.jpg"/>
          <p:cNvPicPr>
            <a:picLocks noChangeAspect="1"/>
          </p:cNvPicPr>
          <p:nvPr userDrawn="1"/>
        </p:nvPicPr>
        <p:blipFill>
          <a:blip r:embed="rId3"/>
          <a:srcRect/>
          <a:stretch>
            <a:fillRect/>
          </a:stretch>
        </p:blipFill>
        <p:spPr bwMode="auto">
          <a:xfrm>
            <a:off x="3490913" y="5727700"/>
            <a:ext cx="5653087" cy="1130300"/>
          </a:xfrm>
          <a:prstGeom prst="rect">
            <a:avLst/>
          </a:prstGeom>
          <a:noFill/>
          <a:ln w="9525">
            <a:noFill/>
            <a:miter lim="800000"/>
            <a:headEnd/>
            <a:tailEnd/>
          </a:ln>
        </p:spPr>
      </p:pic>
      <p:sp>
        <p:nvSpPr>
          <p:cNvPr id="2" name="Title 1"/>
          <p:cNvSpPr>
            <a:spLocks noGrp="1"/>
          </p:cNvSpPr>
          <p:nvPr>
            <p:ph type="title"/>
          </p:nvPr>
        </p:nvSpPr>
        <p:spPr/>
        <p:txBody>
          <a:bodyPr/>
          <a:lstStyle>
            <a:lvl1pPr>
              <a:defRPr lang="en-AU" sz="4400" kern="1200" smtClean="0">
                <a:solidFill>
                  <a:srgbClr val="EC9939"/>
                </a:solidFill>
                <a:latin typeface="+mj-lt"/>
                <a:ea typeface="+mj-ea"/>
                <a:cs typeface="+mj-cs"/>
              </a:defRPr>
            </a:lvl1pPr>
          </a:lstStyle>
          <a:p>
            <a:r>
              <a:rPr lang="en-AU" dirty="0" smtClean="0"/>
              <a:t>Click to edit Master title style</a:t>
            </a:r>
            <a:endParaRPr lang="en-US" dirty="0"/>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5"/>
          <p:cNvSpPr>
            <a:spLocks noGrp="1"/>
          </p:cNvSpPr>
          <p:nvPr>
            <p:ph type="dt" sz="half" idx="10"/>
          </p:nvPr>
        </p:nvSpPr>
        <p:spPr>
          <a:xfrm>
            <a:off x="0" y="6492875"/>
            <a:ext cx="555625" cy="365125"/>
          </a:xfrm>
          <a:prstGeom prst="rect">
            <a:avLst/>
          </a:prstGeom>
        </p:spPr>
        <p:txBody>
          <a:bodyPr vert="horz" lIns="91440" tIns="45720" rIns="91440" bIns="45720" rtlCol="0" anchor="ctr"/>
          <a:lstStyle>
            <a:lvl1pPr fontAlgn="auto">
              <a:spcBef>
                <a:spcPts val="0"/>
              </a:spcBef>
              <a:spcAft>
                <a:spcPts val="0"/>
              </a:spcAft>
              <a:defRPr lang="en-AU" sz="800" smtClean="0">
                <a:solidFill>
                  <a:schemeClr val="tx1">
                    <a:tint val="75000"/>
                  </a:schemeClr>
                </a:solidFill>
                <a:latin typeface="+mn-lt"/>
              </a:defRPr>
            </a:lvl1pPr>
          </a:lstStyle>
          <a:p>
            <a:pPr defTabSz="457200">
              <a:defRPr/>
            </a:pPr>
            <a:fld id="{161B2765-42A9-4152-B92A-F19EB739A541}" type="datetime1">
              <a:rPr lang="en-US">
                <a:solidFill>
                  <a:prstClr val="black">
                    <a:tint val="75000"/>
                  </a:prstClr>
                </a:solidFill>
              </a:rPr>
              <a:pPr defTabSz="457200">
                <a:defRPr/>
              </a:pPr>
              <a:t>12/5/2014</a:t>
            </a:fld>
            <a:endParaRPr dirty="0">
              <a:solidFill>
                <a:prstClr val="black">
                  <a:tint val="75000"/>
                </a:prstClr>
              </a:solidFill>
            </a:endParaRPr>
          </a:p>
        </p:txBody>
      </p:sp>
    </p:spTree>
    <p:extLst>
      <p:ext uri="{BB962C8B-B14F-4D97-AF65-F5344CB8AC3E}">
        <p14:creationId xmlns:p14="http://schemas.microsoft.com/office/powerpoint/2010/main" val="1384583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TSR Drips CMYK.jpg"/>
          <p:cNvPicPr>
            <a:picLocks noChangeAspect="1"/>
          </p:cNvPicPr>
          <p:nvPr userDrawn="1"/>
        </p:nvPicPr>
        <p:blipFill>
          <a:blip r:embed="rId2"/>
          <a:srcRect/>
          <a:stretch>
            <a:fillRect/>
          </a:stretch>
        </p:blipFill>
        <p:spPr bwMode="auto">
          <a:xfrm>
            <a:off x="106363" y="4763"/>
            <a:ext cx="639762" cy="1354137"/>
          </a:xfrm>
          <a:prstGeom prst="rect">
            <a:avLst/>
          </a:prstGeom>
          <a:noFill/>
          <a:ln w="9525">
            <a:noFill/>
            <a:miter lim="800000"/>
            <a:headEnd/>
            <a:tailEnd/>
          </a:ln>
        </p:spPr>
      </p:pic>
      <p:sp>
        <p:nvSpPr>
          <p:cNvPr id="5" name="Slide Number Placeholder 6"/>
          <p:cNvSpPr txBox="1">
            <a:spLocks/>
          </p:cNvSpPr>
          <p:nvPr userDrawn="1"/>
        </p:nvSpPr>
        <p:spPr>
          <a:xfrm>
            <a:off x="55563" y="192088"/>
            <a:ext cx="6667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B7A00BD1-1774-48E2-BDA0-91022B628137}" type="slidenum">
              <a:rPr lang="en-US" b="1" smtClean="0">
                <a:solidFill>
                  <a:srgbClr val="EC9939"/>
                </a:solidFill>
              </a:rPr>
              <a:pPr>
                <a:defRPr/>
              </a:pPr>
              <a:t>‹#›</a:t>
            </a:fld>
            <a:endParaRPr lang="en-US" b="1" dirty="0">
              <a:solidFill>
                <a:srgbClr val="EC9939"/>
              </a:solidFill>
            </a:endParaRPr>
          </a:p>
        </p:txBody>
      </p:sp>
      <p:pic>
        <p:nvPicPr>
          <p:cNvPr id="6" name="Picture 9" descr="Stationery Swish.jpg"/>
          <p:cNvPicPr>
            <a:picLocks noChangeAspect="1"/>
          </p:cNvPicPr>
          <p:nvPr userDrawn="1"/>
        </p:nvPicPr>
        <p:blipFill>
          <a:blip r:embed="rId3"/>
          <a:srcRect/>
          <a:stretch>
            <a:fillRect/>
          </a:stretch>
        </p:blipFill>
        <p:spPr bwMode="auto">
          <a:xfrm>
            <a:off x="3490913" y="5727700"/>
            <a:ext cx="5653087" cy="1130300"/>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solidFill>
                  <a:srgbClr val="EC9939"/>
                </a:solidFill>
              </a:defRPr>
            </a:lvl1pPr>
          </a:lstStyle>
          <a:p>
            <a:r>
              <a:rPr lang="en-AU"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7" name="Date Placeholder 5"/>
          <p:cNvSpPr>
            <a:spLocks noGrp="1"/>
          </p:cNvSpPr>
          <p:nvPr>
            <p:ph type="dt" sz="half" idx="10"/>
          </p:nvPr>
        </p:nvSpPr>
        <p:spPr>
          <a:xfrm>
            <a:off x="0" y="6492875"/>
            <a:ext cx="555625" cy="365125"/>
          </a:xfrm>
          <a:prstGeom prst="rect">
            <a:avLst/>
          </a:prstGeom>
        </p:spPr>
        <p:txBody>
          <a:bodyPr vert="horz" lIns="91440" tIns="45720" rIns="91440" bIns="45720" rtlCol="0" anchor="ctr"/>
          <a:lstStyle>
            <a:lvl1pPr fontAlgn="auto">
              <a:spcBef>
                <a:spcPts val="0"/>
              </a:spcBef>
              <a:spcAft>
                <a:spcPts val="0"/>
              </a:spcAft>
              <a:defRPr lang="en-AU" sz="800" smtClean="0">
                <a:solidFill>
                  <a:schemeClr val="tx1">
                    <a:tint val="75000"/>
                  </a:schemeClr>
                </a:solidFill>
                <a:latin typeface="+mn-lt"/>
              </a:defRPr>
            </a:lvl1pPr>
          </a:lstStyle>
          <a:p>
            <a:pPr defTabSz="457200">
              <a:defRPr/>
            </a:pPr>
            <a:fld id="{61A506B3-7B1B-4025-8E2E-D16B87D2B1C1}" type="datetime1">
              <a:rPr lang="en-US">
                <a:solidFill>
                  <a:prstClr val="black">
                    <a:tint val="75000"/>
                  </a:prstClr>
                </a:solidFill>
              </a:rPr>
              <a:pPr defTabSz="457200">
                <a:defRPr/>
              </a:pPr>
              <a:t>12/5/2014</a:t>
            </a:fld>
            <a:endParaRPr dirty="0">
              <a:solidFill>
                <a:prstClr val="black">
                  <a:tint val="75000"/>
                </a:prstClr>
              </a:solidFill>
            </a:endParaRPr>
          </a:p>
        </p:txBody>
      </p:sp>
    </p:spTree>
    <p:extLst>
      <p:ext uri="{BB962C8B-B14F-4D97-AF65-F5344CB8AC3E}">
        <p14:creationId xmlns:p14="http://schemas.microsoft.com/office/powerpoint/2010/main" val="3833018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TSR Drips CMYK.jpg"/>
          <p:cNvPicPr>
            <a:picLocks noChangeAspect="1"/>
          </p:cNvPicPr>
          <p:nvPr userDrawn="1"/>
        </p:nvPicPr>
        <p:blipFill>
          <a:blip r:embed="rId2"/>
          <a:srcRect/>
          <a:stretch>
            <a:fillRect/>
          </a:stretch>
        </p:blipFill>
        <p:spPr bwMode="auto">
          <a:xfrm>
            <a:off x="106363" y="4763"/>
            <a:ext cx="639762" cy="1354137"/>
          </a:xfrm>
          <a:prstGeom prst="rect">
            <a:avLst/>
          </a:prstGeom>
          <a:noFill/>
          <a:ln w="9525">
            <a:noFill/>
            <a:miter lim="800000"/>
            <a:headEnd/>
            <a:tailEnd/>
          </a:ln>
        </p:spPr>
      </p:pic>
      <p:sp>
        <p:nvSpPr>
          <p:cNvPr id="6" name="Slide Number Placeholder 6"/>
          <p:cNvSpPr txBox="1">
            <a:spLocks/>
          </p:cNvSpPr>
          <p:nvPr userDrawn="1"/>
        </p:nvSpPr>
        <p:spPr>
          <a:xfrm>
            <a:off x="55563" y="192088"/>
            <a:ext cx="69056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5EB37FC4-09C9-4979-B5DF-779B9147579A}" type="slidenum">
              <a:rPr lang="en-US" b="1" smtClean="0">
                <a:solidFill>
                  <a:srgbClr val="EC9939"/>
                </a:solidFill>
              </a:rPr>
              <a:pPr>
                <a:defRPr/>
              </a:pPr>
              <a:t>‹#›</a:t>
            </a:fld>
            <a:endParaRPr lang="en-US" b="1" dirty="0">
              <a:solidFill>
                <a:srgbClr val="EC9939"/>
              </a:solidFill>
            </a:endParaRPr>
          </a:p>
        </p:txBody>
      </p:sp>
      <p:pic>
        <p:nvPicPr>
          <p:cNvPr id="7" name="Picture 10" descr="Stationery Swish.jpg"/>
          <p:cNvPicPr>
            <a:picLocks noChangeAspect="1"/>
          </p:cNvPicPr>
          <p:nvPr userDrawn="1"/>
        </p:nvPicPr>
        <p:blipFill>
          <a:blip r:embed="rId3"/>
          <a:srcRect/>
          <a:stretch>
            <a:fillRect/>
          </a:stretch>
        </p:blipFill>
        <p:spPr bwMode="auto">
          <a:xfrm>
            <a:off x="3490913" y="5727700"/>
            <a:ext cx="5653087" cy="1130300"/>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rgbClr val="EC9939"/>
                </a:solidFill>
              </a:defRPr>
            </a:lvl1pPr>
          </a:lstStyle>
          <a:p>
            <a:r>
              <a:rPr lang="en-AU"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8" name="Date Placeholder 5"/>
          <p:cNvSpPr>
            <a:spLocks noGrp="1"/>
          </p:cNvSpPr>
          <p:nvPr>
            <p:ph type="dt" sz="half" idx="10"/>
          </p:nvPr>
        </p:nvSpPr>
        <p:spPr>
          <a:xfrm>
            <a:off x="0" y="6492875"/>
            <a:ext cx="555625" cy="365125"/>
          </a:xfrm>
          <a:prstGeom prst="rect">
            <a:avLst/>
          </a:prstGeom>
        </p:spPr>
        <p:txBody>
          <a:bodyPr vert="horz" lIns="91440" tIns="45720" rIns="91440" bIns="45720" rtlCol="0" anchor="ctr"/>
          <a:lstStyle>
            <a:lvl1pPr fontAlgn="auto">
              <a:spcBef>
                <a:spcPts val="0"/>
              </a:spcBef>
              <a:spcAft>
                <a:spcPts val="0"/>
              </a:spcAft>
              <a:defRPr lang="en-AU" sz="800" smtClean="0">
                <a:solidFill>
                  <a:schemeClr val="tx1">
                    <a:tint val="75000"/>
                  </a:schemeClr>
                </a:solidFill>
                <a:latin typeface="+mn-lt"/>
              </a:defRPr>
            </a:lvl1pPr>
          </a:lstStyle>
          <a:p>
            <a:pPr defTabSz="457200">
              <a:defRPr/>
            </a:pPr>
            <a:fld id="{9C1D7E7B-FB28-4C07-8EC0-5FAE5977B2EF}" type="datetime1">
              <a:rPr lang="en-US">
                <a:solidFill>
                  <a:prstClr val="black">
                    <a:tint val="75000"/>
                  </a:prstClr>
                </a:solidFill>
              </a:rPr>
              <a:pPr defTabSz="457200">
                <a:defRPr/>
              </a:pPr>
              <a:t>12/5/2014</a:t>
            </a:fld>
            <a:endParaRPr dirty="0">
              <a:solidFill>
                <a:prstClr val="black">
                  <a:tint val="75000"/>
                </a:prstClr>
              </a:solidFill>
            </a:endParaRPr>
          </a:p>
        </p:txBody>
      </p:sp>
    </p:spTree>
    <p:extLst>
      <p:ext uri="{BB962C8B-B14F-4D97-AF65-F5344CB8AC3E}">
        <p14:creationId xmlns:p14="http://schemas.microsoft.com/office/powerpoint/2010/main" val="42530901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9" descr="TSR Drips CMYK.jpg"/>
          <p:cNvPicPr>
            <a:picLocks noChangeAspect="1"/>
          </p:cNvPicPr>
          <p:nvPr userDrawn="1"/>
        </p:nvPicPr>
        <p:blipFill>
          <a:blip r:embed="rId2"/>
          <a:srcRect/>
          <a:stretch>
            <a:fillRect/>
          </a:stretch>
        </p:blipFill>
        <p:spPr bwMode="auto">
          <a:xfrm>
            <a:off x="106363" y="4763"/>
            <a:ext cx="639762" cy="1354137"/>
          </a:xfrm>
          <a:prstGeom prst="rect">
            <a:avLst/>
          </a:prstGeom>
          <a:noFill/>
          <a:ln w="9525">
            <a:noFill/>
            <a:miter lim="800000"/>
            <a:headEnd/>
            <a:tailEnd/>
          </a:ln>
        </p:spPr>
      </p:pic>
      <p:sp>
        <p:nvSpPr>
          <p:cNvPr id="8" name="Slide Number Placeholder 6"/>
          <p:cNvSpPr txBox="1">
            <a:spLocks/>
          </p:cNvSpPr>
          <p:nvPr userDrawn="1"/>
        </p:nvSpPr>
        <p:spPr>
          <a:xfrm>
            <a:off x="55563" y="192088"/>
            <a:ext cx="69056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789D0F01-10F8-424C-9FC7-3466B035C4AE}" type="slidenum">
              <a:rPr lang="en-US" b="1" smtClean="0">
                <a:solidFill>
                  <a:srgbClr val="EC9939"/>
                </a:solidFill>
              </a:rPr>
              <a:pPr>
                <a:defRPr/>
              </a:pPr>
              <a:t>‹#›</a:t>
            </a:fld>
            <a:endParaRPr lang="en-US" b="1" dirty="0">
              <a:solidFill>
                <a:srgbClr val="EC9939"/>
              </a:solidFill>
            </a:endParaRPr>
          </a:p>
        </p:txBody>
      </p:sp>
      <p:pic>
        <p:nvPicPr>
          <p:cNvPr id="9" name="Picture 12" descr="Stationery Swish.jpg"/>
          <p:cNvPicPr>
            <a:picLocks noChangeAspect="1"/>
          </p:cNvPicPr>
          <p:nvPr userDrawn="1"/>
        </p:nvPicPr>
        <p:blipFill>
          <a:blip r:embed="rId3"/>
          <a:srcRect/>
          <a:stretch>
            <a:fillRect/>
          </a:stretch>
        </p:blipFill>
        <p:spPr bwMode="auto">
          <a:xfrm>
            <a:off x="3490913" y="5727700"/>
            <a:ext cx="5653087" cy="1130300"/>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rgbClr val="EC9939"/>
                </a:solidFill>
              </a:defRPr>
            </a:lvl1pPr>
          </a:lstStyle>
          <a:p>
            <a:r>
              <a:rPr lang="en-AU"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10" name="Date Placeholder 5"/>
          <p:cNvSpPr>
            <a:spLocks noGrp="1"/>
          </p:cNvSpPr>
          <p:nvPr>
            <p:ph type="dt" sz="half" idx="10"/>
          </p:nvPr>
        </p:nvSpPr>
        <p:spPr>
          <a:xfrm>
            <a:off x="0" y="6492875"/>
            <a:ext cx="555625" cy="365125"/>
          </a:xfrm>
          <a:prstGeom prst="rect">
            <a:avLst/>
          </a:prstGeom>
        </p:spPr>
        <p:txBody>
          <a:bodyPr vert="horz" lIns="91440" tIns="45720" rIns="91440" bIns="45720" rtlCol="0" anchor="ctr"/>
          <a:lstStyle>
            <a:lvl1pPr fontAlgn="auto">
              <a:spcBef>
                <a:spcPts val="0"/>
              </a:spcBef>
              <a:spcAft>
                <a:spcPts val="0"/>
              </a:spcAft>
              <a:defRPr lang="en-AU" sz="800" smtClean="0">
                <a:solidFill>
                  <a:schemeClr val="tx1">
                    <a:tint val="75000"/>
                  </a:schemeClr>
                </a:solidFill>
                <a:latin typeface="+mn-lt"/>
              </a:defRPr>
            </a:lvl1pPr>
          </a:lstStyle>
          <a:p>
            <a:pPr defTabSz="457200">
              <a:defRPr/>
            </a:pPr>
            <a:fld id="{A2925664-AD31-475B-81F1-267EB3D7F98A}" type="datetime1">
              <a:rPr lang="en-US">
                <a:solidFill>
                  <a:prstClr val="black">
                    <a:tint val="75000"/>
                  </a:prstClr>
                </a:solidFill>
              </a:rPr>
              <a:pPr defTabSz="457200">
                <a:defRPr/>
              </a:pPr>
              <a:t>12/5/2014</a:t>
            </a:fld>
            <a:endParaRPr dirty="0">
              <a:solidFill>
                <a:prstClr val="black">
                  <a:tint val="75000"/>
                </a:prstClr>
              </a:solidFill>
            </a:endParaRPr>
          </a:p>
        </p:txBody>
      </p:sp>
    </p:spTree>
    <p:extLst>
      <p:ext uri="{BB962C8B-B14F-4D97-AF65-F5344CB8AC3E}">
        <p14:creationId xmlns:p14="http://schemas.microsoft.com/office/powerpoint/2010/main" val="31558136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5" descr="TSR Drips CMYK.jpg"/>
          <p:cNvPicPr>
            <a:picLocks noChangeAspect="1"/>
          </p:cNvPicPr>
          <p:nvPr userDrawn="1"/>
        </p:nvPicPr>
        <p:blipFill>
          <a:blip r:embed="rId2"/>
          <a:srcRect/>
          <a:stretch>
            <a:fillRect/>
          </a:stretch>
        </p:blipFill>
        <p:spPr bwMode="auto">
          <a:xfrm>
            <a:off x="106363" y="4763"/>
            <a:ext cx="639762" cy="1354137"/>
          </a:xfrm>
          <a:prstGeom prst="rect">
            <a:avLst/>
          </a:prstGeom>
          <a:noFill/>
          <a:ln w="9525">
            <a:noFill/>
            <a:miter lim="800000"/>
            <a:headEnd/>
            <a:tailEnd/>
          </a:ln>
        </p:spPr>
      </p:pic>
      <p:sp>
        <p:nvSpPr>
          <p:cNvPr id="4" name="Slide Number Placeholder 6"/>
          <p:cNvSpPr txBox="1">
            <a:spLocks/>
          </p:cNvSpPr>
          <p:nvPr userDrawn="1"/>
        </p:nvSpPr>
        <p:spPr>
          <a:xfrm>
            <a:off x="55563" y="192088"/>
            <a:ext cx="69056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79346097-0568-4076-99A4-6E4FD11CB3AA}" type="slidenum">
              <a:rPr lang="en-US" b="1" smtClean="0">
                <a:solidFill>
                  <a:srgbClr val="EC9939"/>
                </a:solidFill>
              </a:rPr>
              <a:pPr>
                <a:defRPr/>
              </a:pPr>
              <a:t>‹#›</a:t>
            </a:fld>
            <a:endParaRPr lang="en-US" b="1" dirty="0">
              <a:solidFill>
                <a:srgbClr val="EC9939"/>
              </a:solidFill>
            </a:endParaRPr>
          </a:p>
        </p:txBody>
      </p:sp>
      <p:pic>
        <p:nvPicPr>
          <p:cNvPr id="5" name="Picture 8" descr="Stationery Swish.jpg"/>
          <p:cNvPicPr>
            <a:picLocks noChangeAspect="1"/>
          </p:cNvPicPr>
          <p:nvPr userDrawn="1"/>
        </p:nvPicPr>
        <p:blipFill>
          <a:blip r:embed="rId3"/>
          <a:srcRect/>
          <a:stretch>
            <a:fillRect/>
          </a:stretch>
        </p:blipFill>
        <p:spPr bwMode="auto">
          <a:xfrm>
            <a:off x="3490913" y="5727700"/>
            <a:ext cx="5653087" cy="1130300"/>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rgbClr val="EC9939"/>
                </a:solidFill>
              </a:defRPr>
            </a:lvl1pPr>
          </a:lstStyle>
          <a:p>
            <a:r>
              <a:rPr lang="en-AU" dirty="0" smtClean="0"/>
              <a:t>Click to edit Master title style</a:t>
            </a:r>
            <a:endParaRPr lang="en-US" dirty="0"/>
          </a:p>
        </p:txBody>
      </p:sp>
      <p:sp>
        <p:nvSpPr>
          <p:cNvPr id="6" name="Date Placeholder 5"/>
          <p:cNvSpPr>
            <a:spLocks noGrp="1"/>
          </p:cNvSpPr>
          <p:nvPr>
            <p:ph type="dt" sz="half" idx="10"/>
          </p:nvPr>
        </p:nvSpPr>
        <p:spPr>
          <a:xfrm>
            <a:off x="0" y="6492875"/>
            <a:ext cx="555625" cy="365125"/>
          </a:xfrm>
          <a:prstGeom prst="rect">
            <a:avLst/>
          </a:prstGeom>
        </p:spPr>
        <p:txBody>
          <a:bodyPr vert="horz" lIns="91440" tIns="45720" rIns="91440" bIns="45720" rtlCol="0" anchor="ctr"/>
          <a:lstStyle>
            <a:lvl1pPr fontAlgn="auto">
              <a:spcBef>
                <a:spcPts val="0"/>
              </a:spcBef>
              <a:spcAft>
                <a:spcPts val="0"/>
              </a:spcAft>
              <a:defRPr lang="en-AU" sz="800" smtClean="0">
                <a:solidFill>
                  <a:schemeClr val="tx1">
                    <a:tint val="75000"/>
                  </a:schemeClr>
                </a:solidFill>
                <a:latin typeface="+mn-lt"/>
              </a:defRPr>
            </a:lvl1pPr>
          </a:lstStyle>
          <a:p>
            <a:pPr defTabSz="457200">
              <a:defRPr/>
            </a:pPr>
            <a:fld id="{CE90DA49-7069-44B9-9773-0F94D16179D4}" type="datetime1">
              <a:rPr lang="en-US">
                <a:solidFill>
                  <a:prstClr val="black">
                    <a:tint val="75000"/>
                  </a:prstClr>
                </a:solidFill>
              </a:rPr>
              <a:pPr defTabSz="457200">
                <a:defRPr/>
              </a:pPr>
              <a:t>12/5/2014</a:t>
            </a:fld>
            <a:endParaRPr dirty="0">
              <a:solidFill>
                <a:prstClr val="black">
                  <a:tint val="75000"/>
                </a:prstClr>
              </a:solidFill>
            </a:endParaRPr>
          </a:p>
        </p:txBody>
      </p:sp>
    </p:spTree>
    <p:extLst>
      <p:ext uri="{BB962C8B-B14F-4D97-AF65-F5344CB8AC3E}">
        <p14:creationId xmlns:p14="http://schemas.microsoft.com/office/powerpoint/2010/main" val="7585633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descr="TSR Drips CMYK.jpg"/>
          <p:cNvPicPr>
            <a:picLocks noChangeAspect="1"/>
          </p:cNvPicPr>
          <p:nvPr userDrawn="1"/>
        </p:nvPicPr>
        <p:blipFill>
          <a:blip r:embed="rId2"/>
          <a:srcRect/>
          <a:stretch>
            <a:fillRect/>
          </a:stretch>
        </p:blipFill>
        <p:spPr bwMode="auto">
          <a:xfrm>
            <a:off x="106363" y="4763"/>
            <a:ext cx="639762" cy="1354137"/>
          </a:xfrm>
          <a:prstGeom prst="rect">
            <a:avLst/>
          </a:prstGeom>
          <a:noFill/>
          <a:ln w="9525">
            <a:noFill/>
            <a:miter lim="800000"/>
            <a:headEnd/>
            <a:tailEnd/>
          </a:ln>
        </p:spPr>
      </p:pic>
      <p:sp>
        <p:nvSpPr>
          <p:cNvPr id="3" name="Slide Number Placeholder 6"/>
          <p:cNvSpPr txBox="1">
            <a:spLocks/>
          </p:cNvSpPr>
          <p:nvPr userDrawn="1"/>
        </p:nvSpPr>
        <p:spPr>
          <a:xfrm>
            <a:off x="55563" y="192088"/>
            <a:ext cx="69056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52012EAB-86C1-4BC5-B0B4-BE8A553B965F}" type="slidenum">
              <a:rPr lang="en-US" b="1" smtClean="0">
                <a:solidFill>
                  <a:srgbClr val="EC9939"/>
                </a:solidFill>
              </a:rPr>
              <a:pPr>
                <a:defRPr/>
              </a:pPr>
              <a:t>‹#›</a:t>
            </a:fld>
            <a:endParaRPr lang="en-US" b="1" dirty="0">
              <a:solidFill>
                <a:srgbClr val="EC9939"/>
              </a:solidFill>
            </a:endParaRPr>
          </a:p>
        </p:txBody>
      </p:sp>
      <p:pic>
        <p:nvPicPr>
          <p:cNvPr id="4" name="Picture 7" descr="Stationery Swish.jpg"/>
          <p:cNvPicPr>
            <a:picLocks noChangeAspect="1"/>
          </p:cNvPicPr>
          <p:nvPr userDrawn="1"/>
        </p:nvPicPr>
        <p:blipFill>
          <a:blip r:embed="rId3"/>
          <a:srcRect/>
          <a:stretch>
            <a:fillRect/>
          </a:stretch>
        </p:blipFill>
        <p:spPr bwMode="auto">
          <a:xfrm>
            <a:off x="3490913" y="5727700"/>
            <a:ext cx="5653087" cy="1130300"/>
          </a:xfrm>
          <a:prstGeom prst="rect">
            <a:avLst/>
          </a:prstGeom>
          <a:noFill/>
          <a:ln w="9525">
            <a:noFill/>
            <a:miter lim="800000"/>
            <a:headEnd/>
            <a:tailEnd/>
          </a:ln>
        </p:spPr>
      </p:pic>
      <p:sp>
        <p:nvSpPr>
          <p:cNvPr id="5" name="Date Placeholder 5"/>
          <p:cNvSpPr>
            <a:spLocks noGrp="1"/>
          </p:cNvSpPr>
          <p:nvPr>
            <p:ph type="dt" sz="half" idx="10"/>
          </p:nvPr>
        </p:nvSpPr>
        <p:spPr>
          <a:xfrm>
            <a:off x="0" y="6492875"/>
            <a:ext cx="555625" cy="365125"/>
          </a:xfrm>
          <a:prstGeom prst="rect">
            <a:avLst/>
          </a:prstGeom>
        </p:spPr>
        <p:txBody>
          <a:bodyPr vert="horz" lIns="91440" tIns="45720" rIns="91440" bIns="45720" rtlCol="0" anchor="ctr"/>
          <a:lstStyle>
            <a:lvl1pPr fontAlgn="auto">
              <a:spcBef>
                <a:spcPts val="0"/>
              </a:spcBef>
              <a:spcAft>
                <a:spcPts val="0"/>
              </a:spcAft>
              <a:defRPr lang="en-AU" sz="800" smtClean="0">
                <a:solidFill>
                  <a:schemeClr val="tx1">
                    <a:tint val="75000"/>
                  </a:schemeClr>
                </a:solidFill>
                <a:latin typeface="+mn-lt"/>
              </a:defRPr>
            </a:lvl1pPr>
          </a:lstStyle>
          <a:p>
            <a:pPr defTabSz="457200">
              <a:defRPr/>
            </a:pPr>
            <a:fld id="{BA594FBA-0128-42E1-AD4C-601FD4E12025}" type="datetime1">
              <a:rPr lang="en-US">
                <a:solidFill>
                  <a:prstClr val="black">
                    <a:tint val="75000"/>
                  </a:prstClr>
                </a:solidFill>
              </a:rPr>
              <a:pPr defTabSz="457200">
                <a:defRPr/>
              </a:pPr>
              <a:t>12/5/2014</a:t>
            </a:fld>
            <a:endParaRPr dirty="0">
              <a:solidFill>
                <a:prstClr val="black">
                  <a:tint val="75000"/>
                </a:prstClr>
              </a:solidFill>
            </a:endParaRPr>
          </a:p>
        </p:txBody>
      </p:sp>
    </p:spTree>
    <p:extLst>
      <p:ext uri="{BB962C8B-B14F-4D97-AF65-F5344CB8AC3E}">
        <p14:creationId xmlns:p14="http://schemas.microsoft.com/office/powerpoint/2010/main" val="1451054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aseline="0">
                <a:solidFill>
                  <a:schemeClr val="tx1"/>
                </a:solidFill>
              </a:defRPr>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1pPr>
              <a:defRPr sz="2400" baseline="0"/>
            </a:lvl1pPr>
            <a:lvl2pPr>
              <a:defRPr sz="2400" baseline="0"/>
            </a:lvl2pPr>
            <a:lvl3pPr>
              <a:defRPr sz="2200" baseline="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6"/>
          <p:cNvSpPr>
            <a:spLocks noGrp="1" noChangeArrowheads="1"/>
          </p:cNvSpPr>
          <p:nvPr>
            <p:ph type="sldNum" sz="quarter" idx="10"/>
          </p:nvPr>
        </p:nvSpPr>
        <p:spPr>
          <a:xfrm>
            <a:off x="7885113" y="6524625"/>
            <a:ext cx="1258887" cy="333375"/>
          </a:xfrm>
        </p:spPr>
        <p:txBody>
          <a:bodyPr/>
          <a:lstStyle>
            <a:lvl1pPr>
              <a:defRPr/>
            </a:lvl1pPr>
          </a:lstStyle>
          <a:p>
            <a:pPr>
              <a:defRPr/>
            </a:pPr>
            <a:fld id="{65F01BBC-B154-426B-B193-7FA9844B8C65}" type="slidenum">
              <a:rPr lang="en-US"/>
              <a:pPr>
                <a:defRPr/>
              </a:pPr>
              <a:t>‹#›</a:t>
            </a:fld>
            <a:endParaRPr lang="en-US" dirty="0"/>
          </a:p>
        </p:txBody>
      </p:sp>
    </p:spTree>
    <p:extLst>
      <p:ext uri="{BB962C8B-B14F-4D97-AF65-F5344CB8AC3E}">
        <p14:creationId xmlns:p14="http://schemas.microsoft.com/office/powerpoint/2010/main" val="126168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TSR Drips CMYK.jpg"/>
          <p:cNvPicPr>
            <a:picLocks noChangeAspect="1"/>
          </p:cNvPicPr>
          <p:nvPr userDrawn="1"/>
        </p:nvPicPr>
        <p:blipFill>
          <a:blip r:embed="rId2"/>
          <a:srcRect/>
          <a:stretch>
            <a:fillRect/>
          </a:stretch>
        </p:blipFill>
        <p:spPr bwMode="auto">
          <a:xfrm>
            <a:off x="106363" y="4763"/>
            <a:ext cx="639762" cy="1354137"/>
          </a:xfrm>
          <a:prstGeom prst="rect">
            <a:avLst/>
          </a:prstGeom>
          <a:noFill/>
          <a:ln w="9525">
            <a:noFill/>
            <a:miter lim="800000"/>
            <a:headEnd/>
            <a:tailEnd/>
          </a:ln>
        </p:spPr>
      </p:pic>
      <p:sp>
        <p:nvSpPr>
          <p:cNvPr id="6" name="Slide Number Placeholder 6"/>
          <p:cNvSpPr txBox="1">
            <a:spLocks/>
          </p:cNvSpPr>
          <p:nvPr userDrawn="1"/>
        </p:nvSpPr>
        <p:spPr>
          <a:xfrm>
            <a:off x="55563" y="192088"/>
            <a:ext cx="69056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906280B7-27C0-45A6-892E-2147F468F469}" type="slidenum">
              <a:rPr lang="en-US" b="1" smtClean="0">
                <a:solidFill>
                  <a:srgbClr val="EC9939"/>
                </a:solidFill>
              </a:rPr>
              <a:pPr>
                <a:defRPr/>
              </a:pPr>
              <a:t>‹#›</a:t>
            </a:fld>
            <a:endParaRPr lang="en-US" b="1" dirty="0">
              <a:solidFill>
                <a:srgbClr val="EC9939"/>
              </a:solidFill>
            </a:endParaRPr>
          </a:p>
        </p:txBody>
      </p:sp>
      <p:pic>
        <p:nvPicPr>
          <p:cNvPr id="7" name="Picture 10" descr="Stationery Swish.jpg"/>
          <p:cNvPicPr>
            <a:picLocks noChangeAspect="1"/>
          </p:cNvPicPr>
          <p:nvPr userDrawn="1"/>
        </p:nvPicPr>
        <p:blipFill>
          <a:blip r:embed="rId3"/>
          <a:srcRect/>
          <a:stretch>
            <a:fillRect/>
          </a:stretch>
        </p:blipFill>
        <p:spPr bwMode="auto">
          <a:xfrm>
            <a:off x="3490913" y="5727700"/>
            <a:ext cx="5653087" cy="1130300"/>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p:spPr>
        <p:txBody>
          <a:bodyPr anchor="b"/>
          <a:lstStyle>
            <a:lvl1pPr algn="l">
              <a:defRPr sz="2000" b="1">
                <a:solidFill>
                  <a:srgbClr val="EC9939"/>
                </a:solidFill>
              </a:defRPr>
            </a:lvl1pPr>
          </a:lstStyle>
          <a:p>
            <a:r>
              <a:rPr lang="en-AU"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8" name="Date Placeholder 5"/>
          <p:cNvSpPr>
            <a:spLocks noGrp="1"/>
          </p:cNvSpPr>
          <p:nvPr>
            <p:ph type="dt" sz="half" idx="10"/>
          </p:nvPr>
        </p:nvSpPr>
        <p:spPr>
          <a:xfrm>
            <a:off x="0" y="6492875"/>
            <a:ext cx="555625" cy="365125"/>
          </a:xfrm>
          <a:prstGeom prst="rect">
            <a:avLst/>
          </a:prstGeom>
        </p:spPr>
        <p:txBody>
          <a:bodyPr vert="horz" lIns="91440" tIns="45720" rIns="91440" bIns="45720" rtlCol="0" anchor="ctr"/>
          <a:lstStyle>
            <a:lvl1pPr fontAlgn="auto">
              <a:spcBef>
                <a:spcPts val="0"/>
              </a:spcBef>
              <a:spcAft>
                <a:spcPts val="0"/>
              </a:spcAft>
              <a:defRPr lang="en-AU" sz="800" smtClean="0">
                <a:solidFill>
                  <a:schemeClr val="tx1">
                    <a:tint val="75000"/>
                  </a:schemeClr>
                </a:solidFill>
                <a:latin typeface="+mn-lt"/>
              </a:defRPr>
            </a:lvl1pPr>
          </a:lstStyle>
          <a:p>
            <a:pPr defTabSz="457200">
              <a:defRPr/>
            </a:pPr>
            <a:fld id="{900C27BA-3EDB-4787-A95B-E62EAD7FC48B}" type="datetime1">
              <a:rPr lang="en-US">
                <a:solidFill>
                  <a:prstClr val="black">
                    <a:tint val="75000"/>
                  </a:prstClr>
                </a:solidFill>
              </a:rPr>
              <a:pPr defTabSz="457200">
                <a:defRPr/>
              </a:pPr>
              <a:t>12/5/2014</a:t>
            </a:fld>
            <a:endParaRPr dirty="0">
              <a:solidFill>
                <a:prstClr val="black">
                  <a:tint val="75000"/>
                </a:prstClr>
              </a:solidFill>
            </a:endParaRPr>
          </a:p>
        </p:txBody>
      </p:sp>
    </p:spTree>
    <p:extLst>
      <p:ext uri="{BB962C8B-B14F-4D97-AF65-F5344CB8AC3E}">
        <p14:creationId xmlns:p14="http://schemas.microsoft.com/office/powerpoint/2010/main" val="42426231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TSR Drips CMYK.jpg"/>
          <p:cNvPicPr>
            <a:picLocks noChangeAspect="1"/>
          </p:cNvPicPr>
          <p:nvPr userDrawn="1"/>
        </p:nvPicPr>
        <p:blipFill>
          <a:blip r:embed="rId2"/>
          <a:srcRect/>
          <a:stretch>
            <a:fillRect/>
          </a:stretch>
        </p:blipFill>
        <p:spPr bwMode="auto">
          <a:xfrm>
            <a:off x="106363" y="4763"/>
            <a:ext cx="639762" cy="1354137"/>
          </a:xfrm>
          <a:prstGeom prst="rect">
            <a:avLst/>
          </a:prstGeom>
          <a:noFill/>
          <a:ln w="9525">
            <a:noFill/>
            <a:miter lim="800000"/>
            <a:headEnd/>
            <a:tailEnd/>
          </a:ln>
        </p:spPr>
      </p:pic>
      <p:sp>
        <p:nvSpPr>
          <p:cNvPr id="6" name="Slide Number Placeholder 6"/>
          <p:cNvSpPr txBox="1">
            <a:spLocks/>
          </p:cNvSpPr>
          <p:nvPr userDrawn="1"/>
        </p:nvSpPr>
        <p:spPr>
          <a:xfrm>
            <a:off x="55563" y="192088"/>
            <a:ext cx="690562" cy="42068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A779B78-D58E-4762-91A4-C24C5AD6C96B}" type="slidenum">
              <a:rPr lang="en-US" b="1" smtClean="0">
                <a:solidFill>
                  <a:srgbClr val="EC9939"/>
                </a:solidFill>
              </a:rPr>
              <a:pPr>
                <a:defRPr/>
              </a:pPr>
              <a:t>‹#›</a:t>
            </a:fld>
            <a:endParaRPr lang="en-US" b="1" dirty="0">
              <a:solidFill>
                <a:srgbClr val="EC9939"/>
              </a:solidFill>
            </a:endParaRPr>
          </a:p>
        </p:txBody>
      </p:sp>
      <p:pic>
        <p:nvPicPr>
          <p:cNvPr id="7" name="Picture 10" descr="Stationery Swish.jpg"/>
          <p:cNvPicPr>
            <a:picLocks noChangeAspect="1"/>
          </p:cNvPicPr>
          <p:nvPr userDrawn="1"/>
        </p:nvPicPr>
        <p:blipFill>
          <a:blip r:embed="rId3"/>
          <a:srcRect/>
          <a:stretch>
            <a:fillRect/>
          </a:stretch>
        </p:blipFill>
        <p:spPr bwMode="auto">
          <a:xfrm>
            <a:off x="3490913" y="5727700"/>
            <a:ext cx="5653087" cy="1130300"/>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p:spPr>
        <p:txBody>
          <a:bodyPr anchor="b"/>
          <a:lstStyle>
            <a:lvl1pPr algn="l">
              <a:defRPr sz="2000" b="1">
                <a:solidFill>
                  <a:srgbClr val="EC9939"/>
                </a:solidFill>
              </a:defRPr>
            </a:lvl1pPr>
          </a:lstStyle>
          <a:p>
            <a:r>
              <a:rPr lang="en-AU"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AU" noProof="0" dirty="0" smtClean="0"/>
              <a:t>Drag picture to placeholder or click icon to add</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8" name="Date Placeholder 5"/>
          <p:cNvSpPr>
            <a:spLocks noGrp="1"/>
          </p:cNvSpPr>
          <p:nvPr>
            <p:ph type="dt" sz="half" idx="10"/>
          </p:nvPr>
        </p:nvSpPr>
        <p:spPr>
          <a:xfrm>
            <a:off x="0" y="6492875"/>
            <a:ext cx="555625" cy="365125"/>
          </a:xfrm>
          <a:prstGeom prst="rect">
            <a:avLst/>
          </a:prstGeom>
        </p:spPr>
        <p:txBody>
          <a:bodyPr vert="horz" lIns="91440" tIns="45720" rIns="91440" bIns="45720" rtlCol="0" anchor="ctr"/>
          <a:lstStyle>
            <a:lvl1pPr fontAlgn="auto">
              <a:spcBef>
                <a:spcPts val="0"/>
              </a:spcBef>
              <a:spcAft>
                <a:spcPts val="0"/>
              </a:spcAft>
              <a:defRPr lang="en-AU" sz="800" smtClean="0">
                <a:solidFill>
                  <a:schemeClr val="tx1">
                    <a:tint val="75000"/>
                  </a:schemeClr>
                </a:solidFill>
                <a:latin typeface="+mn-lt"/>
              </a:defRPr>
            </a:lvl1pPr>
          </a:lstStyle>
          <a:p>
            <a:pPr defTabSz="457200">
              <a:defRPr/>
            </a:pPr>
            <a:fld id="{6FB4224C-2A89-406C-AB09-615E9AD1066C}" type="datetime1">
              <a:rPr lang="en-US">
                <a:solidFill>
                  <a:prstClr val="black">
                    <a:tint val="75000"/>
                  </a:prstClr>
                </a:solidFill>
              </a:rPr>
              <a:pPr defTabSz="457200">
                <a:defRPr/>
              </a:pPr>
              <a:t>12/5/2014</a:t>
            </a:fld>
            <a:endParaRPr dirty="0">
              <a:solidFill>
                <a:prstClr val="black">
                  <a:tint val="75000"/>
                </a:prstClr>
              </a:solidFill>
            </a:endParaRPr>
          </a:p>
        </p:txBody>
      </p:sp>
    </p:spTree>
    <p:extLst>
      <p:ext uri="{BB962C8B-B14F-4D97-AF65-F5344CB8AC3E}">
        <p14:creationId xmlns:p14="http://schemas.microsoft.com/office/powerpoint/2010/main" val="25442765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TSR Drips CMYK.jpg"/>
          <p:cNvPicPr>
            <a:picLocks noChangeAspect="1"/>
          </p:cNvPicPr>
          <p:nvPr userDrawn="1"/>
        </p:nvPicPr>
        <p:blipFill>
          <a:blip r:embed="rId2"/>
          <a:srcRect/>
          <a:stretch>
            <a:fillRect/>
          </a:stretch>
        </p:blipFill>
        <p:spPr bwMode="auto">
          <a:xfrm rot="5400000">
            <a:off x="8147051" y="-82549"/>
            <a:ext cx="639762" cy="1354137"/>
          </a:xfrm>
          <a:prstGeom prst="rect">
            <a:avLst/>
          </a:prstGeom>
          <a:noFill/>
          <a:ln w="9525">
            <a:noFill/>
            <a:miter lim="800000"/>
            <a:headEnd/>
            <a:tailEnd/>
          </a:ln>
        </p:spPr>
      </p:pic>
      <p:sp>
        <p:nvSpPr>
          <p:cNvPr id="5" name="Slide Number Placeholder 6"/>
          <p:cNvSpPr txBox="1">
            <a:spLocks/>
          </p:cNvSpPr>
          <p:nvPr userDrawn="1"/>
        </p:nvSpPr>
        <p:spPr>
          <a:xfrm rot="5400000">
            <a:off x="8438634" y="361672"/>
            <a:ext cx="800895" cy="30456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BF82DCF3-3C67-4BD5-B76F-8840DAEC34BC}" type="slidenum">
              <a:rPr lang="en-US" b="1" smtClean="0">
                <a:solidFill>
                  <a:srgbClr val="EC9939"/>
                </a:solidFill>
              </a:rPr>
              <a:pPr>
                <a:defRPr/>
              </a:pPr>
              <a:t>‹#›</a:t>
            </a:fld>
            <a:endParaRPr lang="en-US" b="1" dirty="0">
              <a:solidFill>
                <a:srgbClr val="EC9939"/>
              </a:solidFill>
            </a:endParaRPr>
          </a:p>
        </p:txBody>
      </p:sp>
      <p:pic>
        <p:nvPicPr>
          <p:cNvPr id="6" name="Picture 9" descr="Stationery Swish.jpg"/>
          <p:cNvPicPr>
            <a:picLocks noChangeAspect="1"/>
          </p:cNvPicPr>
          <p:nvPr userDrawn="1"/>
        </p:nvPicPr>
        <p:blipFill>
          <a:blip r:embed="rId3"/>
          <a:srcRect/>
          <a:stretch>
            <a:fillRect/>
          </a:stretch>
        </p:blipFill>
        <p:spPr bwMode="auto">
          <a:xfrm rot="5400000">
            <a:off x="-2261394" y="3466306"/>
            <a:ext cx="5653087" cy="1130300"/>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rgbClr val="EC9939"/>
                </a:solidFill>
              </a:defRPr>
            </a:lvl1pPr>
          </a:lstStyle>
          <a:p>
            <a:r>
              <a:rPr lang="en-AU"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5"/>
          <p:cNvSpPr>
            <a:spLocks noGrp="1"/>
          </p:cNvSpPr>
          <p:nvPr>
            <p:ph type="dt" sz="half" idx="10"/>
          </p:nvPr>
        </p:nvSpPr>
        <p:spPr>
          <a:xfrm rot="5400000">
            <a:off x="-95250" y="123186"/>
            <a:ext cx="555625" cy="365125"/>
          </a:xfrm>
          <a:prstGeom prst="rect">
            <a:avLst/>
          </a:prstGeom>
        </p:spPr>
        <p:txBody>
          <a:bodyPr vert="horz" lIns="91440" tIns="45720" rIns="91440" bIns="45720" rtlCol="0" anchor="ctr"/>
          <a:lstStyle>
            <a:lvl1pPr fontAlgn="auto">
              <a:spcBef>
                <a:spcPts val="0"/>
              </a:spcBef>
              <a:spcAft>
                <a:spcPts val="0"/>
              </a:spcAft>
              <a:defRPr lang="en-AU" sz="800" smtClean="0">
                <a:solidFill>
                  <a:schemeClr val="tx1">
                    <a:tint val="75000"/>
                  </a:schemeClr>
                </a:solidFill>
                <a:latin typeface="+mn-lt"/>
              </a:defRPr>
            </a:lvl1pPr>
          </a:lstStyle>
          <a:p>
            <a:pPr defTabSz="457200">
              <a:defRPr/>
            </a:pPr>
            <a:fld id="{0084F82D-6DE8-4554-91DA-90F8E1D771B7}" type="datetime1">
              <a:rPr lang="en-US">
                <a:solidFill>
                  <a:prstClr val="black">
                    <a:tint val="75000"/>
                  </a:prstClr>
                </a:solidFill>
              </a:rPr>
              <a:pPr defTabSz="457200">
                <a:defRPr/>
              </a:pPr>
              <a:t>12/5/2014</a:t>
            </a:fld>
            <a:endParaRPr dirty="0">
              <a:solidFill>
                <a:prstClr val="black">
                  <a:tint val="75000"/>
                </a:prstClr>
              </a:solidFill>
            </a:endParaRPr>
          </a:p>
        </p:txBody>
      </p:sp>
    </p:spTree>
    <p:extLst>
      <p:ext uri="{BB962C8B-B14F-4D97-AF65-F5344CB8AC3E}">
        <p14:creationId xmlns:p14="http://schemas.microsoft.com/office/powerpoint/2010/main" val="11431138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descr="TSR Drips CMYK.jpg"/>
          <p:cNvPicPr>
            <a:picLocks noChangeAspect="1"/>
          </p:cNvPicPr>
          <p:nvPr userDrawn="1"/>
        </p:nvPicPr>
        <p:blipFill>
          <a:blip r:embed="rId2"/>
          <a:srcRect/>
          <a:stretch>
            <a:fillRect/>
          </a:stretch>
        </p:blipFill>
        <p:spPr bwMode="auto">
          <a:xfrm rot="5400000">
            <a:off x="8147051" y="-196057"/>
            <a:ext cx="639762" cy="1354137"/>
          </a:xfrm>
          <a:prstGeom prst="rect">
            <a:avLst/>
          </a:prstGeom>
          <a:noFill/>
          <a:ln w="9525">
            <a:noFill/>
            <a:miter lim="800000"/>
            <a:headEnd/>
            <a:tailEnd/>
          </a:ln>
        </p:spPr>
      </p:pic>
      <p:sp>
        <p:nvSpPr>
          <p:cNvPr id="5" name="Slide Number Placeholder 6"/>
          <p:cNvSpPr txBox="1">
            <a:spLocks/>
          </p:cNvSpPr>
          <p:nvPr userDrawn="1"/>
        </p:nvSpPr>
        <p:spPr>
          <a:xfrm rot="5400000">
            <a:off x="8427594" y="217884"/>
            <a:ext cx="800895" cy="36512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9A74D7FF-4B5B-428E-9E95-FDB4796A5FCC}" type="slidenum">
              <a:rPr lang="en-US" b="1" smtClean="0">
                <a:solidFill>
                  <a:srgbClr val="EC9939"/>
                </a:solidFill>
              </a:rPr>
              <a:pPr>
                <a:defRPr/>
              </a:pPr>
              <a:t>‹#›</a:t>
            </a:fld>
            <a:endParaRPr lang="en-US" b="1" dirty="0">
              <a:solidFill>
                <a:srgbClr val="EC9939"/>
              </a:solidFill>
            </a:endParaRPr>
          </a:p>
        </p:txBody>
      </p:sp>
      <p:pic>
        <p:nvPicPr>
          <p:cNvPr id="6" name="Picture 9" descr="Stationery Swish.jpg"/>
          <p:cNvPicPr>
            <a:picLocks noChangeAspect="1"/>
          </p:cNvPicPr>
          <p:nvPr userDrawn="1"/>
        </p:nvPicPr>
        <p:blipFill>
          <a:blip r:embed="rId3"/>
          <a:srcRect/>
          <a:stretch>
            <a:fillRect/>
          </a:stretch>
        </p:blipFill>
        <p:spPr bwMode="auto">
          <a:xfrm rot="5400000">
            <a:off x="-2261393" y="3466306"/>
            <a:ext cx="5653087" cy="1130300"/>
          </a:xfrm>
          <a:prstGeom prst="rect">
            <a:avLst/>
          </a:prstGeom>
          <a:noFill/>
          <a:ln w="9525">
            <a:noFill/>
            <a:miter lim="800000"/>
            <a:headEnd/>
            <a:tailEnd/>
          </a:ln>
        </p:spPr>
      </p:pic>
      <p:sp>
        <p:nvSpPr>
          <p:cNvPr id="2" name="Vertical Title 1"/>
          <p:cNvSpPr>
            <a:spLocks noGrp="1"/>
          </p:cNvSpPr>
          <p:nvPr>
            <p:ph type="title" orient="vert"/>
          </p:nvPr>
        </p:nvSpPr>
        <p:spPr>
          <a:xfrm>
            <a:off x="6629400" y="274638"/>
            <a:ext cx="2057400" cy="5851525"/>
          </a:xfrm>
        </p:spPr>
        <p:txBody>
          <a:bodyPr vert="eaVert"/>
          <a:lstStyle>
            <a:lvl1pPr>
              <a:defRPr>
                <a:solidFill>
                  <a:srgbClr val="EC9939"/>
                </a:solidFill>
              </a:defRPr>
            </a:lvl1pPr>
          </a:lstStyle>
          <a:p>
            <a:r>
              <a:rPr lang="en-AU"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5"/>
          <p:cNvSpPr>
            <a:spLocks noGrp="1"/>
          </p:cNvSpPr>
          <p:nvPr>
            <p:ph type="dt" sz="half" idx="10"/>
          </p:nvPr>
        </p:nvSpPr>
        <p:spPr>
          <a:xfrm rot="5400000">
            <a:off x="-95250" y="95250"/>
            <a:ext cx="555625" cy="365125"/>
          </a:xfrm>
          <a:prstGeom prst="rect">
            <a:avLst/>
          </a:prstGeom>
        </p:spPr>
        <p:txBody>
          <a:bodyPr vert="horz" lIns="91440" tIns="45720" rIns="91440" bIns="45720" rtlCol="0" anchor="ctr"/>
          <a:lstStyle>
            <a:lvl1pPr fontAlgn="auto">
              <a:spcBef>
                <a:spcPts val="0"/>
              </a:spcBef>
              <a:spcAft>
                <a:spcPts val="0"/>
              </a:spcAft>
              <a:defRPr lang="en-AU" sz="800" smtClean="0">
                <a:solidFill>
                  <a:schemeClr val="tx1">
                    <a:tint val="75000"/>
                  </a:schemeClr>
                </a:solidFill>
                <a:latin typeface="+mn-lt"/>
              </a:defRPr>
            </a:lvl1pPr>
          </a:lstStyle>
          <a:p>
            <a:pPr defTabSz="457200">
              <a:defRPr/>
            </a:pPr>
            <a:fld id="{773DA250-A377-474E-8DE2-FB38130166AF}" type="datetime1">
              <a:rPr lang="en-US">
                <a:solidFill>
                  <a:prstClr val="black">
                    <a:tint val="75000"/>
                  </a:prstClr>
                </a:solidFill>
              </a:rPr>
              <a:pPr defTabSz="457200">
                <a:defRPr/>
              </a:pPr>
              <a:t>12/5/2014</a:t>
            </a:fld>
            <a:endParaRPr dirty="0">
              <a:solidFill>
                <a:prstClr val="black">
                  <a:tint val="75000"/>
                </a:prstClr>
              </a:solidFill>
            </a:endParaRPr>
          </a:p>
        </p:txBody>
      </p:sp>
    </p:spTree>
    <p:extLst>
      <p:ext uri="{BB962C8B-B14F-4D97-AF65-F5344CB8AC3E}">
        <p14:creationId xmlns:p14="http://schemas.microsoft.com/office/powerpoint/2010/main" val="9392595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Outline/Open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7763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600" b="0" i="0" cap="all" baseline="0"/>
            </a:lvl1pPr>
          </a:lstStyle>
          <a:p>
            <a:r>
              <a:rPr lang="en-US" dirty="0" smtClean="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120CA8B-CA02-4A22-95AE-17E4526143DB}" type="slidenum">
              <a:rPr lang="en-US"/>
              <a:pPr>
                <a:defRPr/>
              </a:pPr>
              <a:t>‹#›</a:t>
            </a:fld>
            <a:endParaRPr lang="en-US" dirty="0"/>
          </a:p>
        </p:txBody>
      </p:sp>
    </p:spTree>
    <p:extLst>
      <p:ext uri="{BB962C8B-B14F-4D97-AF65-F5344CB8AC3E}">
        <p14:creationId xmlns:p14="http://schemas.microsoft.com/office/powerpoint/2010/main" val="538495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aseline="0"/>
            </a:lvl1pPr>
          </a:lstStyle>
          <a:p>
            <a:r>
              <a:rPr lang="en-US" dirty="0" smtClean="0"/>
              <a:t>Click to edit Master title style</a:t>
            </a:r>
            <a:endParaRPr lang="en-AU" dirty="0"/>
          </a:p>
        </p:txBody>
      </p:sp>
      <p:sp>
        <p:nvSpPr>
          <p:cNvPr id="3" name="Content Placeholder 2"/>
          <p:cNvSpPr>
            <a:spLocks noGrp="1"/>
          </p:cNvSpPr>
          <p:nvPr>
            <p:ph sz="half" idx="1"/>
          </p:nvPr>
        </p:nvSpPr>
        <p:spPr>
          <a:xfrm>
            <a:off x="685800" y="1600200"/>
            <a:ext cx="3810000" cy="4495800"/>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600200"/>
            <a:ext cx="3810000" cy="4495800"/>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6"/>
          <p:cNvSpPr>
            <a:spLocks noGrp="1" noChangeArrowheads="1"/>
          </p:cNvSpPr>
          <p:nvPr>
            <p:ph type="sldNum" sz="quarter" idx="10"/>
          </p:nvPr>
        </p:nvSpPr>
        <p:spPr>
          <a:ln/>
        </p:spPr>
        <p:txBody>
          <a:bodyPr/>
          <a:lstStyle>
            <a:lvl1pPr>
              <a:defRPr/>
            </a:lvl1pPr>
          </a:lstStyle>
          <a:p>
            <a:pPr>
              <a:defRPr/>
            </a:pPr>
            <a:fld id="{35C68EE9-5F65-45D1-89B0-E3950B23D0E5}" type="slidenum">
              <a:rPr lang="en-US"/>
              <a:pPr>
                <a:defRPr/>
              </a:pPr>
              <a:t>‹#›</a:t>
            </a:fld>
            <a:endParaRPr lang="en-US" dirty="0"/>
          </a:p>
        </p:txBody>
      </p:sp>
    </p:spTree>
    <p:extLst>
      <p:ext uri="{BB962C8B-B14F-4D97-AF65-F5344CB8AC3E}">
        <p14:creationId xmlns:p14="http://schemas.microsoft.com/office/powerpoint/2010/main" val="274599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3568" y="274638"/>
            <a:ext cx="8003232" cy="1143000"/>
          </a:xfrm>
        </p:spPr>
        <p:txBody>
          <a:bodyPr/>
          <a:lstStyle>
            <a:lvl1pPr>
              <a:defRPr baseline="0"/>
            </a:lvl1pPr>
          </a:lstStyle>
          <a:p>
            <a:r>
              <a:rPr lang="en-US" dirty="0" smtClean="0"/>
              <a:t>Click to edit Master title style</a:t>
            </a:r>
            <a:endParaRPr lang="en-AU"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i="0" baseline="0">
                <a:solidFill>
                  <a:srgbClr val="CF5E3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4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i="0" baseline="0">
                <a:solidFill>
                  <a:srgbClr val="CF5E3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4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Rectangle 6"/>
          <p:cNvSpPr>
            <a:spLocks noGrp="1" noChangeArrowheads="1"/>
          </p:cNvSpPr>
          <p:nvPr>
            <p:ph type="sldNum" sz="quarter" idx="10"/>
          </p:nvPr>
        </p:nvSpPr>
        <p:spPr>
          <a:ln/>
        </p:spPr>
        <p:txBody>
          <a:bodyPr/>
          <a:lstStyle>
            <a:lvl1pPr>
              <a:defRPr/>
            </a:lvl1pPr>
          </a:lstStyle>
          <a:p>
            <a:pPr>
              <a:defRPr/>
            </a:pPr>
            <a:fld id="{599E128A-5A70-41FC-AA36-C77879C61051}" type="slidenum">
              <a:rPr lang="en-US"/>
              <a:pPr>
                <a:defRPr/>
              </a:pPr>
              <a:t>‹#›</a:t>
            </a:fld>
            <a:endParaRPr lang="en-US" dirty="0"/>
          </a:p>
        </p:txBody>
      </p:sp>
    </p:spTree>
    <p:extLst>
      <p:ext uri="{BB962C8B-B14F-4D97-AF65-F5344CB8AC3E}">
        <p14:creationId xmlns:p14="http://schemas.microsoft.com/office/powerpoint/2010/main" val="1074347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Rectangle 6"/>
          <p:cNvSpPr>
            <a:spLocks noGrp="1" noChangeArrowheads="1"/>
          </p:cNvSpPr>
          <p:nvPr>
            <p:ph type="sldNum" sz="quarter" idx="10"/>
          </p:nvPr>
        </p:nvSpPr>
        <p:spPr>
          <a:ln/>
        </p:spPr>
        <p:txBody>
          <a:bodyPr/>
          <a:lstStyle>
            <a:lvl1pPr>
              <a:defRPr/>
            </a:lvl1pPr>
          </a:lstStyle>
          <a:p>
            <a:pPr>
              <a:defRPr/>
            </a:pPr>
            <a:fld id="{99A53646-FB96-47C5-897D-3331B35CF1B8}" type="slidenum">
              <a:rPr lang="en-US"/>
              <a:pPr>
                <a:defRPr/>
              </a:pPr>
              <a:t>‹#›</a:t>
            </a:fld>
            <a:endParaRPr lang="en-US" dirty="0"/>
          </a:p>
        </p:txBody>
      </p:sp>
    </p:spTree>
    <p:extLst>
      <p:ext uri="{BB962C8B-B14F-4D97-AF65-F5344CB8AC3E}">
        <p14:creationId xmlns:p14="http://schemas.microsoft.com/office/powerpoint/2010/main" val="405539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541A7A57-AE52-4B8C-9CF6-0E673B4C17B0}" type="slidenum">
              <a:rPr lang="en-US"/>
              <a:pPr>
                <a:defRPr/>
              </a:pPr>
              <a:t>‹#›</a:t>
            </a:fld>
            <a:endParaRPr lang="en-US" dirty="0"/>
          </a:p>
        </p:txBody>
      </p:sp>
    </p:spTree>
    <p:extLst>
      <p:ext uri="{BB962C8B-B14F-4D97-AF65-F5344CB8AC3E}">
        <p14:creationId xmlns:p14="http://schemas.microsoft.com/office/powerpoint/2010/main" val="2331501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userDrawn="1"/>
        </p:nvSpPr>
        <p:spPr bwMode="auto">
          <a:xfrm>
            <a:off x="395288" y="1052513"/>
            <a:ext cx="8424862" cy="288925"/>
          </a:xfrm>
          <a:prstGeom prst="rect">
            <a:avLst/>
          </a:prstGeom>
          <a:solidFill>
            <a:schemeClr val="bg1"/>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AU" sz="2400">
              <a:solidFill>
                <a:prstClr val="black"/>
              </a:solidFill>
            </a:endParaRPr>
          </a:p>
        </p:txBody>
      </p:sp>
      <p:sp>
        <p:nvSpPr>
          <p:cNvPr id="3" name="Content Placeholder 2"/>
          <p:cNvSpPr>
            <a:spLocks noGrp="1"/>
          </p:cNvSpPr>
          <p:nvPr>
            <p:ph idx="1"/>
          </p:nvPr>
        </p:nvSpPr>
        <p:spPr>
          <a:xfrm>
            <a:off x="3575050" y="273050"/>
            <a:ext cx="5111750" cy="5853113"/>
          </a:xfrm>
        </p:spPr>
        <p:txBody>
          <a:bodyPr/>
          <a:lstStyle>
            <a:lvl1pPr>
              <a:defRPr sz="24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2" name="Title 1"/>
          <p:cNvSpPr>
            <a:spLocks noGrp="1"/>
          </p:cNvSpPr>
          <p:nvPr>
            <p:ph type="title"/>
          </p:nvPr>
        </p:nvSpPr>
        <p:spPr>
          <a:xfrm>
            <a:off x="457200" y="273050"/>
            <a:ext cx="3008313" cy="1162050"/>
          </a:xfrm>
        </p:spPr>
        <p:txBody>
          <a:bodyPr anchor="b"/>
          <a:lstStyle>
            <a:lvl1pPr algn="l">
              <a:defRPr sz="2000" b="0" i="0" baseline="0">
                <a:solidFill>
                  <a:srgbClr val="CF5E31"/>
                </a:solidFill>
              </a:defRPr>
            </a:lvl1pPr>
          </a:lstStyle>
          <a:p>
            <a:r>
              <a:rPr lang="en-US" dirty="0" smtClean="0"/>
              <a:t>Click to edit Master title style</a:t>
            </a:r>
            <a:endParaRPr lang="en-AU" dirty="0"/>
          </a:p>
        </p:txBody>
      </p:sp>
      <p:sp>
        <p:nvSpPr>
          <p:cNvPr id="6" name="Rectangle 6"/>
          <p:cNvSpPr>
            <a:spLocks noGrp="1" noChangeArrowheads="1"/>
          </p:cNvSpPr>
          <p:nvPr>
            <p:ph type="sldNum" sz="quarter" idx="10"/>
          </p:nvPr>
        </p:nvSpPr>
        <p:spPr/>
        <p:txBody>
          <a:bodyPr/>
          <a:lstStyle>
            <a:lvl1pPr>
              <a:defRPr/>
            </a:lvl1pPr>
          </a:lstStyle>
          <a:p>
            <a:pPr>
              <a:defRPr/>
            </a:pPr>
            <a:fld id="{179B18D9-038D-4C77-A189-4DDFB8F838E4}" type="slidenum">
              <a:rPr lang="en-US"/>
              <a:pPr>
                <a:defRPr/>
              </a:pPr>
              <a:t>‹#›</a:t>
            </a:fld>
            <a:endParaRPr lang="en-US"/>
          </a:p>
        </p:txBody>
      </p:sp>
    </p:spTree>
    <p:extLst>
      <p:ext uri="{BB962C8B-B14F-4D97-AF65-F5344CB8AC3E}">
        <p14:creationId xmlns:p14="http://schemas.microsoft.com/office/powerpoint/2010/main" val="2287657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userDrawn="1"/>
        </p:nvSpPr>
        <p:spPr bwMode="auto">
          <a:xfrm>
            <a:off x="395288" y="1052513"/>
            <a:ext cx="8424862" cy="288925"/>
          </a:xfrm>
          <a:prstGeom prst="rect">
            <a:avLst/>
          </a:prstGeom>
          <a:solidFill>
            <a:schemeClr val="bg1"/>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AU" sz="2400">
              <a:solidFill>
                <a:prstClr val="black"/>
              </a:solidFill>
            </a:endParaRPr>
          </a:p>
        </p:txBody>
      </p:sp>
      <p:sp>
        <p:nvSpPr>
          <p:cNvPr id="2" name="Title 1"/>
          <p:cNvSpPr>
            <a:spLocks noGrp="1"/>
          </p:cNvSpPr>
          <p:nvPr>
            <p:ph type="title"/>
          </p:nvPr>
        </p:nvSpPr>
        <p:spPr>
          <a:xfrm>
            <a:off x="1792288" y="4800600"/>
            <a:ext cx="5486400" cy="566738"/>
          </a:xfrm>
        </p:spPr>
        <p:txBody>
          <a:bodyPr anchor="b"/>
          <a:lstStyle>
            <a:lvl1pPr algn="l">
              <a:defRPr sz="2000" b="0" i="0" baseline="0">
                <a:solidFill>
                  <a:srgbClr val="CF5E31"/>
                </a:solidFill>
              </a:defRPr>
            </a:lvl1pPr>
          </a:lstStyle>
          <a:p>
            <a:r>
              <a:rPr lang="en-US" dirty="0" smtClean="0"/>
              <a:t>Click to edit Master title style</a:t>
            </a:r>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6" name="Rectangle 6"/>
          <p:cNvSpPr>
            <a:spLocks noGrp="1" noChangeArrowheads="1"/>
          </p:cNvSpPr>
          <p:nvPr>
            <p:ph type="sldNum" sz="quarter" idx="10"/>
          </p:nvPr>
        </p:nvSpPr>
        <p:spPr/>
        <p:txBody>
          <a:bodyPr/>
          <a:lstStyle>
            <a:lvl1pPr>
              <a:defRPr/>
            </a:lvl1pPr>
          </a:lstStyle>
          <a:p>
            <a:pPr>
              <a:defRPr/>
            </a:pPr>
            <a:fld id="{96533B80-5048-46D4-8AFA-EE1B4B7F4ACE}" type="slidenum">
              <a:rPr lang="en-US"/>
              <a:pPr>
                <a:defRPr/>
              </a:pPr>
              <a:t>‹#›</a:t>
            </a:fld>
            <a:endParaRPr lang="en-US"/>
          </a:p>
        </p:txBody>
      </p:sp>
    </p:spTree>
    <p:extLst>
      <p:ext uri="{BB962C8B-B14F-4D97-AF65-F5344CB8AC3E}">
        <p14:creationId xmlns:p14="http://schemas.microsoft.com/office/powerpoint/2010/main" val="1119724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9" descr="Powerpoint design"/>
          <p:cNvPicPr>
            <a:picLocks noChangeAspect="1" noChangeArrowheads="1"/>
          </p:cNvPicPr>
          <p:nvPr/>
        </p:nvPicPr>
        <p:blipFill>
          <a:blip r:embed="rId14" cstate="print"/>
          <a:srcRect l="841" t="73334" r="3508"/>
          <a:stretch>
            <a:fillRect/>
          </a:stretch>
        </p:blipFill>
        <p:spPr bwMode="auto">
          <a:xfrm>
            <a:off x="0" y="5029200"/>
            <a:ext cx="8820150" cy="1828800"/>
          </a:xfrm>
          <a:prstGeom prst="rect">
            <a:avLst/>
          </a:prstGeom>
          <a:noFill/>
          <a:ln w="9525">
            <a:noFill/>
            <a:miter lim="800000"/>
            <a:headEnd/>
            <a:tailEnd/>
          </a:ln>
        </p:spPr>
      </p:pic>
      <p:sp>
        <p:nvSpPr>
          <p:cNvPr id="9219" name="Rectangle 2"/>
          <p:cNvSpPr>
            <a:spLocks noGrp="1" noChangeArrowheads="1"/>
          </p:cNvSpPr>
          <p:nvPr>
            <p:ph type="title"/>
          </p:nvPr>
        </p:nvSpPr>
        <p:spPr bwMode="auto">
          <a:xfrm>
            <a:off x="685800" y="228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20" name="Rectangle 3"/>
          <p:cNvSpPr>
            <a:spLocks noGrp="1" noChangeArrowheads="1"/>
          </p:cNvSpPr>
          <p:nvPr>
            <p:ph type="body" idx="1"/>
          </p:nvPr>
        </p:nvSpPr>
        <p:spPr bwMode="auto">
          <a:xfrm>
            <a:off x="685800" y="1600200"/>
            <a:ext cx="77724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Text Box 8"/>
          <p:cNvSpPr txBox="1">
            <a:spLocks noChangeArrowheads="1"/>
          </p:cNvSpPr>
          <p:nvPr/>
        </p:nvSpPr>
        <p:spPr bwMode="auto">
          <a:xfrm>
            <a:off x="1600200" y="6537325"/>
            <a:ext cx="7543800" cy="304800"/>
          </a:xfrm>
          <a:prstGeom prst="rect">
            <a:avLst/>
          </a:prstGeom>
          <a:noFill/>
          <a:ln w="9525">
            <a:noFill/>
            <a:miter lim="800000"/>
            <a:headEnd/>
            <a:tailEnd/>
          </a:ln>
        </p:spPr>
        <p:txBody>
          <a:bodyPr>
            <a:spAutoFit/>
          </a:bodyPr>
          <a:lstStyle/>
          <a:p>
            <a:pPr algn="ctr" eaLnBrk="0" fontAlgn="base" hangingPunct="0">
              <a:spcBef>
                <a:spcPct val="0"/>
              </a:spcBef>
              <a:spcAft>
                <a:spcPct val="0"/>
              </a:spcAft>
              <a:defRPr/>
            </a:pPr>
            <a:r>
              <a:rPr lang="en-US" sz="1400" dirty="0">
                <a:solidFill>
                  <a:prstClr val="white"/>
                </a:solidFill>
              </a:rPr>
              <a:t> www.dmp.wa.gov.au/ResourcesSafety</a:t>
            </a:r>
          </a:p>
        </p:txBody>
      </p:sp>
      <p:sp>
        <p:nvSpPr>
          <p:cNvPr id="1034" name="Line 10"/>
          <p:cNvSpPr>
            <a:spLocks noChangeShapeType="1"/>
          </p:cNvSpPr>
          <p:nvPr/>
        </p:nvSpPr>
        <p:spPr bwMode="auto">
          <a:xfrm>
            <a:off x="838200" y="1219200"/>
            <a:ext cx="7620000" cy="0"/>
          </a:xfrm>
          <a:prstGeom prst="line">
            <a:avLst/>
          </a:prstGeom>
          <a:noFill/>
          <a:ln w="15875">
            <a:solidFill>
              <a:schemeClr val="tx1"/>
            </a:solidFill>
            <a:round/>
            <a:headEnd/>
            <a:tailEnd/>
          </a:ln>
        </p:spPr>
        <p:txBody>
          <a:bodyPr wrap="none" anchor="ctr"/>
          <a:lstStyle/>
          <a:p>
            <a:pPr eaLnBrk="0" fontAlgn="base" hangingPunct="0">
              <a:spcBef>
                <a:spcPct val="0"/>
              </a:spcBef>
              <a:spcAft>
                <a:spcPct val="0"/>
              </a:spcAft>
              <a:defRPr/>
            </a:pPr>
            <a:endParaRPr lang="en-AU" sz="2400">
              <a:solidFill>
                <a:prstClr val="black"/>
              </a:solidFill>
            </a:endParaRPr>
          </a:p>
        </p:txBody>
      </p:sp>
      <p:sp>
        <p:nvSpPr>
          <p:cNvPr id="1030" name="Rectangle 6"/>
          <p:cNvSpPr>
            <a:spLocks noGrp="1" noChangeArrowheads="1"/>
          </p:cNvSpPr>
          <p:nvPr>
            <p:ph type="sldNum" sz="quarter" idx="4"/>
          </p:nvPr>
        </p:nvSpPr>
        <p:spPr bwMode="auto">
          <a:xfrm>
            <a:off x="7239000" y="6524625"/>
            <a:ext cx="1905000" cy="333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solidFill>
                  <a:srgbClr val="CF5E31"/>
                </a:solidFill>
                <a:latin typeface="Arial" charset="0"/>
                <a:ea typeface="ＭＳ Ｐゴシック" pitchFamily="-124" charset="-128"/>
                <a:cs typeface="+mn-cs"/>
              </a:defRPr>
            </a:lvl1pPr>
          </a:lstStyle>
          <a:p>
            <a:pPr fontAlgn="base">
              <a:spcBef>
                <a:spcPct val="0"/>
              </a:spcBef>
              <a:spcAft>
                <a:spcPct val="0"/>
              </a:spcAft>
              <a:defRPr/>
            </a:pPr>
            <a:fld id="{FF8D125E-C098-4188-ACAE-D16F295D60B7}"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4742904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2800">
          <a:solidFill>
            <a:schemeClr val="tx2"/>
          </a:solidFill>
          <a:latin typeface="+mj-lt"/>
          <a:ea typeface="+mj-ea"/>
          <a:cs typeface="ＭＳ Ｐゴシック"/>
        </a:defRPr>
      </a:lvl1pPr>
      <a:lvl2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2pPr>
      <a:lvl3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3pPr>
      <a:lvl4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4pPr>
      <a:lvl5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5pPr>
      <a:lvl6pPr marL="457200" algn="l" rtl="0" fontAlgn="base">
        <a:spcBef>
          <a:spcPct val="0"/>
        </a:spcBef>
        <a:spcAft>
          <a:spcPct val="0"/>
        </a:spcAft>
        <a:defRPr sz="4400">
          <a:solidFill>
            <a:schemeClr val="tx2"/>
          </a:solidFill>
          <a:latin typeface="Arial" charset="0"/>
          <a:ea typeface="ＭＳ Ｐゴシック" pitchFamily="-124" charset="-128"/>
        </a:defRPr>
      </a:lvl6pPr>
      <a:lvl7pPr marL="914400" algn="l" rtl="0" fontAlgn="base">
        <a:spcBef>
          <a:spcPct val="0"/>
        </a:spcBef>
        <a:spcAft>
          <a:spcPct val="0"/>
        </a:spcAft>
        <a:defRPr sz="4400">
          <a:solidFill>
            <a:schemeClr val="tx2"/>
          </a:solidFill>
          <a:latin typeface="Arial" charset="0"/>
          <a:ea typeface="ＭＳ Ｐゴシック" pitchFamily="-124" charset="-128"/>
        </a:defRPr>
      </a:lvl7pPr>
      <a:lvl8pPr marL="1371600" algn="l" rtl="0" fontAlgn="base">
        <a:spcBef>
          <a:spcPct val="0"/>
        </a:spcBef>
        <a:spcAft>
          <a:spcPct val="0"/>
        </a:spcAft>
        <a:defRPr sz="4400">
          <a:solidFill>
            <a:schemeClr val="tx2"/>
          </a:solidFill>
          <a:latin typeface="Arial" charset="0"/>
          <a:ea typeface="ＭＳ Ｐゴシック" pitchFamily="-124" charset="-128"/>
        </a:defRPr>
      </a:lvl8pPr>
      <a:lvl9pPr marL="1828800" algn="l" rtl="0" fontAlgn="base">
        <a:spcBef>
          <a:spcPct val="0"/>
        </a:spcBef>
        <a:spcAft>
          <a:spcPct val="0"/>
        </a:spcAft>
        <a:defRPr sz="4400">
          <a:solidFill>
            <a:schemeClr val="tx2"/>
          </a:solidFill>
          <a:latin typeface="Arial" charset="0"/>
          <a:ea typeface="ＭＳ Ｐゴシック" pitchFamily="-124"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4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smtClean="0"/>
          </a:p>
        </p:txBody>
      </p:sp>
    </p:spTree>
    <p:extLst>
      <p:ext uri="{BB962C8B-B14F-4D97-AF65-F5344CB8AC3E}">
        <p14:creationId xmlns:p14="http://schemas.microsoft.com/office/powerpoint/2010/main" val="404645285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txStyles>
    <p:titleStyle>
      <a:lvl1pPr algn="ctr" defTabSz="457200" rtl="0" eaLnBrk="1" fontAlgn="base" hangingPunct="1">
        <a:spcBef>
          <a:spcPct val="0"/>
        </a:spcBef>
        <a:spcAft>
          <a:spcPct val="0"/>
        </a:spcAft>
        <a:defRPr lang="en-US" sz="4400" kern="1200">
          <a:solidFill>
            <a:srgbClr val="AA6837"/>
          </a:solidFill>
          <a:latin typeface="+mj-lt"/>
          <a:ea typeface="+mj-ea"/>
          <a:cs typeface="+mj-cs"/>
        </a:defRPr>
      </a:lvl1pPr>
      <a:lvl2pPr algn="ctr" defTabSz="457200" rtl="0" eaLnBrk="1" fontAlgn="base" hangingPunct="1">
        <a:spcBef>
          <a:spcPct val="0"/>
        </a:spcBef>
        <a:spcAft>
          <a:spcPct val="0"/>
        </a:spcAft>
        <a:defRPr sz="4400">
          <a:solidFill>
            <a:srgbClr val="AA6837"/>
          </a:solidFill>
          <a:latin typeface="Calibri" pitchFamily="34" charset="0"/>
        </a:defRPr>
      </a:lvl2pPr>
      <a:lvl3pPr algn="ctr" defTabSz="457200" rtl="0" eaLnBrk="1" fontAlgn="base" hangingPunct="1">
        <a:spcBef>
          <a:spcPct val="0"/>
        </a:spcBef>
        <a:spcAft>
          <a:spcPct val="0"/>
        </a:spcAft>
        <a:defRPr sz="4400">
          <a:solidFill>
            <a:srgbClr val="AA6837"/>
          </a:solidFill>
          <a:latin typeface="Calibri" pitchFamily="34" charset="0"/>
        </a:defRPr>
      </a:lvl3pPr>
      <a:lvl4pPr algn="ctr" defTabSz="457200" rtl="0" eaLnBrk="1" fontAlgn="base" hangingPunct="1">
        <a:spcBef>
          <a:spcPct val="0"/>
        </a:spcBef>
        <a:spcAft>
          <a:spcPct val="0"/>
        </a:spcAft>
        <a:defRPr sz="4400">
          <a:solidFill>
            <a:srgbClr val="AA6837"/>
          </a:solidFill>
          <a:latin typeface="Calibri" pitchFamily="34" charset="0"/>
        </a:defRPr>
      </a:lvl4pPr>
      <a:lvl5pPr algn="ctr" defTabSz="457200" rtl="0" eaLnBrk="1" fontAlgn="base" hangingPunct="1">
        <a:spcBef>
          <a:spcPct val="0"/>
        </a:spcBef>
        <a:spcAft>
          <a:spcPct val="0"/>
        </a:spcAft>
        <a:defRPr sz="4400">
          <a:solidFill>
            <a:srgbClr val="AA6837"/>
          </a:solidFill>
          <a:latin typeface="Calibri" pitchFamily="34" charset="0"/>
        </a:defRPr>
      </a:lvl5pPr>
      <a:lvl6pPr marL="457200" algn="ctr" defTabSz="457200" rtl="0" eaLnBrk="1" fontAlgn="base" hangingPunct="1">
        <a:spcBef>
          <a:spcPct val="0"/>
        </a:spcBef>
        <a:spcAft>
          <a:spcPct val="0"/>
        </a:spcAft>
        <a:defRPr sz="4400">
          <a:solidFill>
            <a:srgbClr val="AA6837"/>
          </a:solidFill>
          <a:latin typeface="Calibri" pitchFamily="34" charset="0"/>
        </a:defRPr>
      </a:lvl6pPr>
      <a:lvl7pPr marL="914400" algn="ctr" defTabSz="457200" rtl="0" eaLnBrk="1" fontAlgn="base" hangingPunct="1">
        <a:spcBef>
          <a:spcPct val="0"/>
        </a:spcBef>
        <a:spcAft>
          <a:spcPct val="0"/>
        </a:spcAft>
        <a:defRPr sz="4400">
          <a:solidFill>
            <a:srgbClr val="AA6837"/>
          </a:solidFill>
          <a:latin typeface="Calibri" pitchFamily="34" charset="0"/>
        </a:defRPr>
      </a:lvl7pPr>
      <a:lvl8pPr marL="1371600" algn="ctr" defTabSz="457200" rtl="0" eaLnBrk="1" fontAlgn="base" hangingPunct="1">
        <a:spcBef>
          <a:spcPct val="0"/>
        </a:spcBef>
        <a:spcAft>
          <a:spcPct val="0"/>
        </a:spcAft>
        <a:defRPr sz="4400">
          <a:solidFill>
            <a:srgbClr val="AA6837"/>
          </a:solidFill>
          <a:latin typeface="Calibri" pitchFamily="34" charset="0"/>
        </a:defRPr>
      </a:lvl8pPr>
      <a:lvl9pPr marL="1828800" algn="ctr" defTabSz="457200" rtl="0" eaLnBrk="1" fontAlgn="base" hangingPunct="1">
        <a:spcBef>
          <a:spcPct val="0"/>
        </a:spcBef>
        <a:spcAft>
          <a:spcPct val="0"/>
        </a:spcAft>
        <a:defRPr sz="4400">
          <a:solidFill>
            <a:srgbClr val="AA6837"/>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bw@tsrhorizons.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www.dmp.wa.gov.au/ResourcesSafety" TargetMode="External"/><Relationship Id="rId4" Type="http://schemas.openxmlformats.org/officeDocument/2006/relationships/hyperlink" Target="mailto:RSDComms@dmp.wa.gov.au?subject=Exploration%20Safety%20Roadshow%202009"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3"/>
          <p:cNvSpPr>
            <a:spLocks noGrp="1"/>
          </p:cNvSpPr>
          <p:nvPr>
            <p:ph type="title"/>
          </p:nvPr>
        </p:nvSpPr>
        <p:spPr/>
        <p:txBody>
          <a:bodyPr/>
          <a:lstStyle/>
          <a:p>
            <a:r>
              <a:rPr lang="en-AU" altLang="en-US" smtClean="0">
                <a:solidFill>
                  <a:srgbClr val="CF5E31"/>
                </a:solidFill>
              </a:rPr>
              <a:t>Please read this before using presentation</a:t>
            </a:r>
          </a:p>
        </p:txBody>
      </p:sp>
      <p:sp>
        <p:nvSpPr>
          <p:cNvPr id="47107" name="Content Placeholder 4"/>
          <p:cNvSpPr>
            <a:spLocks noGrp="1"/>
          </p:cNvSpPr>
          <p:nvPr>
            <p:ph idx="1"/>
          </p:nvPr>
        </p:nvSpPr>
        <p:spPr/>
        <p:txBody>
          <a:bodyPr/>
          <a:lstStyle/>
          <a:p>
            <a:r>
              <a:rPr lang="en-AU" altLang="en-US" sz="1800" dirty="0" smtClean="0"/>
              <a:t>This presentation is based on content presented at the Industry Forum on Reducing Approval Times: What is “Reasonably Practicable”?, held on 14 November 2014</a:t>
            </a:r>
          </a:p>
          <a:p>
            <a:r>
              <a:rPr lang="en-AU" altLang="en-US" sz="1800" dirty="0" smtClean="0"/>
              <a:t>It is made available for non-commercial use (e.g. toolbox meetings, safety discussions) subject to the condition that the PowerPoint file is not altered without permission from Resources Safety or Graham Bower-White</a:t>
            </a:r>
          </a:p>
          <a:p>
            <a:r>
              <a:rPr lang="en-AU" altLang="en-US" sz="1800" dirty="0" smtClean="0"/>
              <a:t>For information about this presentation, please contact the author</a:t>
            </a:r>
          </a:p>
          <a:p>
            <a:pPr marL="400050" lvl="1" indent="0">
              <a:buNone/>
            </a:pPr>
            <a:r>
              <a:rPr lang="en-AU" altLang="en-US" sz="1800" dirty="0"/>
              <a:t>Graham Bower-White</a:t>
            </a:r>
            <a:r>
              <a:rPr lang="en-AU" altLang="en-US" sz="1800" dirty="0" smtClean="0"/>
              <a:t>, </a:t>
            </a:r>
            <a:r>
              <a:rPr lang="en-AU" altLang="en-US" sz="1800" b="1" dirty="0" smtClean="0">
                <a:hlinkClick r:id="rId3"/>
              </a:rPr>
              <a:t>gbw@tsrhorizons.com</a:t>
            </a:r>
            <a:r>
              <a:rPr lang="en-AU" altLang="en-US" sz="1800" dirty="0" smtClean="0"/>
              <a:t> </a:t>
            </a:r>
          </a:p>
          <a:p>
            <a:r>
              <a:rPr lang="en-AU" altLang="en-US" sz="1800" dirty="0" smtClean="0"/>
              <a:t>For other information, please contact:</a:t>
            </a:r>
          </a:p>
          <a:p>
            <a:pPr lvl="1">
              <a:buFontTx/>
              <a:buNone/>
            </a:pPr>
            <a:r>
              <a:rPr lang="en-AU" altLang="en-US" sz="1800" b="1" dirty="0" smtClean="0">
                <a:solidFill>
                  <a:srgbClr val="C00000"/>
                </a:solidFill>
                <a:hlinkClick r:id="rId4"/>
              </a:rPr>
              <a:t>RSDComms@dmp.wa.gov.au</a:t>
            </a:r>
            <a:endParaRPr lang="en-AU" altLang="en-US" sz="1800" b="1" dirty="0" smtClean="0">
              <a:solidFill>
                <a:srgbClr val="C00000"/>
              </a:solidFill>
            </a:endParaRPr>
          </a:p>
          <a:p>
            <a:pPr lvl="1">
              <a:buFontTx/>
              <a:buNone/>
            </a:pPr>
            <a:r>
              <a:rPr lang="en-AU" altLang="en-US" sz="1800" dirty="0" smtClean="0"/>
              <a:t>or visit</a:t>
            </a:r>
          </a:p>
          <a:p>
            <a:pPr lvl="1">
              <a:buFontTx/>
              <a:buNone/>
            </a:pPr>
            <a:r>
              <a:rPr lang="en-AU" altLang="en-US" sz="1800" b="1" dirty="0" smtClean="0">
                <a:solidFill>
                  <a:srgbClr val="C00000"/>
                </a:solidFill>
                <a:hlinkClick r:id="rId5"/>
              </a:rPr>
              <a:t>www.dmp.wa.gov.au/ResourcesSafety</a:t>
            </a:r>
            <a:endParaRPr lang="en-AU" altLang="en-US" sz="1800" b="1" dirty="0" smtClean="0">
              <a:solidFill>
                <a:srgbClr val="C00000"/>
              </a:solidFill>
            </a:endParaRPr>
          </a:p>
          <a:p>
            <a:endParaRPr lang="en-AU" altLang="en-US" dirty="0" smtClean="0"/>
          </a:p>
        </p:txBody>
      </p:sp>
      <p:sp>
        <p:nvSpPr>
          <p:cNvPr id="47108"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fontAlgn="base">
              <a:spcBef>
                <a:spcPct val="0"/>
              </a:spcBef>
              <a:spcAft>
                <a:spcPct val="0"/>
              </a:spcAft>
              <a:defRPr>
                <a:solidFill>
                  <a:schemeClr val="tx1"/>
                </a:solidFill>
                <a:latin typeface="Arial" charset="0"/>
                <a:ea typeface="ＭＳ Ｐゴシック" pitchFamily="34" charset="-128"/>
              </a:defRPr>
            </a:lvl6pPr>
            <a:lvl7pPr marL="2971800" indent="-228600" fontAlgn="base">
              <a:spcBef>
                <a:spcPct val="0"/>
              </a:spcBef>
              <a:spcAft>
                <a:spcPct val="0"/>
              </a:spcAft>
              <a:defRPr>
                <a:solidFill>
                  <a:schemeClr val="tx1"/>
                </a:solidFill>
                <a:latin typeface="Arial" charset="0"/>
                <a:ea typeface="ＭＳ Ｐゴシック" pitchFamily="34" charset="-128"/>
              </a:defRPr>
            </a:lvl7pPr>
            <a:lvl8pPr marL="3429000" indent="-228600" fontAlgn="base">
              <a:spcBef>
                <a:spcPct val="0"/>
              </a:spcBef>
              <a:spcAft>
                <a:spcPct val="0"/>
              </a:spcAft>
              <a:defRPr>
                <a:solidFill>
                  <a:schemeClr val="tx1"/>
                </a:solidFill>
                <a:latin typeface="Arial" charset="0"/>
                <a:ea typeface="ＭＳ Ｐゴシック" pitchFamily="34" charset="-128"/>
              </a:defRPr>
            </a:lvl8pPr>
            <a:lvl9pPr marL="3886200" indent="-228600" fontAlgn="base">
              <a:spcBef>
                <a:spcPct val="0"/>
              </a:spcBef>
              <a:spcAft>
                <a:spcPct val="0"/>
              </a:spcAft>
              <a:defRPr>
                <a:solidFill>
                  <a:schemeClr val="tx1"/>
                </a:solidFill>
                <a:latin typeface="Arial" charset="0"/>
                <a:ea typeface="ＭＳ Ｐゴシック" pitchFamily="34" charset="-128"/>
              </a:defRPr>
            </a:lvl9pPr>
          </a:lstStyle>
          <a:p>
            <a:fld id="{604A8FB3-4815-4236-AC52-BD65269A1869}" type="slidenum">
              <a:rPr lang="en-US" altLang="en-US" smtClean="0">
                <a:solidFill>
                  <a:srgbClr val="CF5E31"/>
                </a:solidFill>
              </a:rPr>
              <a:pPr/>
              <a:t>1</a:t>
            </a:fld>
            <a:endParaRPr lang="en-US" altLang="en-US" smtClean="0">
              <a:solidFill>
                <a:srgbClr val="CF5E31"/>
              </a:solidFill>
            </a:endParaRPr>
          </a:p>
        </p:txBody>
      </p:sp>
    </p:spTree>
    <p:extLst>
      <p:ext uri="{BB962C8B-B14F-4D97-AF65-F5344CB8AC3E}">
        <p14:creationId xmlns:p14="http://schemas.microsoft.com/office/powerpoint/2010/main" val="3903978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EC9939"/>
                </a:solidFill>
              </a:rPr>
              <a:t>Risk-based Decision Making</a:t>
            </a:r>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5000" y="1081232"/>
            <a:ext cx="7003504" cy="5264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TextBox 1"/>
          <p:cNvSpPr txBox="1"/>
          <p:nvPr/>
        </p:nvSpPr>
        <p:spPr>
          <a:xfrm>
            <a:off x="1220253" y="6350578"/>
            <a:ext cx="5628034" cy="276999"/>
          </a:xfrm>
          <a:prstGeom prst="rect">
            <a:avLst/>
          </a:prstGeom>
          <a:noFill/>
        </p:spPr>
        <p:txBody>
          <a:bodyPr wrap="square" rtlCol="0">
            <a:spAutoFit/>
          </a:bodyPr>
          <a:lstStyle/>
          <a:p>
            <a:pPr defTabSz="457200" fontAlgn="base">
              <a:spcBef>
                <a:spcPct val="0"/>
              </a:spcBef>
              <a:spcAft>
                <a:spcPct val="0"/>
              </a:spcAft>
            </a:pPr>
            <a:r>
              <a:rPr lang="en-US" sz="1200" dirty="0" smtClean="0">
                <a:solidFill>
                  <a:prstClr val="black"/>
                </a:solidFill>
                <a:latin typeface="Arial" charset="0"/>
              </a:rPr>
              <a:t>REF: NOPSEMA, N</a:t>
            </a:r>
            <a:r>
              <a:rPr lang="en-US" sz="1200" dirty="0">
                <a:solidFill>
                  <a:prstClr val="black"/>
                </a:solidFill>
                <a:latin typeface="Arial" charset="0"/>
              </a:rPr>
              <a:t>-04300-</a:t>
            </a:r>
            <a:r>
              <a:rPr lang="en-US" sz="1200" dirty="0" smtClean="0">
                <a:solidFill>
                  <a:prstClr val="black"/>
                </a:solidFill>
                <a:latin typeface="Arial" charset="0"/>
              </a:rPr>
              <a:t>GN0166, ALARP</a:t>
            </a:r>
            <a:endParaRPr lang="en-US" sz="1200" dirty="0">
              <a:solidFill>
                <a:prstClr val="black"/>
              </a:solidFill>
              <a:latin typeface="Arial" charset="0"/>
            </a:endParaRPr>
          </a:p>
        </p:txBody>
      </p:sp>
    </p:spTree>
    <p:extLst>
      <p:ext uri="{BB962C8B-B14F-4D97-AF65-F5344CB8AC3E}">
        <p14:creationId xmlns:p14="http://schemas.microsoft.com/office/powerpoint/2010/main" val="2539728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C9939"/>
                </a:solidFill>
              </a:rPr>
              <a:t>Safety Case Lifecycle</a:t>
            </a:r>
          </a:p>
        </p:txBody>
      </p:sp>
      <p:pic>
        <p:nvPicPr>
          <p:cNvPr id="4" name="Picture 3"/>
          <p:cNvPicPr>
            <a:picLocks noChangeAspect="1"/>
          </p:cNvPicPr>
          <p:nvPr/>
        </p:nvPicPr>
        <p:blipFill>
          <a:blip r:embed="rId3"/>
          <a:stretch>
            <a:fillRect/>
          </a:stretch>
        </p:blipFill>
        <p:spPr>
          <a:xfrm>
            <a:off x="955200" y="1447799"/>
            <a:ext cx="7359958" cy="4611058"/>
          </a:xfrm>
          <a:prstGeom prst="rect">
            <a:avLst/>
          </a:prstGeom>
        </p:spPr>
      </p:pic>
      <p:sp>
        <p:nvSpPr>
          <p:cNvPr id="5" name="TextBox 4"/>
          <p:cNvSpPr txBox="1"/>
          <p:nvPr/>
        </p:nvSpPr>
        <p:spPr>
          <a:xfrm>
            <a:off x="1220253" y="6026826"/>
            <a:ext cx="5628034" cy="276999"/>
          </a:xfrm>
          <a:prstGeom prst="rect">
            <a:avLst/>
          </a:prstGeom>
          <a:noFill/>
        </p:spPr>
        <p:txBody>
          <a:bodyPr wrap="square" rtlCol="0">
            <a:spAutoFit/>
          </a:bodyPr>
          <a:lstStyle/>
          <a:p>
            <a:pPr defTabSz="457200" fontAlgn="base">
              <a:spcBef>
                <a:spcPct val="0"/>
              </a:spcBef>
              <a:spcAft>
                <a:spcPct val="0"/>
              </a:spcAft>
            </a:pPr>
            <a:r>
              <a:rPr lang="en-US" sz="1200" dirty="0" smtClean="0">
                <a:solidFill>
                  <a:prstClr val="black"/>
                </a:solidFill>
                <a:latin typeface="Arial" charset="0"/>
              </a:rPr>
              <a:t>REF: NOPSEMA, N</a:t>
            </a:r>
            <a:r>
              <a:rPr lang="en-US" sz="1200" dirty="0">
                <a:solidFill>
                  <a:prstClr val="black"/>
                </a:solidFill>
                <a:latin typeface="Arial" charset="0"/>
              </a:rPr>
              <a:t>-04300-</a:t>
            </a:r>
            <a:r>
              <a:rPr lang="en-US" sz="1200" dirty="0" smtClean="0">
                <a:solidFill>
                  <a:prstClr val="black"/>
                </a:solidFill>
                <a:latin typeface="Arial" charset="0"/>
              </a:rPr>
              <a:t>GN0166, ALARP</a:t>
            </a:r>
            <a:endParaRPr lang="en-US" sz="1200" dirty="0">
              <a:solidFill>
                <a:prstClr val="black"/>
              </a:solidFill>
              <a:latin typeface="Arial" charset="0"/>
            </a:endParaRPr>
          </a:p>
        </p:txBody>
      </p:sp>
    </p:spTree>
    <p:extLst>
      <p:ext uri="{BB962C8B-B14F-4D97-AF65-F5344CB8AC3E}">
        <p14:creationId xmlns:p14="http://schemas.microsoft.com/office/powerpoint/2010/main" val="71322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C9939"/>
                </a:solidFill>
              </a:rPr>
              <a:t>Quantitative Risk Analysis</a:t>
            </a:r>
          </a:p>
        </p:txBody>
      </p:sp>
      <p:pic>
        <p:nvPicPr>
          <p:cNvPr id="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93778" y="1417638"/>
            <a:ext cx="5618747" cy="4349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693778" y="5767136"/>
            <a:ext cx="5628034" cy="276999"/>
          </a:xfrm>
          <a:prstGeom prst="rect">
            <a:avLst/>
          </a:prstGeom>
          <a:noFill/>
        </p:spPr>
        <p:txBody>
          <a:bodyPr wrap="square" rtlCol="0">
            <a:spAutoFit/>
          </a:bodyPr>
          <a:lstStyle/>
          <a:p>
            <a:pPr defTabSz="457200" fontAlgn="base">
              <a:spcBef>
                <a:spcPct val="0"/>
              </a:spcBef>
              <a:spcAft>
                <a:spcPct val="0"/>
              </a:spcAft>
            </a:pPr>
            <a:r>
              <a:rPr lang="en-US" sz="1200" dirty="0" smtClean="0">
                <a:solidFill>
                  <a:prstClr val="black"/>
                </a:solidFill>
                <a:latin typeface="Arial" charset="0"/>
              </a:rPr>
              <a:t>REF: NOPSEMA, N</a:t>
            </a:r>
            <a:r>
              <a:rPr lang="en-US" sz="1200" dirty="0">
                <a:solidFill>
                  <a:prstClr val="black"/>
                </a:solidFill>
                <a:latin typeface="Arial" charset="0"/>
              </a:rPr>
              <a:t>-04300-</a:t>
            </a:r>
            <a:r>
              <a:rPr lang="en-US" sz="1200" dirty="0" smtClean="0">
                <a:solidFill>
                  <a:prstClr val="black"/>
                </a:solidFill>
                <a:latin typeface="Arial" charset="0"/>
              </a:rPr>
              <a:t>GN0166, ALARP</a:t>
            </a:r>
            <a:endParaRPr lang="en-US" sz="1200" dirty="0">
              <a:solidFill>
                <a:prstClr val="black"/>
              </a:solidFill>
              <a:latin typeface="Arial" charset="0"/>
            </a:endParaRPr>
          </a:p>
        </p:txBody>
      </p:sp>
    </p:spTree>
    <p:extLst>
      <p:ext uri="{BB962C8B-B14F-4D97-AF65-F5344CB8AC3E}">
        <p14:creationId xmlns:p14="http://schemas.microsoft.com/office/powerpoint/2010/main" val="1785313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C9939"/>
                </a:solidFill>
              </a:rPr>
              <a:t>Qualitative Risk Assessment</a:t>
            </a:r>
          </a:p>
        </p:txBody>
      </p:sp>
      <p:pic>
        <p:nvPicPr>
          <p:cNvPr id="3" name="Picture 2"/>
          <p:cNvPicPr>
            <a:picLocks noChangeAspect="1"/>
          </p:cNvPicPr>
          <p:nvPr/>
        </p:nvPicPr>
        <p:blipFill>
          <a:blip r:embed="rId3"/>
          <a:stretch>
            <a:fillRect/>
          </a:stretch>
        </p:blipFill>
        <p:spPr>
          <a:xfrm>
            <a:off x="999496" y="1156144"/>
            <a:ext cx="7209653" cy="5376862"/>
          </a:xfrm>
          <a:prstGeom prst="rect">
            <a:avLst/>
          </a:prstGeom>
        </p:spPr>
      </p:pic>
      <p:sp>
        <p:nvSpPr>
          <p:cNvPr id="4" name="TextBox 3"/>
          <p:cNvSpPr txBox="1"/>
          <p:nvPr/>
        </p:nvSpPr>
        <p:spPr>
          <a:xfrm>
            <a:off x="892974" y="6510216"/>
            <a:ext cx="1877437" cy="307777"/>
          </a:xfrm>
          <a:prstGeom prst="rect">
            <a:avLst/>
          </a:prstGeom>
          <a:noFill/>
        </p:spPr>
        <p:txBody>
          <a:bodyPr wrap="none" rtlCol="0">
            <a:spAutoFit/>
          </a:bodyPr>
          <a:lstStyle/>
          <a:p>
            <a:pPr defTabSz="457200" fontAlgn="base">
              <a:spcBef>
                <a:spcPct val="0"/>
              </a:spcBef>
              <a:spcAft>
                <a:spcPct val="0"/>
              </a:spcAft>
            </a:pPr>
            <a:r>
              <a:rPr lang="en-US" sz="1400" dirty="0" smtClean="0">
                <a:solidFill>
                  <a:prstClr val="black"/>
                </a:solidFill>
                <a:latin typeface="Arial" charset="0"/>
              </a:rPr>
              <a:t>NOTE: Example only</a:t>
            </a:r>
            <a:endParaRPr lang="en-US" sz="1400" dirty="0">
              <a:solidFill>
                <a:prstClr val="black"/>
              </a:solidFill>
              <a:latin typeface="Arial" charset="0"/>
            </a:endParaRPr>
          </a:p>
        </p:txBody>
      </p:sp>
    </p:spTree>
    <p:extLst>
      <p:ext uri="{BB962C8B-B14F-4D97-AF65-F5344CB8AC3E}">
        <p14:creationId xmlns:p14="http://schemas.microsoft.com/office/powerpoint/2010/main" val="26759745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C9939"/>
                </a:solidFill>
              </a:rPr>
              <a:t>Qualitative Risk Assessment</a:t>
            </a:r>
          </a:p>
        </p:txBody>
      </p:sp>
      <p:pic>
        <p:nvPicPr>
          <p:cNvPr id="3"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0938" y="1862138"/>
            <a:ext cx="6840537" cy="407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 name="TextBox 3"/>
          <p:cNvSpPr txBox="1"/>
          <p:nvPr/>
        </p:nvSpPr>
        <p:spPr>
          <a:xfrm>
            <a:off x="1320248" y="5767136"/>
            <a:ext cx="7121816" cy="276999"/>
          </a:xfrm>
          <a:prstGeom prst="rect">
            <a:avLst/>
          </a:prstGeom>
          <a:noFill/>
        </p:spPr>
        <p:txBody>
          <a:bodyPr wrap="square" rtlCol="0">
            <a:spAutoFit/>
          </a:bodyPr>
          <a:lstStyle/>
          <a:p>
            <a:pPr defTabSz="457200" fontAlgn="base">
              <a:spcBef>
                <a:spcPct val="0"/>
              </a:spcBef>
              <a:spcAft>
                <a:spcPct val="0"/>
              </a:spcAft>
            </a:pPr>
            <a:r>
              <a:rPr lang="en-US" sz="1200" dirty="0" smtClean="0">
                <a:solidFill>
                  <a:prstClr val="black"/>
                </a:solidFill>
                <a:latin typeface="Arial" charset="0"/>
              </a:rPr>
              <a:t>REF: NOPSEMA</a:t>
            </a:r>
            <a:r>
              <a:rPr lang="en-US" sz="1200" dirty="0">
                <a:solidFill>
                  <a:prstClr val="black"/>
                </a:solidFill>
                <a:latin typeface="Arial" charset="0"/>
              </a:rPr>
              <a:t>, N-04300-</a:t>
            </a:r>
            <a:r>
              <a:rPr lang="en-US" sz="1200" dirty="0" smtClean="0">
                <a:solidFill>
                  <a:prstClr val="black"/>
                </a:solidFill>
                <a:latin typeface="Arial" charset="0"/>
              </a:rPr>
              <a:t>GN0271, Control Measures and Performance Standards</a:t>
            </a:r>
            <a:endParaRPr lang="en-US" sz="1200" dirty="0">
              <a:solidFill>
                <a:prstClr val="black"/>
              </a:solidFill>
              <a:latin typeface="Arial" charset="0"/>
            </a:endParaRPr>
          </a:p>
        </p:txBody>
      </p:sp>
    </p:spTree>
    <p:extLst>
      <p:ext uri="{BB962C8B-B14F-4D97-AF65-F5344CB8AC3E}">
        <p14:creationId xmlns:p14="http://schemas.microsoft.com/office/powerpoint/2010/main" val="39346865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014600"/>
            <a:ext cx="9144000" cy="415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solidFill>
                  <a:srgbClr val="EC9939"/>
                </a:solidFill>
              </a:rPr>
              <a:t>Bow-Ties</a:t>
            </a:r>
          </a:p>
        </p:txBody>
      </p:sp>
      <p:sp>
        <p:nvSpPr>
          <p:cNvPr id="7" name="AutoShape 14"/>
          <p:cNvSpPr>
            <a:spLocks/>
          </p:cNvSpPr>
          <p:nvPr/>
        </p:nvSpPr>
        <p:spPr bwMode="auto">
          <a:xfrm rot="16200000">
            <a:off x="1573182" y="362194"/>
            <a:ext cx="215900" cy="2951163"/>
          </a:xfrm>
          <a:prstGeom prst="rightBrace">
            <a:avLst>
              <a:gd name="adj1" fmla="val 113909"/>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457200" fontAlgn="base">
              <a:spcBef>
                <a:spcPct val="0"/>
              </a:spcBef>
              <a:spcAft>
                <a:spcPct val="0"/>
              </a:spcAft>
            </a:pPr>
            <a:endParaRPr lang="en-US" dirty="0">
              <a:solidFill>
                <a:prstClr val="black"/>
              </a:solidFill>
              <a:latin typeface="Arial" charset="0"/>
            </a:endParaRPr>
          </a:p>
        </p:txBody>
      </p:sp>
      <p:sp>
        <p:nvSpPr>
          <p:cNvPr id="8" name="AutoShape 15"/>
          <p:cNvSpPr>
            <a:spLocks/>
          </p:cNvSpPr>
          <p:nvPr/>
        </p:nvSpPr>
        <p:spPr bwMode="auto">
          <a:xfrm rot="16200000">
            <a:off x="6943076" y="-41704"/>
            <a:ext cx="300176" cy="3812432"/>
          </a:xfrm>
          <a:prstGeom prst="rightBrace">
            <a:avLst>
              <a:gd name="adj1" fmla="val 113909"/>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457200" fontAlgn="base">
              <a:spcBef>
                <a:spcPct val="0"/>
              </a:spcBef>
              <a:spcAft>
                <a:spcPct val="0"/>
              </a:spcAft>
            </a:pPr>
            <a:endParaRPr lang="en-US" dirty="0">
              <a:solidFill>
                <a:prstClr val="black"/>
              </a:solidFill>
              <a:latin typeface="Arial" charset="0"/>
            </a:endParaRPr>
          </a:p>
        </p:txBody>
      </p:sp>
      <p:sp>
        <p:nvSpPr>
          <p:cNvPr id="9" name="Text Box 16"/>
          <p:cNvSpPr txBox="1">
            <a:spLocks noChangeArrowheads="1"/>
          </p:cNvSpPr>
          <p:nvPr/>
        </p:nvSpPr>
        <p:spPr bwMode="auto">
          <a:xfrm>
            <a:off x="1067563" y="1298026"/>
            <a:ext cx="1225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457200" fontAlgn="base">
              <a:spcBef>
                <a:spcPct val="50000"/>
              </a:spcBef>
              <a:spcAft>
                <a:spcPct val="0"/>
              </a:spcAft>
            </a:pPr>
            <a:r>
              <a:rPr lang="en-US" dirty="0">
                <a:solidFill>
                  <a:prstClr val="black"/>
                </a:solidFill>
                <a:latin typeface="Arial" charset="0"/>
              </a:rPr>
              <a:t>Fault Tree</a:t>
            </a:r>
            <a:endParaRPr lang="en-AU" dirty="0">
              <a:solidFill>
                <a:prstClr val="black"/>
              </a:solidFill>
              <a:latin typeface="Arial" charset="0"/>
            </a:endParaRPr>
          </a:p>
        </p:txBody>
      </p:sp>
      <p:sp>
        <p:nvSpPr>
          <p:cNvPr id="10" name="Text Box 17"/>
          <p:cNvSpPr txBox="1">
            <a:spLocks noChangeArrowheads="1"/>
          </p:cNvSpPr>
          <p:nvPr/>
        </p:nvSpPr>
        <p:spPr bwMode="auto">
          <a:xfrm>
            <a:off x="6409744" y="1324762"/>
            <a:ext cx="1368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457200" fontAlgn="base">
              <a:spcBef>
                <a:spcPct val="50000"/>
              </a:spcBef>
              <a:spcAft>
                <a:spcPct val="0"/>
              </a:spcAft>
            </a:pPr>
            <a:r>
              <a:rPr lang="en-US" dirty="0">
                <a:solidFill>
                  <a:prstClr val="black"/>
                </a:solidFill>
                <a:latin typeface="Arial" charset="0"/>
              </a:rPr>
              <a:t>Event Tree</a:t>
            </a:r>
            <a:endParaRPr lang="en-AU" dirty="0">
              <a:solidFill>
                <a:prstClr val="black"/>
              </a:solidFill>
              <a:latin typeface="Arial" charset="0"/>
            </a:endParaRPr>
          </a:p>
        </p:txBody>
      </p:sp>
      <p:sp>
        <p:nvSpPr>
          <p:cNvPr id="3" name="TextBox 2"/>
          <p:cNvSpPr txBox="1"/>
          <p:nvPr/>
        </p:nvSpPr>
        <p:spPr>
          <a:xfrm>
            <a:off x="457200" y="6249752"/>
            <a:ext cx="2339816" cy="369332"/>
          </a:xfrm>
          <a:prstGeom prst="rect">
            <a:avLst/>
          </a:prstGeom>
          <a:noFill/>
        </p:spPr>
        <p:txBody>
          <a:bodyPr wrap="none" rtlCol="0">
            <a:spAutoFit/>
          </a:bodyPr>
          <a:lstStyle/>
          <a:p>
            <a:pPr defTabSz="457200" fontAlgn="base">
              <a:spcBef>
                <a:spcPct val="0"/>
              </a:spcBef>
              <a:spcAft>
                <a:spcPct val="0"/>
              </a:spcAft>
            </a:pPr>
            <a:r>
              <a:rPr lang="en-US" dirty="0" smtClean="0">
                <a:solidFill>
                  <a:prstClr val="black"/>
                </a:solidFill>
                <a:latin typeface="Arial" charset="0"/>
              </a:rPr>
              <a:t>NOTE: Example only</a:t>
            </a:r>
            <a:endParaRPr lang="en-US" dirty="0">
              <a:solidFill>
                <a:prstClr val="black"/>
              </a:solidFill>
              <a:latin typeface="Arial" charset="0"/>
            </a:endParaRPr>
          </a:p>
        </p:txBody>
      </p:sp>
    </p:spTree>
    <p:extLst>
      <p:ext uri="{BB962C8B-B14F-4D97-AF65-F5344CB8AC3E}">
        <p14:creationId xmlns:p14="http://schemas.microsoft.com/office/powerpoint/2010/main" val="3694404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ALARP Demonstration</a:t>
            </a:r>
            <a:endParaRPr lang="en-AU" dirty="0"/>
          </a:p>
        </p:txBody>
      </p:sp>
      <p:sp>
        <p:nvSpPr>
          <p:cNvPr id="3" name="Content Placeholder 2"/>
          <p:cNvSpPr>
            <a:spLocks noGrp="1"/>
          </p:cNvSpPr>
          <p:nvPr>
            <p:ph idx="1"/>
          </p:nvPr>
        </p:nvSpPr>
        <p:spPr/>
        <p:txBody>
          <a:bodyPr/>
          <a:lstStyle/>
          <a:p>
            <a:r>
              <a:rPr lang="en-AU" dirty="0" smtClean="0"/>
              <a:t>So…</a:t>
            </a:r>
          </a:p>
          <a:p>
            <a:pPr lvl="1"/>
            <a:r>
              <a:rPr lang="en-AU" dirty="0" smtClean="0"/>
              <a:t>We’ve assessed our risk using Qualitative and/or Quantitative risk assessment.</a:t>
            </a:r>
          </a:p>
          <a:p>
            <a:pPr marL="0" indent="0">
              <a:buNone/>
            </a:pPr>
            <a:r>
              <a:rPr lang="en-AU" dirty="0" smtClean="0">
                <a:solidFill>
                  <a:srgbClr val="EC9939"/>
                </a:solidFill>
              </a:rPr>
              <a:t>Does that mean that risks are demonstrably ALARP?</a:t>
            </a:r>
            <a:endParaRPr lang="en-AU" dirty="0">
              <a:solidFill>
                <a:srgbClr val="EC9939"/>
              </a:solidFill>
            </a:endParaRPr>
          </a:p>
        </p:txBody>
      </p:sp>
    </p:spTree>
    <p:extLst>
      <p:ext uri="{BB962C8B-B14F-4D97-AF65-F5344CB8AC3E}">
        <p14:creationId xmlns:p14="http://schemas.microsoft.com/office/powerpoint/2010/main" val="412869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2-Step Process</a:t>
            </a:r>
            <a:endParaRPr lang="en-AU" dirty="0"/>
          </a:p>
        </p:txBody>
      </p:sp>
      <p:sp>
        <p:nvSpPr>
          <p:cNvPr id="3" name="Content Placeholder 2"/>
          <p:cNvSpPr>
            <a:spLocks noGrp="1"/>
          </p:cNvSpPr>
          <p:nvPr>
            <p:ph idx="1"/>
          </p:nvPr>
        </p:nvSpPr>
        <p:spPr/>
        <p:txBody>
          <a:bodyPr/>
          <a:lstStyle/>
          <a:p>
            <a:r>
              <a:rPr lang="en-AU" dirty="0" smtClean="0"/>
              <a:t>Step 1</a:t>
            </a:r>
          </a:p>
          <a:p>
            <a:pPr lvl="1"/>
            <a:r>
              <a:rPr lang="en-AU" dirty="0" smtClean="0"/>
              <a:t>Demonstrate that risks are tolerable/acceptable</a:t>
            </a:r>
          </a:p>
          <a:p>
            <a:pPr lvl="1"/>
            <a:endParaRPr lang="en-AU" dirty="0"/>
          </a:p>
          <a:p>
            <a:r>
              <a:rPr lang="en-AU" dirty="0" smtClean="0"/>
              <a:t>Step 2</a:t>
            </a:r>
          </a:p>
          <a:p>
            <a:pPr lvl="1"/>
            <a:r>
              <a:rPr lang="en-AU" dirty="0" smtClean="0"/>
              <a:t>Demonstrate that all practicable risk reduction measures have been implemented</a:t>
            </a:r>
          </a:p>
          <a:p>
            <a:pPr lvl="1"/>
            <a:r>
              <a:rPr lang="en-AU" dirty="0" smtClean="0"/>
              <a:t>Justifying what HASN’T been implemented is as important</a:t>
            </a:r>
          </a:p>
          <a:p>
            <a:pPr lvl="1"/>
            <a:endParaRPr lang="en-AU" dirty="0"/>
          </a:p>
        </p:txBody>
      </p:sp>
    </p:spTree>
    <p:extLst>
      <p:ext uri="{BB962C8B-B14F-4D97-AF65-F5344CB8AC3E}">
        <p14:creationId xmlns:p14="http://schemas.microsoft.com/office/powerpoint/2010/main" val="3296970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How to get over that 2</a:t>
            </a:r>
            <a:r>
              <a:rPr lang="en-AU" baseline="30000" dirty="0" smtClean="0"/>
              <a:t>nd</a:t>
            </a:r>
            <a:r>
              <a:rPr lang="en-AU" dirty="0" smtClean="0"/>
              <a:t> Step!</a:t>
            </a:r>
            <a:endParaRPr lang="en-AU" dirty="0"/>
          </a:p>
        </p:txBody>
      </p:sp>
      <p:sp>
        <p:nvSpPr>
          <p:cNvPr id="5" name="Content Placeholder 4"/>
          <p:cNvSpPr>
            <a:spLocks noGrp="1"/>
          </p:cNvSpPr>
          <p:nvPr>
            <p:ph idx="1"/>
          </p:nvPr>
        </p:nvSpPr>
        <p:spPr/>
        <p:txBody>
          <a:bodyPr/>
          <a:lstStyle/>
          <a:p>
            <a:r>
              <a:rPr lang="en-AU" dirty="0" smtClean="0"/>
              <a:t>Identify all further risk reduction measures</a:t>
            </a:r>
          </a:p>
          <a:p>
            <a:r>
              <a:rPr lang="en-AU" dirty="0" smtClean="0"/>
              <a:t>Assess the potential risk benefit</a:t>
            </a:r>
          </a:p>
          <a:p>
            <a:r>
              <a:rPr lang="en-AU" dirty="0" smtClean="0"/>
              <a:t>Assess the potential cost ($, risk, schedule)</a:t>
            </a:r>
          </a:p>
          <a:p>
            <a:r>
              <a:rPr lang="en-AU" dirty="0" smtClean="0"/>
              <a:t>Is cost grossly disproportionate to benefit?</a:t>
            </a:r>
          </a:p>
          <a:p>
            <a:pPr lvl="1"/>
            <a:r>
              <a:rPr lang="en-AU" dirty="0" smtClean="0"/>
              <a:t>If yes, REJECT measure and document</a:t>
            </a:r>
          </a:p>
          <a:p>
            <a:pPr lvl="1"/>
            <a:r>
              <a:rPr lang="en-AU" dirty="0" smtClean="0"/>
              <a:t>If no, measure should be implemented</a:t>
            </a:r>
            <a:endParaRPr lang="en-AU" dirty="0"/>
          </a:p>
        </p:txBody>
      </p:sp>
    </p:spTree>
    <p:extLst>
      <p:ext uri="{BB962C8B-B14F-4D97-AF65-F5344CB8AC3E}">
        <p14:creationId xmlns:p14="http://schemas.microsoft.com/office/powerpoint/2010/main" val="3047128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Gross Disproportionality</a:t>
            </a:r>
            <a:endParaRPr lang="en-AU" dirty="0"/>
          </a:p>
        </p:txBody>
      </p:sp>
      <p:sp>
        <p:nvSpPr>
          <p:cNvPr id="3" name="Content Placeholder 2"/>
          <p:cNvSpPr>
            <a:spLocks noGrp="1"/>
          </p:cNvSpPr>
          <p:nvPr>
            <p:ph idx="1"/>
          </p:nvPr>
        </p:nvSpPr>
        <p:spPr/>
        <p:txBody>
          <a:bodyPr/>
          <a:lstStyle/>
          <a:p>
            <a:pPr marL="0" indent="0">
              <a:buNone/>
            </a:pPr>
            <a:r>
              <a:rPr lang="en-AU" dirty="0" smtClean="0"/>
              <a:t>ICAF (Implied Cost of Averting a Fatality)</a:t>
            </a:r>
          </a:p>
          <a:p>
            <a:pPr marL="0" indent="0">
              <a:buNone/>
            </a:pPr>
            <a:endParaRPr lang="en-AU" dirty="0"/>
          </a:p>
        </p:txBody>
      </p:sp>
      <p:pic>
        <p:nvPicPr>
          <p:cNvPr id="4" name="Picture 3"/>
          <p:cNvPicPr>
            <a:picLocks noChangeAspect="1"/>
          </p:cNvPicPr>
          <p:nvPr/>
        </p:nvPicPr>
        <p:blipFill>
          <a:blip r:embed="rId3"/>
          <a:stretch>
            <a:fillRect/>
          </a:stretch>
        </p:blipFill>
        <p:spPr>
          <a:xfrm>
            <a:off x="1365180" y="2216483"/>
            <a:ext cx="5503514" cy="994611"/>
          </a:xfrm>
          <a:prstGeom prst="rect">
            <a:avLst/>
          </a:prstGeom>
        </p:spPr>
      </p:pic>
      <p:pic>
        <p:nvPicPr>
          <p:cNvPr id="5" name="Picture 4"/>
          <p:cNvPicPr>
            <a:picLocks noChangeAspect="1"/>
          </p:cNvPicPr>
          <p:nvPr/>
        </p:nvPicPr>
        <p:blipFill>
          <a:blip r:embed="rId4"/>
          <a:stretch>
            <a:fillRect/>
          </a:stretch>
        </p:blipFill>
        <p:spPr>
          <a:xfrm>
            <a:off x="510009" y="3411620"/>
            <a:ext cx="8207623" cy="2443748"/>
          </a:xfrm>
          <a:prstGeom prst="rect">
            <a:avLst/>
          </a:prstGeom>
        </p:spPr>
      </p:pic>
      <p:sp>
        <p:nvSpPr>
          <p:cNvPr id="6" name="TextBox 5"/>
          <p:cNvSpPr txBox="1"/>
          <p:nvPr/>
        </p:nvSpPr>
        <p:spPr>
          <a:xfrm>
            <a:off x="510009" y="3042288"/>
            <a:ext cx="2717899" cy="307777"/>
          </a:xfrm>
          <a:prstGeom prst="rect">
            <a:avLst/>
          </a:prstGeom>
          <a:noFill/>
        </p:spPr>
        <p:txBody>
          <a:bodyPr wrap="none" rtlCol="0">
            <a:spAutoFit/>
          </a:bodyPr>
          <a:lstStyle/>
          <a:p>
            <a:pPr defTabSz="457200" fontAlgn="base">
              <a:spcBef>
                <a:spcPct val="0"/>
              </a:spcBef>
              <a:spcAft>
                <a:spcPct val="0"/>
              </a:spcAft>
            </a:pPr>
            <a:r>
              <a:rPr lang="en-US" sz="1400" dirty="0" smtClean="0">
                <a:solidFill>
                  <a:prstClr val="black"/>
                </a:solidFill>
                <a:latin typeface="Arial" charset="0"/>
              </a:rPr>
              <a:t>*PLL = Probability of Loss of life</a:t>
            </a:r>
            <a:endParaRPr lang="en-US" sz="1400" dirty="0">
              <a:solidFill>
                <a:prstClr val="black"/>
              </a:solidFill>
              <a:latin typeface="Arial" charset="0"/>
            </a:endParaRPr>
          </a:p>
        </p:txBody>
      </p:sp>
      <p:sp>
        <p:nvSpPr>
          <p:cNvPr id="7" name="TextBox 6"/>
          <p:cNvSpPr txBox="1"/>
          <p:nvPr/>
        </p:nvSpPr>
        <p:spPr>
          <a:xfrm>
            <a:off x="510009" y="6111204"/>
            <a:ext cx="8207623" cy="461665"/>
          </a:xfrm>
          <a:prstGeom prst="rect">
            <a:avLst/>
          </a:prstGeom>
          <a:noFill/>
        </p:spPr>
        <p:txBody>
          <a:bodyPr wrap="square" rtlCol="0">
            <a:spAutoFit/>
          </a:bodyPr>
          <a:lstStyle/>
          <a:p>
            <a:pPr defTabSz="457200" fontAlgn="base">
              <a:spcBef>
                <a:spcPct val="0"/>
              </a:spcBef>
              <a:spcAft>
                <a:spcPct val="0"/>
              </a:spcAft>
            </a:pPr>
            <a:r>
              <a:rPr lang="en-US" sz="1200" dirty="0">
                <a:solidFill>
                  <a:prstClr val="black"/>
                </a:solidFill>
                <a:latin typeface="Arial" charset="0"/>
              </a:rPr>
              <a:t>REF: </a:t>
            </a:r>
            <a:r>
              <a:rPr lang="en-US" sz="1200" dirty="0" smtClean="0">
                <a:solidFill>
                  <a:prstClr val="black"/>
                </a:solidFill>
                <a:latin typeface="Arial" charset="0"/>
              </a:rPr>
              <a:t>Safe Work Australia, Guide </a:t>
            </a:r>
            <a:r>
              <a:rPr lang="en-US" sz="1200" dirty="0">
                <a:solidFill>
                  <a:prstClr val="black"/>
                </a:solidFill>
                <a:latin typeface="Arial" charset="0"/>
              </a:rPr>
              <a:t>for Major Hazard Facilities: Safety Case: Demonstrating The Adequacy of Safety Management and Control Measures</a:t>
            </a:r>
          </a:p>
        </p:txBody>
      </p:sp>
    </p:spTree>
    <p:extLst>
      <p:ext uri="{BB962C8B-B14F-4D97-AF65-F5344CB8AC3E}">
        <p14:creationId xmlns:p14="http://schemas.microsoft.com/office/powerpoint/2010/main" val="1330401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3"/>
          <p:cNvSpPr>
            <a:spLocks noGrp="1"/>
          </p:cNvSpPr>
          <p:nvPr>
            <p:ph type="title"/>
          </p:nvPr>
        </p:nvSpPr>
        <p:spPr/>
        <p:txBody>
          <a:bodyPr/>
          <a:lstStyle/>
          <a:p>
            <a:r>
              <a:rPr lang="en-AU" dirty="0">
                <a:solidFill>
                  <a:srgbClr val="CF5E31"/>
                </a:solidFill>
              </a:rPr>
              <a:t>What is “reasonably practicable”?</a:t>
            </a:r>
            <a:endParaRPr lang="en-AU" dirty="0" smtClean="0">
              <a:solidFill>
                <a:srgbClr val="CF5E31"/>
              </a:solidFill>
            </a:endParaRPr>
          </a:p>
        </p:txBody>
      </p:sp>
      <p:sp>
        <p:nvSpPr>
          <p:cNvPr id="60419" name="Subtitle 4"/>
          <p:cNvSpPr>
            <a:spLocks noGrp="1"/>
          </p:cNvSpPr>
          <p:nvPr>
            <p:ph idx="1"/>
          </p:nvPr>
        </p:nvSpPr>
        <p:spPr/>
        <p:txBody>
          <a:bodyPr/>
          <a:lstStyle/>
          <a:p>
            <a:pPr>
              <a:buFontTx/>
              <a:buNone/>
              <a:defRPr/>
            </a:pPr>
            <a:endParaRPr lang="en-AU" dirty="0" smtClean="0">
              <a:cs typeface="+mn-cs"/>
            </a:endParaRPr>
          </a:p>
          <a:p>
            <a:pPr>
              <a:buFontTx/>
              <a:buNone/>
              <a:defRPr/>
            </a:pPr>
            <a:endParaRPr lang="en-AU" dirty="0" smtClean="0">
              <a:cs typeface="+mn-cs"/>
            </a:endParaRPr>
          </a:p>
          <a:p>
            <a:pPr>
              <a:buFontTx/>
              <a:buNone/>
              <a:defRPr/>
            </a:pPr>
            <a:endParaRPr lang="en-AU" dirty="0" smtClean="0">
              <a:cs typeface="+mn-cs"/>
            </a:endParaRPr>
          </a:p>
          <a:p>
            <a:pPr>
              <a:buFontTx/>
              <a:buNone/>
              <a:defRPr/>
            </a:pPr>
            <a:endParaRPr lang="en-AU" dirty="0" smtClean="0">
              <a:cs typeface="+mn-cs"/>
            </a:endParaRPr>
          </a:p>
          <a:p>
            <a:pPr>
              <a:buFontTx/>
              <a:buNone/>
              <a:defRPr/>
            </a:pPr>
            <a:endParaRPr lang="en-AU" dirty="0" smtClean="0">
              <a:cs typeface="+mn-cs"/>
            </a:endParaRPr>
          </a:p>
          <a:p>
            <a:pPr algn="r">
              <a:buNone/>
            </a:pPr>
            <a:r>
              <a:rPr lang="en-AU" dirty="0"/>
              <a:t>Graham </a:t>
            </a:r>
            <a:r>
              <a:rPr lang="en-AU" dirty="0" smtClean="0"/>
              <a:t>Bower-White </a:t>
            </a:r>
          </a:p>
          <a:p>
            <a:pPr algn="r">
              <a:buNone/>
            </a:pPr>
            <a:r>
              <a:rPr lang="en-AU" dirty="0" smtClean="0"/>
              <a:t>Executive Director </a:t>
            </a:r>
            <a:r>
              <a:rPr lang="en-AU" dirty="0"/>
              <a:t>Operations</a:t>
            </a:r>
          </a:p>
          <a:p>
            <a:pPr algn="r">
              <a:buNone/>
            </a:pPr>
            <a:r>
              <a:rPr lang="en-AU" dirty="0" err="1"/>
              <a:t>TSRhorizons</a:t>
            </a:r>
            <a:r>
              <a:rPr lang="en-AU" dirty="0"/>
              <a:t> Consulting</a:t>
            </a:r>
          </a:p>
          <a:p>
            <a:pPr algn="r">
              <a:buNone/>
            </a:pPr>
            <a:endParaRPr lang="en-AU" sz="2000" dirty="0" smtClean="0"/>
          </a:p>
          <a:p>
            <a:pPr algn="r">
              <a:buFontTx/>
              <a:buNone/>
            </a:pPr>
            <a:r>
              <a:rPr lang="en-AU" dirty="0" smtClean="0"/>
              <a:t> </a:t>
            </a:r>
          </a:p>
        </p:txBody>
      </p:sp>
      <p:sp>
        <p:nvSpPr>
          <p:cNvPr id="4" name="Slide Number Placeholder 3"/>
          <p:cNvSpPr>
            <a:spLocks noGrp="1"/>
          </p:cNvSpPr>
          <p:nvPr>
            <p:ph type="sldNum" sz="quarter" idx="10"/>
          </p:nvPr>
        </p:nvSpPr>
        <p:spPr>
          <a:xfrm>
            <a:off x="7885113" y="6524625"/>
            <a:ext cx="1258887" cy="333375"/>
          </a:xfrm>
        </p:spPr>
        <p:txBody>
          <a:bodyPr/>
          <a:lstStyle/>
          <a:p>
            <a:pPr>
              <a:defRPr/>
            </a:pPr>
            <a:fld id="{65F01BBC-B154-426B-B193-7FA9844B8C65}" type="slidenum">
              <a:rPr lang="en-US" smtClean="0"/>
              <a:pPr>
                <a:defRPr/>
              </a:pPr>
              <a:t>2</a:t>
            </a:fld>
            <a:endParaRPr lang="en-US" dirty="0"/>
          </a:p>
        </p:txBody>
      </p:sp>
    </p:spTree>
    <p:extLst>
      <p:ext uri="{BB962C8B-B14F-4D97-AF65-F5344CB8AC3E}">
        <p14:creationId xmlns:p14="http://schemas.microsoft.com/office/powerpoint/2010/main" val="15175228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Qualitative</a:t>
            </a:r>
            <a:endParaRPr lang="en-US" dirty="0"/>
          </a:p>
        </p:txBody>
      </p:sp>
      <p:sp>
        <p:nvSpPr>
          <p:cNvPr id="3" name="Content Placeholder 2"/>
          <p:cNvSpPr>
            <a:spLocks noGrp="1"/>
          </p:cNvSpPr>
          <p:nvPr>
            <p:ph idx="1"/>
          </p:nvPr>
        </p:nvSpPr>
        <p:spPr/>
        <p:txBody>
          <a:bodyPr/>
          <a:lstStyle/>
          <a:p>
            <a:r>
              <a:rPr lang="en-US" dirty="0" smtClean="0"/>
              <a:t>Small pipelay barge</a:t>
            </a:r>
          </a:p>
          <a:p>
            <a:r>
              <a:rPr lang="en-US" dirty="0" smtClean="0"/>
              <a:t>~75m in length</a:t>
            </a:r>
          </a:p>
          <a:p>
            <a:r>
              <a:rPr lang="en-US" dirty="0" smtClean="0"/>
              <a:t>SOLAS / IMO / Class Compliant</a:t>
            </a:r>
          </a:p>
          <a:p>
            <a:r>
              <a:rPr lang="en-US" dirty="0" smtClean="0"/>
              <a:t>Life-rafts only – NO LIFEBOATS</a:t>
            </a:r>
          </a:p>
          <a:p>
            <a:pPr marL="0" indent="0">
              <a:buNone/>
            </a:pPr>
            <a:r>
              <a:rPr lang="en-US" dirty="0" smtClean="0"/>
              <a:t>Case 1: Littoral waters, no live HC present</a:t>
            </a:r>
          </a:p>
          <a:p>
            <a:r>
              <a:rPr lang="en-US" dirty="0" smtClean="0"/>
              <a:t>Is Evacuation risk ALARP?</a:t>
            </a:r>
          </a:p>
          <a:p>
            <a:pPr marL="0" indent="0">
              <a:buNone/>
            </a:pPr>
            <a:r>
              <a:rPr lang="en-US" dirty="0" smtClean="0"/>
              <a:t>Case 2: Pipelay in vicinity of HC-producing asset</a:t>
            </a:r>
          </a:p>
          <a:p>
            <a:r>
              <a:rPr lang="en-US" dirty="0" smtClean="0"/>
              <a:t>Is Evacuation risk still ALARP?</a:t>
            </a:r>
            <a:endParaRPr lang="en-US" dirty="0"/>
          </a:p>
        </p:txBody>
      </p:sp>
    </p:spTree>
    <p:extLst>
      <p:ext uri="{BB962C8B-B14F-4D97-AF65-F5344CB8AC3E}">
        <p14:creationId xmlns:p14="http://schemas.microsoft.com/office/powerpoint/2010/main" val="214425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a:t>
            </a:r>
            <a:r>
              <a:rPr lang="en-US" dirty="0" smtClean="0"/>
              <a:t>Quantitative</a:t>
            </a:r>
            <a:endParaRPr lang="en-US" dirty="0"/>
          </a:p>
        </p:txBody>
      </p:sp>
      <p:sp>
        <p:nvSpPr>
          <p:cNvPr id="3" name="Content Placeholder 2"/>
          <p:cNvSpPr>
            <a:spLocks noGrp="1"/>
          </p:cNvSpPr>
          <p:nvPr>
            <p:ph idx="1"/>
          </p:nvPr>
        </p:nvSpPr>
        <p:spPr/>
        <p:txBody>
          <a:bodyPr/>
          <a:lstStyle/>
          <a:p>
            <a:pPr marL="0" indent="0">
              <a:buNone/>
            </a:pPr>
            <a:r>
              <a:rPr lang="en-US" dirty="0" smtClean="0"/>
              <a:t>QRA sensitivity analysis shows risk reduction measure would achieve 0.005 reduction in PLL</a:t>
            </a:r>
          </a:p>
          <a:p>
            <a:pPr marL="0" indent="0">
              <a:buNone/>
            </a:pPr>
            <a:endParaRPr lang="en-US" dirty="0" smtClean="0"/>
          </a:p>
          <a:p>
            <a:pPr marL="0" indent="0">
              <a:buNone/>
            </a:pPr>
            <a:r>
              <a:rPr lang="en-US" dirty="0" smtClean="0"/>
              <a:t>Therefore:</a:t>
            </a:r>
          </a:p>
          <a:p>
            <a:pPr marL="0" indent="0">
              <a:buNone/>
            </a:pPr>
            <a:r>
              <a:rPr lang="en-US" sz="2000" dirty="0" smtClean="0"/>
              <a:t>Justifiable Spend	= Reduction </a:t>
            </a:r>
            <a:r>
              <a:rPr lang="en-US" sz="2000" dirty="0"/>
              <a:t>in PLL </a:t>
            </a:r>
            <a:r>
              <a:rPr lang="en-US" sz="2000" dirty="0" smtClean="0"/>
              <a:t>x ICAF</a:t>
            </a:r>
          </a:p>
          <a:p>
            <a:pPr marL="0" indent="0">
              <a:buNone/>
            </a:pPr>
            <a:r>
              <a:rPr lang="en-US" sz="2000" dirty="0"/>
              <a:t>	</a:t>
            </a:r>
            <a:r>
              <a:rPr lang="en-US" sz="2000" dirty="0" smtClean="0"/>
              <a:t>			= 5.0E-03 x 100,000,000</a:t>
            </a:r>
          </a:p>
          <a:p>
            <a:pPr marL="0" indent="0">
              <a:buNone/>
            </a:pPr>
            <a:r>
              <a:rPr lang="en-US" sz="2000" dirty="0"/>
              <a:t>	</a:t>
            </a:r>
            <a:r>
              <a:rPr lang="en-US" sz="2000" dirty="0" smtClean="0"/>
              <a:t>			= $500,000</a:t>
            </a:r>
            <a:endParaRPr lang="en-US" sz="2000" dirty="0"/>
          </a:p>
          <a:p>
            <a:pPr marL="0" indent="0">
              <a:buNone/>
            </a:pPr>
            <a:r>
              <a:rPr lang="en-US" dirty="0" smtClean="0"/>
              <a:t>So: if the measure costs less $500,000 or less it should be implemented</a:t>
            </a:r>
          </a:p>
          <a:p>
            <a:pPr marL="0" indent="0">
              <a:buNone/>
            </a:pPr>
            <a:endParaRPr lang="en-US" dirty="0"/>
          </a:p>
        </p:txBody>
      </p:sp>
      <p:pic>
        <p:nvPicPr>
          <p:cNvPr id="5" name="Picture 4"/>
          <p:cNvPicPr>
            <a:picLocks noChangeAspect="1"/>
          </p:cNvPicPr>
          <p:nvPr/>
        </p:nvPicPr>
        <p:blipFill>
          <a:blip r:embed="rId3"/>
          <a:stretch>
            <a:fillRect/>
          </a:stretch>
        </p:blipFill>
        <p:spPr>
          <a:xfrm>
            <a:off x="1365180" y="2515334"/>
            <a:ext cx="5503514" cy="994611"/>
          </a:xfrm>
          <a:prstGeom prst="rect">
            <a:avLst/>
          </a:prstGeom>
        </p:spPr>
      </p:pic>
    </p:spTree>
    <p:extLst>
      <p:ext uri="{BB962C8B-B14F-4D97-AF65-F5344CB8AC3E}">
        <p14:creationId xmlns:p14="http://schemas.microsoft.com/office/powerpoint/2010/main" val="1846090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0"/>
          <p:cNvSpPr>
            <a:spLocks noGrp="1"/>
          </p:cNvSpPr>
          <p:nvPr>
            <p:ph type="ctrTitle"/>
          </p:nvPr>
        </p:nvSpPr>
        <p:spPr>
          <a:xfrm>
            <a:off x="153988" y="1473200"/>
            <a:ext cx="6704012" cy="1470025"/>
          </a:xfrm>
        </p:spPr>
        <p:txBody>
          <a:bodyPr/>
          <a:lstStyle/>
          <a:p>
            <a:r>
              <a:rPr lang="en-AU" dirty="0" smtClean="0">
                <a:solidFill>
                  <a:srgbClr val="EC9939"/>
                </a:solidFill>
              </a:rPr>
              <a:t>ALARP – What is reasonably practicable?</a:t>
            </a:r>
          </a:p>
        </p:txBody>
      </p:sp>
      <p:sp>
        <p:nvSpPr>
          <p:cNvPr id="13314" name="Subtitle 11"/>
          <p:cNvSpPr>
            <a:spLocks noGrp="1"/>
          </p:cNvSpPr>
          <p:nvPr>
            <p:ph type="subTitle" idx="1"/>
          </p:nvPr>
        </p:nvSpPr>
        <p:spPr>
          <a:xfrm>
            <a:off x="153988" y="3022600"/>
            <a:ext cx="6704012" cy="723900"/>
          </a:xfrm>
        </p:spPr>
        <p:txBody>
          <a:bodyPr/>
          <a:lstStyle/>
          <a:p>
            <a:r>
              <a:rPr lang="en-AU" dirty="0" smtClean="0"/>
              <a:t>Graham Bower-White</a:t>
            </a:r>
          </a:p>
        </p:txBody>
      </p:sp>
    </p:spTree>
    <p:extLst>
      <p:ext uri="{BB962C8B-B14F-4D97-AF65-F5344CB8AC3E}">
        <p14:creationId xmlns:p14="http://schemas.microsoft.com/office/powerpoint/2010/main" val="22092321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C9939"/>
                </a:solidFill>
              </a:rPr>
              <a:t>Overview</a:t>
            </a:r>
            <a:endParaRPr lang="en-US" dirty="0">
              <a:solidFill>
                <a:srgbClr val="EC9939"/>
              </a:solidFill>
            </a:endParaRPr>
          </a:p>
        </p:txBody>
      </p:sp>
      <p:sp>
        <p:nvSpPr>
          <p:cNvPr id="3" name="Content Placeholder 2"/>
          <p:cNvSpPr>
            <a:spLocks noGrp="1"/>
          </p:cNvSpPr>
          <p:nvPr>
            <p:ph idx="1"/>
          </p:nvPr>
        </p:nvSpPr>
        <p:spPr/>
        <p:txBody>
          <a:bodyPr/>
          <a:lstStyle/>
          <a:p>
            <a:r>
              <a:rPr lang="en-US" dirty="0" smtClean="0"/>
              <a:t>A Reminder</a:t>
            </a:r>
          </a:p>
          <a:p>
            <a:r>
              <a:rPr lang="en-US" dirty="0" smtClean="0"/>
              <a:t>Core </a:t>
            </a:r>
            <a:r>
              <a:rPr lang="en-US" dirty="0"/>
              <a:t>Concepts</a:t>
            </a:r>
          </a:p>
          <a:p>
            <a:r>
              <a:rPr lang="en-US" dirty="0" smtClean="0"/>
              <a:t>ALARP – How it works</a:t>
            </a:r>
            <a:endParaRPr lang="en-US" dirty="0"/>
          </a:p>
          <a:p>
            <a:r>
              <a:rPr lang="en-US" dirty="0" smtClean="0"/>
              <a:t>2-Step Process</a:t>
            </a:r>
            <a:endParaRPr lang="en-US" dirty="0"/>
          </a:p>
        </p:txBody>
      </p:sp>
    </p:spTree>
    <p:extLst>
      <p:ext uri="{BB962C8B-B14F-4D97-AF65-F5344CB8AC3E}">
        <p14:creationId xmlns:p14="http://schemas.microsoft.com/office/powerpoint/2010/main" val="2780056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8"/>
          <p:cNvSpPr txBox="1">
            <a:spLocks/>
          </p:cNvSpPr>
          <p:nvPr/>
        </p:nvSpPr>
        <p:spPr bwMode="auto">
          <a:xfrm>
            <a:off x="533400" y="1447800"/>
            <a:ext cx="8382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defRPr/>
            </a:pPr>
            <a:r>
              <a:rPr lang="en-US" sz="2000" dirty="0" smtClean="0">
                <a:solidFill>
                  <a:srgbClr val="000000"/>
                </a:solidFill>
                <a:cs typeface="Arial" charset="0"/>
              </a:rPr>
              <a:t>MONTARA - 2009</a:t>
            </a:r>
          </a:p>
          <a:p>
            <a:pPr marL="342900" indent="-342900" eaLnBrk="1" fontAlgn="base" hangingPunct="1">
              <a:spcBef>
                <a:spcPct val="0"/>
              </a:spcBef>
              <a:spcAft>
                <a:spcPct val="0"/>
              </a:spcAft>
              <a:buFont typeface="Arial"/>
              <a:buChar char="•"/>
              <a:defRPr/>
            </a:pPr>
            <a:r>
              <a:rPr lang="en-US" sz="2000" dirty="0" smtClean="0">
                <a:solidFill>
                  <a:srgbClr val="000000"/>
                </a:solidFill>
                <a:cs typeface="Arial" charset="0"/>
              </a:rPr>
              <a:t>failure to follow good oilfield practice</a:t>
            </a:r>
          </a:p>
          <a:p>
            <a:pPr marL="342900" indent="-342900" eaLnBrk="1" fontAlgn="base" hangingPunct="1">
              <a:spcBef>
                <a:spcPct val="0"/>
              </a:spcBef>
              <a:spcAft>
                <a:spcPct val="0"/>
              </a:spcAft>
              <a:buFont typeface="Arial"/>
              <a:buChar char="•"/>
              <a:defRPr/>
            </a:pPr>
            <a:r>
              <a:rPr lang="en-US" sz="2000" dirty="0" smtClean="0">
                <a:solidFill>
                  <a:srgbClr val="000000"/>
                </a:solidFill>
                <a:cs typeface="Arial" charset="0"/>
              </a:rPr>
              <a:t>failure to follow internal procedures</a:t>
            </a:r>
          </a:p>
          <a:p>
            <a:pPr marL="342900" indent="-342900" eaLnBrk="1" fontAlgn="base" hangingPunct="1">
              <a:spcBef>
                <a:spcPct val="0"/>
              </a:spcBef>
              <a:spcAft>
                <a:spcPct val="0"/>
              </a:spcAft>
              <a:buFont typeface="Arial"/>
              <a:buChar char="•"/>
              <a:defRPr/>
            </a:pPr>
            <a:r>
              <a:rPr lang="en-US" sz="2000" dirty="0" smtClean="0">
                <a:solidFill>
                  <a:srgbClr val="000000"/>
                </a:solidFill>
                <a:cs typeface="Arial" charset="0"/>
              </a:rPr>
              <a:t>lack of understanding of controls in place</a:t>
            </a:r>
          </a:p>
          <a:p>
            <a:pPr marL="342900" indent="-342900" eaLnBrk="1" fontAlgn="base" hangingPunct="1">
              <a:spcBef>
                <a:spcPct val="0"/>
              </a:spcBef>
              <a:spcAft>
                <a:spcPct val="0"/>
              </a:spcAft>
              <a:buFont typeface="Arial"/>
              <a:buChar char="•"/>
              <a:defRPr/>
            </a:pPr>
            <a:r>
              <a:rPr lang="en-US" sz="2000" dirty="0" smtClean="0">
                <a:solidFill>
                  <a:srgbClr val="000000"/>
                </a:solidFill>
                <a:cs typeface="Arial" charset="0"/>
              </a:rPr>
              <a:t>failure to realise that only one effective barrier was in place and that the integrity of that barrier was compromised</a:t>
            </a:r>
          </a:p>
          <a:p>
            <a:pPr marL="1085850" lvl="1" indent="-342900" eaLnBrk="1" fontAlgn="base" hangingPunct="1">
              <a:spcBef>
                <a:spcPct val="0"/>
              </a:spcBef>
              <a:spcAft>
                <a:spcPct val="0"/>
              </a:spcAft>
              <a:buFont typeface="Arial"/>
              <a:buChar char="•"/>
              <a:defRPr/>
            </a:pPr>
            <a:endParaRPr lang="en-US" sz="2000" dirty="0" smtClean="0">
              <a:solidFill>
                <a:srgbClr val="000000"/>
              </a:solidFill>
              <a:cs typeface="Arial" charset="0"/>
            </a:endParaRPr>
          </a:p>
        </p:txBody>
      </p:sp>
      <p:pic>
        <p:nvPicPr>
          <p:cNvPr id="819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352800"/>
            <a:ext cx="45720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8"/>
          <p:cNvSpPr txBox="1">
            <a:spLocks/>
          </p:cNvSpPr>
          <p:nvPr/>
        </p:nvSpPr>
        <p:spPr bwMode="auto">
          <a:xfrm>
            <a:off x="381000" y="244656"/>
            <a:ext cx="8382000" cy="5334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defRPr lang="en-AU" sz="4400" smtClean="0">
                <a:solidFill>
                  <a:srgbClr val="EC9939"/>
                </a:solidFill>
                <a:latin typeface="+mj-lt"/>
                <a:ea typeface="+mj-ea"/>
                <a:cs typeface="+mj-cs"/>
              </a:defRPr>
            </a:lvl1pPr>
            <a:lvl2pPr algn="ctr" eaLnBrk="1" hangingPunct="1">
              <a:defRPr sz="4400">
                <a:solidFill>
                  <a:srgbClr val="AA6837"/>
                </a:solidFill>
                <a:latin typeface="Calibri" pitchFamily="34" charset="0"/>
              </a:defRPr>
            </a:lvl2pPr>
            <a:lvl3pPr algn="ctr" eaLnBrk="1" hangingPunct="1">
              <a:defRPr sz="4400">
                <a:solidFill>
                  <a:srgbClr val="AA6837"/>
                </a:solidFill>
                <a:latin typeface="Calibri" pitchFamily="34" charset="0"/>
              </a:defRPr>
            </a:lvl3pPr>
            <a:lvl4pPr algn="ctr" eaLnBrk="1" hangingPunct="1">
              <a:defRPr sz="4400">
                <a:solidFill>
                  <a:srgbClr val="AA6837"/>
                </a:solidFill>
                <a:latin typeface="Calibri" pitchFamily="34" charset="0"/>
              </a:defRPr>
            </a:lvl4pPr>
            <a:lvl5pPr algn="ctr" eaLnBrk="1" hangingPunct="1">
              <a:defRPr sz="4400">
                <a:solidFill>
                  <a:srgbClr val="AA6837"/>
                </a:solidFill>
                <a:latin typeface="Calibri" pitchFamily="34" charset="0"/>
              </a:defRPr>
            </a:lvl5pPr>
            <a:lvl6pPr marL="457200" algn="ctr" defTabSz="457200" fontAlgn="base">
              <a:spcBef>
                <a:spcPct val="0"/>
              </a:spcBef>
              <a:spcAft>
                <a:spcPct val="0"/>
              </a:spcAft>
              <a:defRPr sz="4400">
                <a:solidFill>
                  <a:srgbClr val="AA6837"/>
                </a:solidFill>
                <a:latin typeface="Calibri" pitchFamily="34" charset="0"/>
              </a:defRPr>
            </a:lvl6pPr>
            <a:lvl7pPr marL="914400" algn="ctr" defTabSz="457200" fontAlgn="base">
              <a:spcBef>
                <a:spcPct val="0"/>
              </a:spcBef>
              <a:spcAft>
                <a:spcPct val="0"/>
              </a:spcAft>
              <a:defRPr sz="4400">
                <a:solidFill>
                  <a:srgbClr val="AA6837"/>
                </a:solidFill>
                <a:latin typeface="Calibri" pitchFamily="34" charset="0"/>
              </a:defRPr>
            </a:lvl7pPr>
            <a:lvl8pPr marL="1371600" algn="ctr" defTabSz="457200" fontAlgn="base">
              <a:spcBef>
                <a:spcPct val="0"/>
              </a:spcBef>
              <a:spcAft>
                <a:spcPct val="0"/>
              </a:spcAft>
              <a:defRPr sz="4400">
                <a:solidFill>
                  <a:srgbClr val="AA6837"/>
                </a:solidFill>
                <a:latin typeface="Calibri" pitchFamily="34" charset="0"/>
              </a:defRPr>
            </a:lvl8pPr>
            <a:lvl9pPr marL="1828800" algn="ctr" defTabSz="457200" fontAlgn="base">
              <a:spcBef>
                <a:spcPct val="0"/>
              </a:spcBef>
              <a:spcAft>
                <a:spcPct val="0"/>
              </a:spcAft>
              <a:defRPr sz="4400">
                <a:solidFill>
                  <a:srgbClr val="AA6837"/>
                </a:solidFill>
                <a:latin typeface="Calibri" pitchFamily="34" charset="0"/>
              </a:defRPr>
            </a:lvl9pPr>
          </a:lstStyle>
          <a:p>
            <a:pPr defTabSz="457200" fontAlgn="base">
              <a:spcBef>
                <a:spcPct val="0"/>
              </a:spcBef>
              <a:spcAft>
                <a:spcPct val="0"/>
              </a:spcAft>
            </a:pPr>
            <a:r>
              <a:rPr lang="en-US" dirty="0"/>
              <a:t>A Reminder</a:t>
            </a:r>
          </a:p>
        </p:txBody>
      </p:sp>
    </p:spTree>
    <p:extLst>
      <p:ext uri="{BB962C8B-B14F-4D97-AF65-F5344CB8AC3E}">
        <p14:creationId xmlns:p14="http://schemas.microsoft.com/office/powerpoint/2010/main" val="518020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8"/>
          <p:cNvSpPr txBox="1">
            <a:spLocks/>
          </p:cNvSpPr>
          <p:nvPr/>
        </p:nvSpPr>
        <p:spPr bwMode="auto">
          <a:xfrm>
            <a:off x="533400" y="1447800"/>
            <a:ext cx="8382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defRPr/>
            </a:pPr>
            <a:r>
              <a:rPr lang="en-US" sz="2000" dirty="0" smtClean="0">
                <a:solidFill>
                  <a:srgbClr val="000000"/>
                </a:solidFill>
                <a:cs typeface="Arial" charset="0"/>
              </a:rPr>
              <a:t>MACONDO - 2010</a:t>
            </a:r>
          </a:p>
          <a:p>
            <a:pPr marL="342900" indent="-342900" eaLnBrk="1" fontAlgn="base" hangingPunct="1">
              <a:spcBef>
                <a:spcPct val="0"/>
              </a:spcBef>
              <a:spcAft>
                <a:spcPct val="0"/>
              </a:spcAft>
              <a:buFont typeface="Arial"/>
              <a:buChar char="•"/>
              <a:defRPr/>
            </a:pPr>
            <a:r>
              <a:rPr lang="en-US" sz="2000" dirty="0" smtClean="0">
                <a:solidFill>
                  <a:srgbClr val="000000"/>
                </a:solidFill>
                <a:cs typeface="Arial" charset="0"/>
              </a:rPr>
              <a:t>failure to recognise that primary barrier integrity was compromised</a:t>
            </a:r>
          </a:p>
          <a:p>
            <a:pPr marL="342900" indent="-342900" eaLnBrk="1" fontAlgn="base" hangingPunct="1">
              <a:spcBef>
                <a:spcPct val="0"/>
              </a:spcBef>
              <a:spcAft>
                <a:spcPct val="0"/>
              </a:spcAft>
              <a:buFont typeface="Arial"/>
              <a:buChar char="•"/>
              <a:defRPr/>
            </a:pPr>
            <a:r>
              <a:rPr lang="en-US" sz="2000" dirty="0" smtClean="0">
                <a:solidFill>
                  <a:srgbClr val="000000"/>
                </a:solidFill>
                <a:cs typeface="Arial" charset="0"/>
              </a:rPr>
              <a:t>failure to conduct appropriate tests on controls in place</a:t>
            </a:r>
          </a:p>
          <a:p>
            <a:pPr marL="342900" indent="-342900" eaLnBrk="1" fontAlgn="base" hangingPunct="1">
              <a:spcBef>
                <a:spcPct val="0"/>
              </a:spcBef>
              <a:spcAft>
                <a:spcPct val="0"/>
              </a:spcAft>
              <a:buFont typeface="Arial"/>
              <a:buChar char="•"/>
              <a:defRPr/>
            </a:pPr>
            <a:r>
              <a:rPr lang="en-US" sz="2000" dirty="0" smtClean="0">
                <a:solidFill>
                  <a:srgbClr val="000000"/>
                </a:solidFill>
                <a:cs typeface="Arial" charset="0"/>
              </a:rPr>
              <a:t>poor design of the blowout preventer</a:t>
            </a:r>
          </a:p>
          <a:p>
            <a:pPr marL="342900" indent="-342900" eaLnBrk="1" fontAlgn="base" hangingPunct="1">
              <a:spcBef>
                <a:spcPct val="0"/>
              </a:spcBef>
              <a:spcAft>
                <a:spcPct val="0"/>
              </a:spcAft>
              <a:buFont typeface="Arial"/>
              <a:buChar char="•"/>
              <a:defRPr/>
            </a:pPr>
            <a:r>
              <a:rPr lang="en-US" sz="2000" dirty="0" smtClean="0">
                <a:solidFill>
                  <a:srgbClr val="000000"/>
                </a:solidFill>
                <a:cs typeface="Arial" charset="0"/>
              </a:rPr>
              <a:t>failure of the blowout preventer</a:t>
            </a:r>
          </a:p>
          <a:p>
            <a:pPr marL="342900" indent="-342900" eaLnBrk="1" fontAlgn="base" hangingPunct="1">
              <a:spcBef>
                <a:spcPct val="0"/>
              </a:spcBef>
              <a:spcAft>
                <a:spcPct val="0"/>
              </a:spcAft>
              <a:buFont typeface="Arial"/>
              <a:buChar char="•"/>
              <a:defRPr/>
            </a:pPr>
            <a:r>
              <a:rPr lang="en-US" sz="2000" dirty="0" smtClean="0">
                <a:solidFill>
                  <a:srgbClr val="000000"/>
                </a:solidFill>
                <a:cs typeface="Arial" charset="0"/>
              </a:rPr>
              <a:t>lack of control of ignition sources</a:t>
            </a:r>
          </a:p>
          <a:p>
            <a:pPr marL="1085850" lvl="1" indent="-342900" eaLnBrk="1" fontAlgn="base" hangingPunct="1">
              <a:spcBef>
                <a:spcPct val="0"/>
              </a:spcBef>
              <a:spcAft>
                <a:spcPct val="0"/>
              </a:spcAft>
              <a:buFont typeface="Arial"/>
              <a:buChar char="•"/>
              <a:defRPr/>
            </a:pPr>
            <a:endParaRPr lang="en-US" sz="2000" dirty="0" smtClean="0">
              <a:solidFill>
                <a:srgbClr val="000000"/>
              </a:solidFill>
              <a:cs typeface="Arial" charset="0"/>
            </a:endParaRPr>
          </a:p>
        </p:txBody>
      </p:sp>
      <p:pic>
        <p:nvPicPr>
          <p:cNvPr id="922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289300"/>
            <a:ext cx="4330700"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8"/>
          <p:cNvSpPr txBox="1">
            <a:spLocks/>
          </p:cNvSpPr>
          <p:nvPr/>
        </p:nvSpPr>
        <p:spPr bwMode="auto">
          <a:xfrm>
            <a:off x="381000" y="244656"/>
            <a:ext cx="8382000" cy="5334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defRPr lang="en-AU" sz="4400" smtClean="0">
                <a:solidFill>
                  <a:srgbClr val="EC9939"/>
                </a:solidFill>
                <a:latin typeface="+mj-lt"/>
                <a:ea typeface="+mj-ea"/>
                <a:cs typeface="+mj-cs"/>
              </a:defRPr>
            </a:lvl1pPr>
            <a:lvl2pPr algn="ctr" eaLnBrk="1" hangingPunct="1">
              <a:defRPr sz="4400">
                <a:solidFill>
                  <a:srgbClr val="AA6837"/>
                </a:solidFill>
                <a:latin typeface="Calibri" pitchFamily="34" charset="0"/>
              </a:defRPr>
            </a:lvl2pPr>
            <a:lvl3pPr algn="ctr" eaLnBrk="1" hangingPunct="1">
              <a:defRPr sz="4400">
                <a:solidFill>
                  <a:srgbClr val="AA6837"/>
                </a:solidFill>
                <a:latin typeface="Calibri" pitchFamily="34" charset="0"/>
              </a:defRPr>
            </a:lvl3pPr>
            <a:lvl4pPr algn="ctr" eaLnBrk="1" hangingPunct="1">
              <a:defRPr sz="4400">
                <a:solidFill>
                  <a:srgbClr val="AA6837"/>
                </a:solidFill>
                <a:latin typeface="Calibri" pitchFamily="34" charset="0"/>
              </a:defRPr>
            </a:lvl4pPr>
            <a:lvl5pPr algn="ctr" eaLnBrk="1" hangingPunct="1">
              <a:defRPr sz="4400">
                <a:solidFill>
                  <a:srgbClr val="AA6837"/>
                </a:solidFill>
                <a:latin typeface="Calibri" pitchFamily="34" charset="0"/>
              </a:defRPr>
            </a:lvl5pPr>
            <a:lvl6pPr marL="457200" algn="ctr" defTabSz="457200" fontAlgn="base">
              <a:spcBef>
                <a:spcPct val="0"/>
              </a:spcBef>
              <a:spcAft>
                <a:spcPct val="0"/>
              </a:spcAft>
              <a:defRPr sz="4400">
                <a:solidFill>
                  <a:srgbClr val="AA6837"/>
                </a:solidFill>
                <a:latin typeface="Calibri" pitchFamily="34" charset="0"/>
              </a:defRPr>
            </a:lvl6pPr>
            <a:lvl7pPr marL="914400" algn="ctr" defTabSz="457200" fontAlgn="base">
              <a:spcBef>
                <a:spcPct val="0"/>
              </a:spcBef>
              <a:spcAft>
                <a:spcPct val="0"/>
              </a:spcAft>
              <a:defRPr sz="4400">
                <a:solidFill>
                  <a:srgbClr val="AA6837"/>
                </a:solidFill>
                <a:latin typeface="Calibri" pitchFamily="34" charset="0"/>
              </a:defRPr>
            </a:lvl7pPr>
            <a:lvl8pPr marL="1371600" algn="ctr" defTabSz="457200" fontAlgn="base">
              <a:spcBef>
                <a:spcPct val="0"/>
              </a:spcBef>
              <a:spcAft>
                <a:spcPct val="0"/>
              </a:spcAft>
              <a:defRPr sz="4400">
                <a:solidFill>
                  <a:srgbClr val="AA6837"/>
                </a:solidFill>
                <a:latin typeface="Calibri" pitchFamily="34" charset="0"/>
              </a:defRPr>
            </a:lvl8pPr>
            <a:lvl9pPr marL="1828800" algn="ctr" defTabSz="457200" fontAlgn="base">
              <a:spcBef>
                <a:spcPct val="0"/>
              </a:spcBef>
              <a:spcAft>
                <a:spcPct val="0"/>
              </a:spcAft>
              <a:defRPr sz="4400">
                <a:solidFill>
                  <a:srgbClr val="AA6837"/>
                </a:solidFill>
                <a:latin typeface="Calibri" pitchFamily="34" charset="0"/>
              </a:defRPr>
            </a:lvl9pPr>
          </a:lstStyle>
          <a:p>
            <a:pPr defTabSz="457200" fontAlgn="base">
              <a:spcBef>
                <a:spcPct val="0"/>
              </a:spcBef>
              <a:spcAft>
                <a:spcPct val="0"/>
              </a:spcAft>
            </a:pPr>
            <a:r>
              <a:rPr lang="en-US" dirty="0"/>
              <a:t>A Reminder</a:t>
            </a:r>
          </a:p>
        </p:txBody>
      </p:sp>
    </p:spTree>
    <p:extLst>
      <p:ext uri="{BB962C8B-B14F-4D97-AF65-F5344CB8AC3E}">
        <p14:creationId xmlns:p14="http://schemas.microsoft.com/office/powerpoint/2010/main" val="985323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Management</a:t>
            </a:r>
            <a:endParaRPr lang="en-US" dirty="0"/>
          </a:p>
        </p:txBody>
      </p:sp>
      <p:grpSp>
        <p:nvGrpSpPr>
          <p:cNvPr id="4" name="Group 24"/>
          <p:cNvGrpSpPr>
            <a:grpSpLocks/>
          </p:cNvGrpSpPr>
          <p:nvPr/>
        </p:nvGrpSpPr>
        <p:grpSpPr bwMode="auto">
          <a:xfrm>
            <a:off x="2105025" y="1863725"/>
            <a:ext cx="4933950" cy="3587750"/>
            <a:chOff x="1821135" y="1676400"/>
            <a:chExt cx="4933665" cy="3587751"/>
          </a:xfrm>
        </p:grpSpPr>
        <p:sp>
          <p:nvSpPr>
            <p:cNvPr id="5" name="TextBox 2"/>
            <p:cNvSpPr txBox="1">
              <a:spLocks noChangeArrowheads="1"/>
            </p:cNvSpPr>
            <p:nvPr/>
          </p:nvSpPr>
          <p:spPr bwMode="auto">
            <a:xfrm>
              <a:off x="3186901" y="1676400"/>
              <a:ext cx="2209800" cy="646331"/>
            </a:xfrm>
            <a:prstGeom prst="rect">
              <a:avLst/>
            </a:prstGeom>
            <a:solidFill>
              <a:srgbClr val="E4973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fontAlgn="base" hangingPunct="1">
                <a:spcBef>
                  <a:spcPct val="0"/>
                </a:spcBef>
                <a:spcAft>
                  <a:spcPct val="0"/>
                </a:spcAft>
              </a:pPr>
              <a:r>
                <a:rPr lang="en-US" sz="1800" dirty="0">
                  <a:solidFill>
                    <a:prstClr val="white"/>
                  </a:solidFill>
                </a:rPr>
                <a:t>Establishing context</a:t>
              </a:r>
            </a:p>
          </p:txBody>
        </p:sp>
        <p:sp>
          <p:nvSpPr>
            <p:cNvPr id="6" name="TextBox 6"/>
            <p:cNvSpPr txBox="1">
              <a:spLocks noChangeArrowheads="1"/>
            </p:cNvSpPr>
            <p:nvPr/>
          </p:nvSpPr>
          <p:spPr bwMode="auto">
            <a:xfrm>
              <a:off x="3186901" y="2857959"/>
              <a:ext cx="2209800" cy="1495281"/>
            </a:xfrm>
            <a:prstGeom prst="rect">
              <a:avLst/>
            </a:prstGeom>
            <a:solidFill>
              <a:srgbClr val="E4973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fontAlgn="base" hangingPunct="1">
                <a:lnSpc>
                  <a:spcPts val="2763"/>
                </a:lnSpc>
                <a:spcBef>
                  <a:spcPct val="0"/>
                </a:spcBef>
                <a:spcAft>
                  <a:spcPct val="0"/>
                </a:spcAft>
              </a:pPr>
              <a:r>
                <a:rPr lang="en-US" sz="1800" dirty="0">
                  <a:solidFill>
                    <a:prstClr val="white"/>
                  </a:solidFill>
                </a:rPr>
                <a:t>Risk assessment</a:t>
              </a:r>
            </a:p>
            <a:p>
              <a:pPr algn="ctr" defTabSz="457200" eaLnBrk="1" fontAlgn="base" hangingPunct="1">
                <a:lnSpc>
                  <a:spcPts val="2763"/>
                </a:lnSpc>
                <a:spcBef>
                  <a:spcPct val="0"/>
                </a:spcBef>
                <a:spcAft>
                  <a:spcPct val="0"/>
                </a:spcAft>
              </a:pPr>
              <a:r>
                <a:rPr lang="en-US" sz="1800" dirty="0">
                  <a:solidFill>
                    <a:prstClr val="white"/>
                  </a:solidFill>
                </a:rPr>
                <a:t>Risk identification</a:t>
              </a:r>
            </a:p>
            <a:p>
              <a:pPr algn="ctr" defTabSz="457200" eaLnBrk="1" fontAlgn="base" hangingPunct="1">
                <a:lnSpc>
                  <a:spcPts val="2763"/>
                </a:lnSpc>
                <a:spcBef>
                  <a:spcPct val="0"/>
                </a:spcBef>
                <a:spcAft>
                  <a:spcPct val="0"/>
                </a:spcAft>
              </a:pPr>
              <a:r>
                <a:rPr lang="en-US" sz="1800" dirty="0">
                  <a:solidFill>
                    <a:prstClr val="white"/>
                  </a:solidFill>
                </a:rPr>
                <a:t>Risk analysis</a:t>
              </a:r>
            </a:p>
            <a:p>
              <a:pPr algn="ctr" defTabSz="457200" eaLnBrk="1" fontAlgn="base" hangingPunct="1">
                <a:lnSpc>
                  <a:spcPts val="2763"/>
                </a:lnSpc>
                <a:spcBef>
                  <a:spcPct val="0"/>
                </a:spcBef>
                <a:spcAft>
                  <a:spcPct val="0"/>
                </a:spcAft>
              </a:pPr>
              <a:r>
                <a:rPr lang="en-US" sz="1800" dirty="0">
                  <a:solidFill>
                    <a:prstClr val="white"/>
                  </a:solidFill>
                </a:rPr>
                <a:t>Risk evaluation</a:t>
              </a:r>
            </a:p>
          </p:txBody>
        </p:sp>
        <p:sp>
          <p:nvSpPr>
            <p:cNvPr id="7" name="TextBox 7"/>
            <p:cNvSpPr txBox="1">
              <a:spLocks noChangeArrowheads="1"/>
            </p:cNvSpPr>
            <p:nvPr/>
          </p:nvSpPr>
          <p:spPr bwMode="auto">
            <a:xfrm>
              <a:off x="3186901" y="4888468"/>
              <a:ext cx="2209800" cy="369332"/>
            </a:xfrm>
            <a:prstGeom prst="rect">
              <a:avLst/>
            </a:prstGeom>
            <a:solidFill>
              <a:srgbClr val="E4973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fontAlgn="base" hangingPunct="1">
                <a:spcBef>
                  <a:spcPct val="0"/>
                </a:spcBef>
                <a:spcAft>
                  <a:spcPct val="0"/>
                </a:spcAft>
              </a:pPr>
              <a:r>
                <a:rPr lang="en-US" sz="1800" dirty="0">
                  <a:solidFill>
                    <a:prstClr val="white"/>
                  </a:solidFill>
                </a:rPr>
                <a:t>Risk treatment</a:t>
              </a:r>
            </a:p>
          </p:txBody>
        </p:sp>
        <p:sp>
          <p:nvSpPr>
            <p:cNvPr id="8" name="TextBox 8"/>
            <p:cNvSpPr txBox="1">
              <a:spLocks noChangeArrowheads="1"/>
            </p:cNvSpPr>
            <p:nvPr/>
          </p:nvSpPr>
          <p:spPr bwMode="auto">
            <a:xfrm rot="-5400000">
              <a:off x="4635300" y="3138300"/>
              <a:ext cx="3580200" cy="658800"/>
            </a:xfrm>
            <a:prstGeom prst="rect">
              <a:avLst/>
            </a:prstGeom>
            <a:solidFill>
              <a:srgbClr val="E497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fontAlgn="base" hangingPunct="1">
                <a:spcBef>
                  <a:spcPct val="0"/>
                </a:spcBef>
                <a:spcAft>
                  <a:spcPct val="0"/>
                </a:spcAft>
              </a:pPr>
              <a:r>
                <a:rPr lang="en-US" sz="1800" dirty="0">
                  <a:solidFill>
                    <a:prstClr val="white"/>
                  </a:solidFill>
                </a:rPr>
                <a:t>Monitoring and review</a:t>
              </a:r>
            </a:p>
          </p:txBody>
        </p:sp>
        <p:sp>
          <p:nvSpPr>
            <p:cNvPr id="9" name="TextBox 8"/>
            <p:cNvSpPr txBox="1"/>
            <p:nvPr/>
          </p:nvSpPr>
          <p:spPr>
            <a:xfrm rot="16200000">
              <a:off x="359821" y="3137714"/>
              <a:ext cx="3581401" cy="658774"/>
            </a:xfrm>
            <a:prstGeom prst="rect">
              <a:avLst/>
            </a:prstGeom>
            <a:solidFill>
              <a:schemeClr val="tx1">
                <a:lumMod val="50000"/>
                <a:lumOff val="50000"/>
              </a:schemeClr>
            </a:solidFill>
          </p:spPr>
          <p:txBody>
            <a:bodyPr anchor="ctr">
              <a:spAutoFit/>
            </a:bodyPr>
            <a:lstStyle/>
            <a:p>
              <a:pPr algn="ctr" defTabSz="457200" fontAlgn="base">
                <a:spcBef>
                  <a:spcPct val="0"/>
                </a:spcBef>
                <a:spcAft>
                  <a:spcPct val="0"/>
                </a:spcAft>
                <a:defRPr/>
              </a:pPr>
              <a:r>
                <a:rPr lang="en-US" dirty="0">
                  <a:solidFill>
                    <a:prstClr val="white"/>
                  </a:solidFill>
                  <a:latin typeface="Arial" charset="0"/>
                </a:rPr>
                <a:t>Communication and consultation</a:t>
              </a:r>
            </a:p>
          </p:txBody>
        </p:sp>
        <p:sp>
          <p:nvSpPr>
            <p:cNvPr id="10" name="Left-Right Arrow 9"/>
            <p:cNvSpPr/>
            <p:nvPr/>
          </p:nvSpPr>
          <p:spPr>
            <a:xfrm>
              <a:off x="2489433" y="1905000"/>
              <a:ext cx="685760" cy="228600"/>
            </a:xfrm>
            <a:prstGeom prst="leftRightArrow">
              <a:avLst/>
            </a:prstGeom>
            <a:solidFill>
              <a:schemeClr val="bg1">
                <a:lumMod val="7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11" name="Left-Right Arrow 10"/>
            <p:cNvSpPr/>
            <p:nvPr/>
          </p:nvSpPr>
          <p:spPr>
            <a:xfrm>
              <a:off x="5410265" y="4953001"/>
              <a:ext cx="685760" cy="228600"/>
            </a:xfrm>
            <a:prstGeom prst="leftRightArrow">
              <a:avLst/>
            </a:prstGeom>
            <a:solidFill>
              <a:schemeClr val="bg1">
                <a:lumMod val="7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12" name="Left-Right Arrow 11"/>
            <p:cNvSpPr/>
            <p:nvPr/>
          </p:nvSpPr>
          <p:spPr>
            <a:xfrm>
              <a:off x="5410265" y="3429000"/>
              <a:ext cx="685760" cy="228600"/>
            </a:xfrm>
            <a:prstGeom prst="leftRightArrow">
              <a:avLst/>
            </a:prstGeom>
            <a:solidFill>
              <a:schemeClr val="bg1">
                <a:lumMod val="7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13" name="Left-Right Arrow 12"/>
            <p:cNvSpPr/>
            <p:nvPr/>
          </p:nvSpPr>
          <p:spPr>
            <a:xfrm>
              <a:off x="5410265" y="1905000"/>
              <a:ext cx="685760" cy="228600"/>
            </a:xfrm>
            <a:prstGeom prst="leftRightArrow">
              <a:avLst/>
            </a:prstGeom>
            <a:solidFill>
              <a:schemeClr val="bg1">
                <a:lumMod val="7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14" name="Left-Right Arrow 13"/>
            <p:cNvSpPr/>
            <p:nvPr/>
          </p:nvSpPr>
          <p:spPr>
            <a:xfrm>
              <a:off x="2502133" y="4953001"/>
              <a:ext cx="685760" cy="228600"/>
            </a:xfrm>
            <a:prstGeom prst="leftRightArrow">
              <a:avLst/>
            </a:prstGeom>
            <a:solidFill>
              <a:schemeClr val="bg1">
                <a:lumMod val="7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15" name="Left-Right Arrow 14"/>
            <p:cNvSpPr/>
            <p:nvPr/>
          </p:nvSpPr>
          <p:spPr>
            <a:xfrm>
              <a:off x="2489433" y="3429000"/>
              <a:ext cx="685760" cy="228600"/>
            </a:xfrm>
            <a:prstGeom prst="leftRightArrow">
              <a:avLst/>
            </a:prstGeom>
            <a:solidFill>
              <a:schemeClr val="bg1">
                <a:lumMod val="7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16" name="Down Arrow 15"/>
            <p:cNvSpPr/>
            <p:nvPr/>
          </p:nvSpPr>
          <p:spPr>
            <a:xfrm>
              <a:off x="4191135" y="2349500"/>
              <a:ext cx="228587" cy="469900"/>
            </a:xfrm>
            <a:prstGeom prst="downArrow">
              <a:avLst/>
            </a:prstGeom>
            <a:solidFill>
              <a:schemeClr val="bg1">
                <a:lumMod val="7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17" name="Down Arrow 16"/>
            <p:cNvSpPr/>
            <p:nvPr/>
          </p:nvSpPr>
          <p:spPr>
            <a:xfrm>
              <a:off x="4191135" y="4368801"/>
              <a:ext cx="228587" cy="469900"/>
            </a:xfrm>
            <a:prstGeom prst="downArrow">
              <a:avLst/>
            </a:prstGeom>
            <a:solidFill>
              <a:schemeClr val="bg1">
                <a:lumMod val="7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cxnSp>
          <p:nvCxnSpPr>
            <p:cNvPr id="18" name="Elbow Connector 17"/>
            <p:cNvCxnSpPr>
              <a:stCxn id="8" idx="3"/>
              <a:endCxn id="5" idx="0"/>
            </p:cNvCxnSpPr>
            <p:nvPr/>
          </p:nvCxnSpPr>
          <p:spPr>
            <a:xfrm rot="16200000" flipV="1">
              <a:off x="5357087" y="610456"/>
              <a:ext cx="1588" cy="2133477"/>
            </a:xfrm>
            <a:prstGeom prst="bentConnector3">
              <a:avLst>
                <a:gd name="adj1" fmla="val 19150000"/>
              </a:avLst>
            </a:prstGeom>
            <a:ln>
              <a:solidFill>
                <a:schemeClr val="bg1">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9" name="Elbow Connector 18"/>
            <p:cNvCxnSpPr>
              <a:stCxn id="8" idx="1"/>
              <a:endCxn id="7" idx="2"/>
            </p:cNvCxnSpPr>
            <p:nvPr/>
          </p:nvCxnSpPr>
          <p:spPr>
            <a:xfrm rot="5400000">
              <a:off x="5357880" y="4191063"/>
              <a:ext cx="12700" cy="2133477"/>
            </a:xfrm>
            <a:prstGeom prst="bentConnector3">
              <a:avLst>
                <a:gd name="adj1" fmla="val 1800000"/>
              </a:avLst>
            </a:prstGeom>
            <a:ln>
              <a:solidFill>
                <a:schemeClr val="bg1">
                  <a:lumMod val="75000"/>
                </a:schemeClr>
              </a:solidFill>
              <a:tailEnd type="arrow"/>
            </a:ln>
          </p:spPr>
          <p:style>
            <a:lnRef idx="2">
              <a:schemeClr val="accent1"/>
            </a:lnRef>
            <a:fillRef idx="0">
              <a:schemeClr val="accent1"/>
            </a:fillRef>
            <a:effectRef idx="1">
              <a:schemeClr val="accent1"/>
            </a:effectRef>
            <a:fontRef idx="minor">
              <a:schemeClr val="tx1"/>
            </a:fontRef>
          </p:style>
        </p:cxnSp>
      </p:grpSp>
      <p:sp>
        <p:nvSpPr>
          <p:cNvPr id="21" name="TextBox 20"/>
          <p:cNvSpPr txBox="1"/>
          <p:nvPr/>
        </p:nvSpPr>
        <p:spPr>
          <a:xfrm>
            <a:off x="2105024" y="5802685"/>
            <a:ext cx="5628034" cy="276999"/>
          </a:xfrm>
          <a:prstGeom prst="rect">
            <a:avLst/>
          </a:prstGeom>
          <a:noFill/>
        </p:spPr>
        <p:txBody>
          <a:bodyPr wrap="square" rtlCol="0">
            <a:spAutoFit/>
          </a:bodyPr>
          <a:lstStyle/>
          <a:p>
            <a:pPr defTabSz="457200" fontAlgn="base">
              <a:spcBef>
                <a:spcPct val="0"/>
              </a:spcBef>
              <a:spcAft>
                <a:spcPct val="0"/>
              </a:spcAft>
            </a:pPr>
            <a:r>
              <a:rPr lang="en-US" sz="1200" dirty="0" smtClean="0">
                <a:solidFill>
                  <a:prstClr val="black"/>
                </a:solidFill>
                <a:latin typeface="Arial" charset="0"/>
              </a:rPr>
              <a:t>REF: ISO 31000: Risk Management</a:t>
            </a:r>
            <a:endParaRPr lang="en-US" sz="1200" dirty="0">
              <a:solidFill>
                <a:prstClr val="black"/>
              </a:solidFill>
              <a:latin typeface="Arial" charset="0"/>
            </a:endParaRPr>
          </a:p>
        </p:txBody>
      </p:sp>
    </p:spTree>
    <p:extLst>
      <p:ext uri="{BB962C8B-B14F-4D97-AF65-F5344CB8AC3E}">
        <p14:creationId xmlns:p14="http://schemas.microsoft.com/office/powerpoint/2010/main" val="3667408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C9939"/>
                </a:solidFill>
              </a:rPr>
              <a:t>ALARP </a:t>
            </a:r>
            <a:r>
              <a:rPr lang="en-US" dirty="0" smtClean="0">
                <a:solidFill>
                  <a:srgbClr val="EC9939"/>
                </a:solidFill>
              </a:rPr>
              <a:t>Background</a:t>
            </a:r>
            <a:endParaRPr lang="en-US" dirty="0">
              <a:solidFill>
                <a:srgbClr val="EC9939"/>
              </a:solidFill>
            </a:endParaRPr>
          </a:p>
        </p:txBody>
      </p:sp>
      <p:sp>
        <p:nvSpPr>
          <p:cNvPr id="3" name="Content Placeholder 2"/>
          <p:cNvSpPr>
            <a:spLocks noGrp="1"/>
          </p:cNvSpPr>
          <p:nvPr>
            <p:ph idx="1"/>
          </p:nvPr>
        </p:nvSpPr>
        <p:spPr>
          <a:xfrm>
            <a:off x="457200" y="1234564"/>
            <a:ext cx="8229600" cy="4525963"/>
          </a:xfrm>
        </p:spPr>
        <p:txBody>
          <a:bodyPr/>
          <a:lstStyle/>
          <a:p>
            <a:pPr marL="0" indent="0">
              <a:buNone/>
            </a:pPr>
            <a:r>
              <a:rPr lang="en-AU" sz="2800" dirty="0"/>
              <a:t>‘Reasonably practicable’ is a narrower term than ‘physically possible’ … a computation must be made by the owner in which the quantum of risk is placed on one scale and the sacrifice involved in the measures necessary for averting the risk (whether in money, time or trouble) is placed in the other, and that, if it be shown that there is a gross disproportion between them – the risk being insignificant in relation to the sacrifice – the defendants discharge the onus on them.</a:t>
            </a:r>
            <a:endParaRPr lang="en-US" sz="2800" dirty="0"/>
          </a:p>
          <a:p>
            <a:pPr marL="0" indent="0">
              <a:buNone/>
            </a:pPr>
            <a:r>
              <a:rPr lang="en-AU" sz="2000" dirty="0" smtClean="0"/>
              <a:t>UK Court </a:t>
            </a:r>
            <a:r>
              <a:rPr lang="en-AU" sz="2000" dirty="0"/>
              <a:t>of Appeal </a:t>
            </a:r>
            <a:r>
              <a:rPr lang="en-AU" sz="2000" dirty="0" smtClean="0"/>
              <a:t>(Edwards </a:t>
            </a:r>
            <a:r>
              <a:rPr lang="en-AU" sz="2000" dirty="0"/>
              <a:t>v. National Coal </a:t>
            </a:r>
            <a:r>
              <a:rPr lang="en-AU" sz="2000" dirty="0" smtClean="0"/>
              <a:t>Board </a:t>
            </a:r>
            <a:r>
              <a:rPr lang="en-AU" sz="2000" dirty="0"/>
              <a:t>[1949</a:t>
            </a:r>
            <a:r>
              <a:rPr lang="en-AU" sz="2000" dirty="0" smtClean="0"/>
              <a:t>])</a:t>
            </a:r>
            <a:endParaRPr lang="en-AU" sz="2000" dirty="0"/>
          </a:p>
        </p:txBody>
      </p:sp>
    </p:spTree>
    <p:extLst>
      <p:ext uri="{BB962C8B-B14F-4D97-AF65-F5344CB8AC3E}">
        <p14:creationId xmlns:p14="http://schemas.microsoft.com/office/powerpoint/2010/main" val="796544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C9939"/>
                </a:solidFill>
              </a:rPr>
              <a:t>ALARP Principle</a:t>
            </a:r>
          </a:p>
        </p:txBody>
      </p:sp>
      <p:sp>
        <p:nvSpPr>
          <p:cNvPr id="3" name="Content Placeholder 2"/>
          <p:cNvSpPr>
            <a:spLocks noGrp="1"/>
          </p:cNvSpPr>
          <p:nvPr>
            <p:ph idx="1"/>
          </p:nvPr>
        </p:nvSpPr>
        <p:spPr>
          <a:xfrm>
            <a:off x="457200" y="1234564"/>
            <a:ext cx="8229600" cy="4525963"/>
          </a:xfrm>
        </p:spPr>
        <p:txBody>
          <a:bodyPr/>
          <a:lstStyle/>
          <a:p>
            <a:r>
              <a:rPr lang="en-US" dirty="0"/>
              <a:t>If a measure is practicable and it cannot be shown that the </a:t>
            </a:r>
            <a:r>
              <a:rPr lang="en-US" dirty="0">
                <a:solidFill>
                  <a:srgbClr val="F79646"/>
                </a:solidFill>
              </a:rPr>
              <a:t>cost</a:t>
            </a:r>
            <a:r>
              <a:rPr lang="en-US" dirty="0"/>
              <a:t> of the measure (in money, time and effort) is </a:t>
            </a:r>
            <a:r>
              <a:rPr lang="en-US" dirty="0">
                <a:solidFill>
                  <a:srgbClr val="F79646"/>
                </a:solidFill>
              </a:rPr>
              <a:t>grossly disproportionate to the benefit gained</a:t>
            </a:r>
            <a:r>
              <a:rPr lang="en-US" dirty="0"/>
              <a:t>; then the measure is considered reasonably practicable and should be implemented. </a:t>
            </a:r>
          </a:p>
          <a:p>
            <a:r>
              <a:rPr lang="en-US" dirty="0"/>
              <a:t>The criterion </a:t>
            </a:r>
            <a:r>
              <a:rPr lang="en-US" dirty="0">
                <a:solidFill>
                  <a:srgbClr val="F79646"/>
                </a:solidFill>
              </a:rPr>
              <a:t>is reasonably practicable not reasonably affordable</a:t>
            </a:r>
            <a:r>
              <a:rPr lang="en-US" dirty="0"/>
              <a:t>: justifiable cost and effort is not determined by the budget constraints/viability of a project</a:t>
            </a:r>
            <a:r>
              <a:rPr lang="en-US" dirty="0" smtClean="0"/>
              <a:t>.</a:t>
            </a:r>
            <a:endParaRPr lang="en-US" dirty="0"/>
          </a:p>
        </p:txBody>
      </p:sp>
    </p:spTree>
    <p:extLst>
      <p:ext uri="{BB962C8B-B14F-4D97-AF65-F5344CB8AC3E}">
        <p14:creationId xmlns:p14="http://schemas.microsoft.com/office/powerpoint/2010/main" val="3390761569"/>
      </p:ext>
    </p:extLst>
  </p:cSld>
  <p:clrMapOvr>
    <a:masterClrMapping/>
  </p:clrMapOvr>
</p:sld>
</file>

<file path=ppt/theme/theme1.xml><?xml version="1.0" encoding="utf-8"?>
<a:theme xmlns:a="http://schemas.openxmlformats.org/drawingml/2006/main" name="4_Blank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SRHorizons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OurDocsIsRecordsDocument xmlns="dce3ed02-b0cd-470d-9119-e5f1a2533a21">false</OurDocsIsRecordsDocument>
    <OurDocsDataStore xmlns="dce3ed02-b0cd-470d-9119-e5f1a2533a21">Central</OurDocsDataStore>
    <OurDocsDocId xmlns="dce3ed02-b0cd-470d-9119-e5f1a2533a21">000116.Safety.Coms</OurDocsDocId>
    <OurDocsVersionCreatedBy xmlns="dce3ed02-b0cd-470d-9119-e5f1a2533a21">MIWWEMY</OurDocsVersionCreatedBy>
    <OurDocsIsLocked xmlns="dce3ed02-b0cd-470d-9119-e5f1a2533a21">false</OurDocsIsLocked>
    <OurDocsDocumentType xmlns="dce3ed02-b0cd-470d-9119-e5f1a2533a21">Other</OurDocsDocumentType>
    <OurDocsFileNumbers xmlns="dce3ed02-b0cd-470d-9119-e5f1a2533a21">A1609/201401</OurDocsFileNumbers>
    <OurDocsLockedOnBehalfOf xmlns="dce3ed02-b0cd-470d-9119-e5f1a2533a21" xsi:nil="true"/>
    <OurDocsDocumentDate xmlns="dce3ed02-b0cd-470d-9119-e5f1a2533a21">2014-11-16T16:00:00+00:00</OurDocsDocumentDate>
    <OurDocsVersionCreatedAt xmlns="dce3ed02-b0cd-470d-9119-e5f1a2533a21">2014-11-17T07:58:05+00:00</OurDocsVersionCreatedAt>
    <OurDocsReleaseClassification xmlns="dce3ed02-b0cd-470d-9119-e5f1a2533a21">Departmental Use Only</OurDocsReleaseClassification>
    <OurDocsTitle xmlns="dce3ed02-b0cd-470d-9119-e5f1a2533a21">CR - Toolbox Presentation- 2014 -What is "reasonably practicable"</OurDocsTitle>
    <OurDocsLocation xmlns="dce3ed02-b0cd-470d-9119-e5f1a2533a21">Perth</OurDocsLocation>
    <OurDocsDescription xmlns="dce3ed02-b0cd-470d-9119-e5f1a2533a21">Critical Risk ALARP Toolbox Presentation 2014</OurDocsDescription>
    <OurDocsVersionReason xmlns="dce3ed02-b0cd-470d-9119-e5f1a2533a21" xsi:nil="true"/>
    <OurDocsAuthor xmlns="dce3ed02-b0cd-470d-9119-e5f1a2533a21">shane.daniel</OurDocsAuthor>
    <OurDocsLockedBy xmlns="dce3ed02-b0cd-470d-9119-e5f1a2533a21" xsi:nil="true"/>
    <OurDocsLockedOn xmlns="dce3ed02-b0cd-470d-9119-e5f1a2533a21" xsi:nil="true"/>
    <OurDocsVersionNumber xmlns="dce3ed02-b0cd-470d-9119-e5f1a2533a21">1</OurDocsVersionNumber>
    <OurDocsDocumentSource xmlns="dce3ed02-b0cd-470d-9119-e5f1a2533a21">Internal</OurDocsDocumentSource>
  </documentManagement>
</p:properties>
</file>

<file path=customXml/item2.xml><?xml version="1.0" encoding="utf-8"?>
<ct:contentTypeSchema xmlns:ct="http://schemas.microsoft.com/office/2006/metadata/contentType" xmlns:ma="http://schemas.microsoft.com/office/2006/metadata/properties/metaAttributes" ct:_="" ma:_="" ma:contentTypeName="OurDocs Document" ma:contentTypeID="0x0101000AC6246A9CD2FC45B52DC6FEC0F0AAAA00A5C1F1DA62DAB340B34B67F1BBB7A427" ma:contentTypeVersion="32" ma:contentTypeDescription="Create a new document." ma:contentTypeScope="" ma:versionID="ed85fc0e994bd587aacbec29dd8edd5c">
  <xsd:schema xmlns:xsd="http://www.w3.org/2001/XMLSchema" xmlns:xs="http://www.w3.org/2001/XMLSchema" xmlns:p="http://schemas.microsoft.com/office/2006/metadata/properties" xmlns:ns2="dce3ed02-b0cd-470d-9119-e5f1a2533a21" targetNamespace="http://schemas.microsoft.com/office/2006/metadata/properties" ma:root="true" ma:fieldsID="d6fc7f555b4b50738d5ce00429abb5da" ns2:_="">
    <xsd:import namespace="dce3ed02-b0cd-470d-9119-e5f1a2533a21"/>
    <xsd:element name="properties">
      <xsd:complexType>
        <xsd:sequence>
          <xsd:element name="documentManagement">
            <xsd:complexType>
              <xsd:all>
                <xsd:element ref="ns2:OurDocsDataStore"/>
                <xsd:element ref="ns2:OurDocsDocId"/>
                <xsd:element ref="ns2:OurDocsVersionNumber"/>
                <xsd:element ref="ns2:OurDocsIsRecordsDocument" minOccurs="0"/>
                <xsd:element ref="ns2:OurDocsIsLocked" minOccurs="0"/>
                <xsd:element ref="ns2:OurDocsTitle" minOccurs="0"/>
                <xsd:element ref="ns2:OurDocsDescription" minOccurs="0"/>
                <xsd:element ref="ns2:OurDocsAuthor" minOccurs="0"/>
                <xsd:element ref="ns2:OurDocsLocation" minOccurs="0"/>
                <xsd:element ref="ns2:OurDocsReleaseClassification" minOccurs="0"/>
                <xsd:element ref="ns2:OurDocsDocumentType" minOccurs="0"/>
                <xsd:element ref="ns2:OurDocsDocumentDate" minOccurs="0"/>
                <xsd:element ref="ns2:OurDocsDocumentSource" minOccurs="0"/>
                <xsd:element ref="ns2:OurDocsFileNumbers" minOccurs="0"/>
                <xsd:element ref="ns2:OurDocsLockedBy" minOccurs="0"/>
                <xsd:element ref="ns2:OurDocsLockedOnBehalfOf" minOccurs="0"/>
                <xsd:element ref="ns2:OurDocsLockedOn" minOccurs="0"/>
                <xsd:element ref="ns2:OurDocsVersionCreatedBy" minOccurs="0"/>
                <xsd:element ref="ns2:OurDocsVersionCreatedAt" minOccurs="0"/>
                <xsd:element ref="ns2:OurDocsVersionReas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e3ed02-b0cd-470d-9119-e5f1a2533a21" elementFormDefault="qualified">
    <xsd:import namespace="http://schemas.microsoft.com/office/2006/documentManagement/types"/>
    <xsd:import namespace="http://schemas.microsoft.com/office/infopath/2007/PartnerControls"/>
    <xsd:element name="OurDocsDataStore" ma:index="8" ma:displayName="DataStore" ma:internalName="OurDocsDataStore">
      <xsd:simpleType>
        <xsd:restriction base="dms:Text"/>
      </xsd:simpleType>
    </xsd:element>
    <xsd:element name="OurDocsDocId" ma:index="9" ma:displayName="DocId" ma:internalName="OurDocsDocId">
      <xsd:simpleType>
        <xsd:restriction base="dms:Text"/>
      </xsd:simpleType>
    </xsd:element>
    <xsd:element name="OurDocsVersionNumber" ma:index="10" ma:displayName="VersionNumber" ma:internalName="OurDocsVersionNumber">
      <xsd:simpleType>
        <xsd:restriction base="dms:Text"/>
      </xsd:simpleType>
    </xsd:element>
    <xsd:element name="OurDocsIsRecordsDocument" ma:index="11" nillable="true" ma:displayName="IsRecordsDocument" ma:internalName="OurDocsIsRecordsDocument">
      <xsd:simpleType>
        <xsd:restriction base="dms:Boolean"/>
      </xsd:simpleType>
    </xsd:element>
    <xsd:element name="OurDocsIsLocked" ma:index="12" nillable="true" ma:displayName="IsLocked" ma:internalName="OurDocsIsLocked">
      <xsd:simpleType>
        <xsd:restriction base="dms:Boolean"/>
      </xsd:simpleType>
    </xsd:element>
    <xsd:element name="OurDocsTitle" ma:index="13" nillable="true" ma:displayName="Title" ma:internalName="OurDocsTitle">
      <xsd:simpleType>
        <xsd:restriction base="dms:Text"/>
      </xsd:simpleType>
    </xsd:element>
    <xsd:element name="OurDocsDescription" ma:index="14" nillable="true" ma:displayName="Description" ma:internalName="OurDocsDescription">
      <xsd:simpleType>
        <xsd:restriction base="dms:Note">
          <xsd:maxLength value="255"/>
        </xsd:restriction>
      </xsd:simpleType>
    </xsd:element>
    <xsd:element name="OurDocsAuthor" ma:index="15" nillable="true" ma:displayName="Author" ma:internalName="OurDocsAuthor">
      <xsd:simpleType>
        <xsd:restriction base="dms:Text"/>
      </xsd:simpleType>
    </xsd:element>
    <xsd:element name="OurDocsLocation" ma:index="16" nillable="true" ma:displayName="Location" ma:internalName="OurDocsLocation">
      <xsd:simpleType>
        <xsd:restriction base="dms:Text"/>
      </xsd:simpleType>
    </xsd:element>
    <xsd:element name="OurDocsReleaseClassification" ma:index="17" nillable="true" ma:displayName="ReleaseClassification" ma:internalName="OurDocsReleaseClassification">
      <xsd:simpleType>
        <xsd:restriction base="dms:Choice">
          <xsd:enumeration value="Departmental Use Only"/>
          <xsd:enumeration value="Within Government Only"/>
          <xsd:enumeration value="Addressee Use Only"/>
          <xsd:enumeration value="Addressee and Within Government Only"/>
          <xsd:enumeration value="For Public Release"/>
          <xsd:enumeration value="UNKNOWN"/>
        </xsd:restriction>
      </xsd:simpleType>
    </xsd:element>
    <xsd:element name="OurDocsDocumentType" ma:index="18" nillable="true" ma:displayName="DocumentType" ma:internalName="OurDocsDocumentType">
      <xsd:simpleType>
        <xsd:restriction base="dms:Choice">
          <xsd:enumeration value="Administration"/>
          <xsd:enumeration value="Agenda"/>
          <xsd:enumeration value="Appointment"/>
          <xsd:enumeration value="Briefing Note"/>
          <xsd:enumeration value="Certificate of Competency"/>
          <xsd:enumeration value="Corporate Executive"/>
          <xsd:enumeration value="Corporate Form"/>
          <xsd:enumeration value="Corporate Policy"/>
          <xsd:enumeration value="Corporate Procedure"/>
          <xsd:enumeration value="Document"/>
          <xsd:enumeration value="Email"/>
          <xsd:enumeration value="External Presentations"/>
          <xsd:enumeration value="External Published Document"/>
          <xsd:enumeration value="Facsimile"/>
          <xsd:enumeration value="File"/>
          <xsd:enumeration value="File Note"/>
          <xsd:enumeration value="Form"/>
          <xsd:enumeration value="Incident Report"/>
          <xsd:enumeration value="Internal Memo"/>
          <xsd:enumeration value="Internal Presentations"/>
          <xsd:enumeration value="Investigation Document"/>
          <xsd:enumeration value="Letter"/>
          <xsd:enumeration value="Map"/>
          <xsd:enumeration value="Memorandum"/>
          <xsd:enumeration value="Ministerial"/>
          <xsd:enumeration value="Minutes"/>
          <xsd:enumeration value="Other"/>
          <xsd:enumeration value="Permit"/>
          <xsd:enumeration value="Photos"/>
          <xsd:enumeration value="Policy"/>
          <xsd:enumeration value="Press Clipping"/>
          <xsd:enumeration value="Press Release"/>
          <xsd:enumeration value="Procurement"/>
          <xsd:enumeration value="Production Report"/>
          <xsd:enumeration value="Report"/>
          <xsd:enumeration value="Risk Management"/>
          <xsd:enumeration value="Royalty Audit"/>
          <xsd:enumeration value="Royalty Payment/Revenue"/>
          <xsd:enumeration value="Royalty Return"/>
          <xsd:enumeration value="Safety Bulletin"/>
          <xsd:enumeration value="Speech"/>
          <xsd:enumeration value="Training"/>
          <xsd:enumeration value="Web Document"/>
        </xsd:restriction>
      </xsd:simpleType>
    </xsd:element>
    <xsd:element name="OurDocsDocumentDate" ma:index="19" nillable="true" ma:displayName="DocumentDate" ma:internalName="OurDocsDocumentDate">
      <xsd:simpleType>
        <xsd:restriction base="dms:DateTime"/>
      </xsd:simpleType>
    </xsd:element>
    <xsd:element name="OurDocsDocumentSource" ma:index="20" nillable="true" ma:displayName="DocumentSource" ma:internalName="OurDocsDocumentSource">
      <xsd:simpleType>
        <xsd:restriction base="dms:Choice">
          <xsd:enumeration value="Internal"/>
          <xsd:enumeration value="External"/>
          <xsd:enumeration value="UNKNOWN"/>
        </xsd:restriction>
      </xsd:simpleType>
    </xsd:element>
    <xsd:element name="OurDocsFileNumbers" ma:index="21" nillable="true" ma:displayName="FileNumbers" ma:internalName="OurDocsFileNumbers">
      <xsd:simpleType>
        <xsd:restriction base="dms:Note">
          <xsd:maxLength value="255"/>
        </xsd:restriction>
      </xsd:simpleType>
    </xsd:element>
    <xsd:element name="OurDocsLockedBy" ma:index="22" nillable="true" ma:displayName="LockedBy" ma:internalName="OurDocsLockedBy">
      <xsd:simpleType>
        <xsd:restriction base="dms:Text"/>
      </xsd:simpleType>
    </xsd:element>
    <xsd:element name="OurDocsLockedOnBehalfOf" ma:index="23" nillable="true" ma:displayName="LockedOnBehalfOf" ma:internalName="OurDocsLockedOnBehalfOf">
      <xsd:simpleType>
        <xsd:restriction base="dms:Text"/>
      </xsd:simpleType>
    </xsd:element>
    <xsd:element name="OurDocsLockedOn" ma:index="24" nillable="true" ma:displayName="LockedOn" ma:internalName="OurDocsLockedOn">
      <xsd:simpleType>
        <xsd:restriction base="dms:DateTime"/>
      </xsd:simpleType>
    </xsd:element>
    <xsd:element name="OurDocsVersionCreatedBy" ma:index="25" nillable="true" ma:displayName="VersionCreatedBy" ma:internalName="OurDocsVersionCreatedBy">
      <xsd:simpleType>
        <xsd:restriction base="dms:Text"/>
      </xsd:simpleType>
    </xsd:element>
    <xsd:element name="OurDocsVersionCreatedAt" ma:index="26" nillable="true" ma:displayName="VersionCreatedAt" ma:internalName="OurDocsVersionCreatedAt">
      <xsd:simpleType>
        <xsd:restriction base="dms:DateTime"/>
      </xsd:simpleType>
    </xsd:element>
    <xsd:element name="OurDocsVersionReason" ma:index="27" nillable="true" ma:displayName="VersionReason" ma:internalName="OurDocsVersionReas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47aadd75-fb41-49d7-866d-414b51aa1b7e" ContentTypeId="0x0101000AC6246A9CD2FC45B52DC6FEC0F0AAAA"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569F34-2B14-4578-A04C-327E91E74A05}">
  <ds:schemaRefs>
    <ds:schemaRef ds:uri="http://purl.org/dc/elements/1.1/"/>
    <ds:schemaRef ds:uri="http://schemas.microsoft.com/office/2006/documentManagement/types"/>
    <ds:schemaRef ds:uri="dce3ed02-b0cd-470d-9119-e5f1a2533a21"/>
    <ds:schemaRef ds:uri="http://schemas.microsoft.com/office/infopath/2007/PartnerControls"/>
    <ds:schemaRef ds:uri="http://purl.org/dc/terms/"/>
    <ds:schemaRef ds:uri="http://purl.org/dc/dcmitype/"/>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DEAC92EA-71EB-40A7-9C21-757BCF8E4B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e3ed02-b0cd-470d-9119-e5f1a2533a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6649D5-7E21-46C7-9F89-41DA59716413}">
  <ds:schemaRefs>
    <ds:schemaRef ds:uri="Microsoft.SharePoint.Taxonomy.ContentTypeSync"/>
  </ds:schemaRefs>
</ds:datastoreItem>
</file>

<file path=customXml/itemProps4.xml><?xml version="1.0" encoding="utf-8"?>
<ds:datastoreItem xmlns:ds="http://schemas.openxmlformats.org/officeDocument/2006/customXml" ds:itemID="{A7DFB892-D3A2-49BE-A179-192759F57D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1336</TotalTime>
  <Words>719</Words>
  <Application>Microsoft Office PowerPoint</Application>
  <PresentationFormat>On-screen Show (4:3)</PresentationFormat>
  <Paragraphs>132</Paragraphs>
  <Slides>21</Slides>
  <Notes>21</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4_Blank Presentation</vt:lpstr>
      <vt:lpstr>TSRHorizons Presentation Template</vt:lpstr>
      <vt:lpstr>Please read this before using presentation</vt:lpstr>
      <vt:lpstr>What is “reasonably practicable”?</vt:lpstr>
      <vt:lpstr>ALARP – What is reasonably practicable?</vt:lpstr>
      <vt:lpstr>Overview</vt:lpstr>
      <vt:lpstr>PowerPoint Presentation</vt:lpstr>
      <vt:lpstr>PowerPoint Presentation</vt:lpstr>
      <vt:lpstr>Risk Management</vt:lpstr>
      <vt:lpstr>ALARP Background</vt:lpstr>
      <vt:lpstr>ALARP Principle</vt:lpstr>
      <vt:lpstr>Risk-based Decision Making</vt:lpstr>
      <vt:lpstr>Safety Case Lifecycle</vt:lpstr>
      <vt:lpstr>Quantitative Risk Analysis</vt:lpstr>
      <vt:lpstr>Qualitative Risk Assessment</vt:lpstr>
      <vt:lpstr>Qualitative Risk Assessment</vt:lpstr>
      <vt:lpstr>Bow-Ties</vt:lpstr>
      <vt:lpstr>ALARP Demonstration</vt:lpstr>
      <vt:lpstr>2-Step Process</vt:lpstr>
      <vt:lpstr>How to get over that 2nd Step!</vt:lpstr>
      <vt:lpstr>Gross Disproportionality</vt:lpstr>
      <vt:lpstr>Case Study: Qualitative</vt:lpstr>
      <vt:lpstr>Case Study: Quantitative</vt:lpstr>
    </vt:vector>
  </TitlesOfParts>
  <Company>Department of Mines and Petroleum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 - Toolbox Presentation- 2014 -What is "reasonably practicable"</dc:title>
  <dc:subject>Formerly Central/000997.Bec.MOORE/1
Formerly Central/000059.Safety.Coms/1</dc:subject>
  <dc:creator>shane.daniel</dc:creator>
  <cp:lastModifiedBy>CORNEJO, Leezelle</cp:lastModifiedBy>
  <cp:revision>92</cp:revision>
  <cp:lastPrinted>2014-11-13T04:44:35Z</cp:lastPrinted>
  <dcterms:created xsi:type="dcterms:W3CDTF">2014-09-11T01:05:05Z</dcterms:created>
  <dcterms:modified xsi:type="dcterms:W3CDTF">2014-12-05T02:01:34Z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0x0101000AC6246A9CD2FC45B52DC6FEC0F0AAAA00A5C1F1DA62DAB340B34B67F1BBB7A427</vt:lpwstr>
  </property>
  <property fmtid="{D5CDD505-2E9C-101B-9397-08002B2CF9AE}" pid="3" name="Site">
    <vt:lpwstr>Perth</vt:lpwstr>
  </property>
  <property fmtid="{D5CDD505-2E9C-101B-9397-08002B2CF9AE}" pid="4" name="SecType">
    <vt:lpwstr>Departmental Use Only</vt:lpwstr>
  </property>
  <property fmtid="{D5CDD505-2E9C-101B-9397-08002B2CF9AE}" pid="5" name="DataStore">
    <vt:lpwstr>Central</vt:lpwstr>
  </property>
  <property fmtid="{D5CDD505-2E9C-101B-9397-08002B2CF9AE}" pid="6" name="ReleaseClassification">
    <vt:lpwstr>Departmental Use Only</vt:lpwstr>
  </property>
</Properties>
</file>