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</p:sldMasterIdLst>
  <p:notesMasterIdLst>
    <p:notesMasterId r:id="rId27"/>
  </p:notesMasterIdLst>
  <p:handoutMasterIdLst>
    <p:handoutMasterId r:id="rId28"/>
  </p:handoutMasterIdLst>
  <p:sldIdLst>
    <p:sldId id="256" r:id="rId6"/>
    <p:sldId id="268" r:id="rId7"/>
    <p:sldId id="270" r:id="rId8"/>
    <p:sldId id="291" r:id="rId9"/>
    <p:sldId id="271" r:id="rId10"/>
    <p:sldId id="292" r:id="rId11"/>
    <p:sldId id="272" r:id="rId12"/>
    <p:sldId id="273" r:id="rId13"/>
    <p:sldId id="275" r:id="rId14"/>
    <p:sldId id="274" r:id="rId15"/>
    <p:sldId id="281" r:id="rId16"/>
    <p:sldId id="280" r:id="rId17"/>
    <p:sldId id="286" r:id="rId18"/>
    <p:sldId id="290" r:id="rId19"/>
    <p:sldId id="287" r:id="rId20"/>
    <p:sldId id="285" r:id="rId21"/>
    <p:sldId id="293" r:id="rId22"/>
    <p:sldId id="294" r:id="rId23"/>
    <p:sldId id="284" r:id="rId24"/>
    <p:sldId id="289" r:id="rId25"/>
    <p:sldId id="288" r:id="rId26"/>
  </p:sldIdLst>
  <p:sldSz cx="9144000" cy="5143500" type="screen16x9"/>
  <p:notesSz cx="6797675" cy="9926638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CE, Stephen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8000"/>
    <a:srgbClr val="FF6600"/>
    <a:srgbClr val="8E1A16"/>
    <a:srgbClr val="FFFFFF"/>
    <a:srgbClr val="0E6E71"/>
    <a:srgbClr val="353149"/>
    <a:srgbClr val="004E4C"/>
    <a:srgbClr val="2E2B3B"/>
    <a:srgbClr val="00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5952" autoAdjust="0"/>
  </p:normalViewPr>
  <p:slideViewPr>
    <p:cSldViewPr>
      <p:cViewPr varScale="1">
        <p:scale>
          <a:sx n="102" d="100"/>
          <a:sy n="102" d="100"/>
        </p:scale>
        <p:origin x="60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DD9297CD-B1AD-4BBC-860F-0F534DA7465F}" type="datetimeFigureOut">
              <a:rPr lang="en-US" smtClean="0"/>
              <a:pPr/>
              <a:t>3/5/2020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401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8401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37A4CF06-8333-4307-A028-4A69C69753E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03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0" y="0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8744F703-C266-4612-844A-28B174D0A7E8}" type="datetimeFigureOut">
              <a:rPr lang="en-US" smtClean="0"/>
              <a:pPr/>
              <a:t>3/5/2020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1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401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0" y="9428401"/>
            <a:ext cx="2946189" cy="496651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584250F4-8D58-46D7-B693-3D4A73B71C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0F4-8D58-46D7-B693-3D4A73B71CC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26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778400"/>
            <a:ext cx="4105536" cy="1102519"/>
          </a:xfrm>
        </p:spPr>
        <p:txBody>
          <a:bodyPr/>
          <a:lstStyle>
            <a:lvl1pPr algn="ctr">
              <a:defRPr sz="3600" b="1">
                <a:solidFill>
                  <a:srgbClr val="0E6E71"/>
                </a:solidFill>
              </a:defRPr>
            </a:lvl1pPr>
          </a:lstStyle>
          <a:p>
            <a:r>
              <a:rPr lang="en-AU" dirty="0" smtClean="0"/>
              <a:t>Your title here</a:t>
            </a:r>
            <a:endParaRPr lang="en-AU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3363838"/>
            <a:ext cx="4105536" cy="1008112"/>
          </a:xfrm>
        </p:spPr>
        <p:txBody>
          <a:bodyPr/>
          <a:lstStyle>
            <a:lvl1pPr marL="0" indent="0" algn="ctr">
              <a:buFontTx/>
              <a:buNone/>
              <a:defRPr sz="3000" b="1">
                <a:solidFill>
                  <a:srgbClr val="8E1A16"/>
                </a:solidFill>
                <a:latin typeface="+mj-lt"/>
              </a:defRPr>
            </a:lvl1pPr>
          </a:lstStyle>
          <a:p>
            <a:r>
              <a:rPr lang="en-AU" dirty="0" smtClean="0"/>
              <a:t>Your name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63" y="987575"/>
            <a:ext cx="5314629" cy="36004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 descr="DMIRS-PowerPoint-Template-June-2017_FINAL-16_9-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440180"/>
            </a:xfrm>
            <a:prstGeom prst="rect">
              <a:avLst/>
            </a:prstGeom>
          </p:spPr>
        </p:pic>
        <p:pic>
          <p:nvPicPr>
            <p:cNvPr id="7" name="Picture 6" descr="DMIRS-PowerPoint-Template-June-2017_FINAL-16_9-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24172"/>
              <a:ext cx="9144000" cy="719328"/>
            </a:xfrm>
            <a:prstGeom prst="rect">
              <a:avLst/>
            </a:prstGeom>
          </p:spPr>
        </p:pic>
      </p:grp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0" y="3075077"/>
            <a:ext cx="4608576" cy="2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rgbClr val="8E1A16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000" kern="0" dirty="0" smtClean="0"/>
              <a:t>Presented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7534"/>
            <a:ext cx="9144000" cy="4464496"/>
          </a:xfrm>
          <a:prstGeom prst="rect">
            <a:avLst/>
          </a:prstGeom>
          <a:solidFill>
            <a:srgbClr val="0E6E71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83718"/>
            <a:ext cx="7772400" cy="1344442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131590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Your section goes here </a:t>
            </a:r>
            <a:r>
              <a:rPr lang="en-US" dirty="0" err="1" smtClean="0"/>
              <a:t>eg</a:t>
            </a:r>
            <a:r>
              <a:rPr lang="en-US" dirty="0" smtClean="0"/>
              <a:t>: ‘Section 01’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5164038"/>
            <a:chOff x="0" y="0"/>
            <a:chExt cx="9144000" cy="5164038"/>
          </a:xfrm>
        </p:grpSpPr>
        <p:pic>
          <p:nvPicPr>
            <p:cNvPr id="6" name="Picture 5" descr="DMIRS-PowerPoint-Template-June-2017_FINAL-16_9-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440180"/>
            </a:xfrm>
            <a:prstGeom prst="rect">
              <a:avLst/>
            </a:prstGeom>
          </p:spPr>
        </p:pic>
        <p:pic>
          <p:nvPicPr>
            <p:cNvPr id="7" name="Picture 6" descr="DMIRS-PowerPoint-Template-June-2017_FINAL-16_9-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4710"/>
              <a:ext cx="9144000" cy="7193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164038"/>
            <a:chOff x="0" y="0"/>
            <a:chExt cx="9144000" cy="5164038"/>
          </a:xfrm>
        </p:grpSpPr>
        <p:pic>
          <p:nvPicPr>
            <p:cNvPr id="8" name="Picture 7" descr="DMIRS-PowerPoint-Template-June-2017_FINAL-16_9-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440180"/>
            </a:xfrm>
            <a:prstGeom prst="rect">
              <a:avLst/>
            </a:prstGeom>
          </p:spPr>
        </p:pic>
        <p:pic>
          <p:nvPicPr>
            <p:cNvPr id="9" name="Picture 8" descr="DMIRS-PowerPoint-Template-June-2017_FINAL-16_9-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4710"/>
              <a:ext cx="9144000" cy="719328"/>
            </a:xfrm>
            <a:prstGeom prst="rect">
              <a:avLst/>
            </a:prstGeom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slide title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2992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000" dirty="0"/>
              <a:t>World’s oldest regional salt seal in the Amadeus and Officer Basins: implications for subsalt helium and hydrocarbons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4105536" cy="936104"/>
          </a:xfrm>
        </p:spPr>
        <p:txBody>
          <a:bodyPr/>
          <a:lstStyle/>
          <a:p>
            <a:r>
              <a:rPr lang="en-AU" sz="2400" dirty="0" smtClean="0"/>
              <a:t>Peter Haines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38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" y="123478"/>
            <a:ext cx="6544465" cy="4752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7944" y="123478"/>
            <a:ext cx="5076055" cy="475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199429" y="945183"/>
            <a:ext cx="1368152" cy="3592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99429" y="1449239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9429" y="4185543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7461" y="1449239"/>
            <a:ext cx="0" cy="2747337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7461" y="2241327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87461" y="3249439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87461" y="106945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Cambrian</a:t>
            </a:r>
            <a:endParaRPr lang="en-A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59469" y="166526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Ediacaran</a:t>
            </a:r>
            <a:endParaRPr lang="en-A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87461" y="252935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Cryogenian</a:t>
            </a:r>
            <a:endParaRPr lang="en-A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1756" y="3537471"/>
            <a:ext cx="67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Tonian</a:t>
            </a:r>
            <a:endParaRPr lang="en-A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27421" y="2172608"/>
            <a:ext cx="369332" cy="12208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200" b="1" dirty="0" smtClean="0"/>
              <a:t>Neoproterozoic</a:t>
            </a:r>
            <a:endParaRPr lang="en-A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03485" y="1305223"/>
            <a:ext cx="609462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541 Ma</a:t>
            </a:r>
            <a:endParaRPr lang="en-A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03485" y="2097311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~635 Ma</a:t>
            </a:r>
            <a:endParaRPr lang="en-AU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03485" y="3105423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~720 Ma</a:t>
            </a:r>
            <a:endParaRPr lang="en-AU" sz="1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31477" y="4041527"/>
            <a:ext cx="679994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1000 Ma</a:t>
            </a:r>
            <a:endParaRPr lang="en-AU" sz="1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75619" y="41988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Mesoproterozoic</a:t>
            </a:r>
            <a:endParaRPr lang="en-AU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5783605" y="3393455"/>
            <a:ext cx="648072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5783605" y="2612981"/>
            <a:ext cx="648072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5783605" y="1665263"/>
            <a:ext cx="64807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5783605" y="1207953"/>
            <a:ext cx="648072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5884859" y="352325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SS1</a:t>
            </a:r>
            <a:endParaRPr lang="en-A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4859" y="279214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SS2</a:t>
            </a:r>
            <a:endParaRPr lang="en-A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84859" y="188128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SS3</a:t>
            </a:r>
            <a:endParaRPr lang="en-A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84859" y="130522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SS4</a:t>
            </a:r>
            <a:endParaRPr lang="en-A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97540" y="77155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Super-</a:t>
            </a:r>
          </a:p>
          <a:p>
            <a:r>
              <a:rPr lang="en-AU" sz="1200" b="1" dirty="0" smtClean="0"/>
              <a:t>sequences</a:t>
            </a:r>
            <a:endParaRPr lang="en-AU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626538" y="2612981"/>
            <a:ext cx="2271463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6626539" y="1665263"/>
            <a:ext cx="227146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6626538" y="1207953"/>
            <a:ext cx="2271463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6647701" y="1305223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Syntectonic siliciclastic package</a:t>
            </a:r>
            <a:endParaRPr lang="en-AU" sz="1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626539" y="3019753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26539" y="2227665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75693" y="884208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</a:t>
            </a:r>
            <a:r>
              <a:rPr lang="en-AU" sz="1200" b="1" dirty="0"/>
              <a:t>G</a:t>
            </a:r>
            <a:r>
              <a:rPr lang="en-AU" sz="1200" b="1" dirty="0" smtClean="0"/>
              <a:t>eneralized succession</a:t>
            </a:r>
            <a:endParaRPr lang="en-AU" sz="1200" b="1" dirty="0"/>
          </a:p>
        </p:txBody>
      </p:sp>
      <p:sp>
        <p:nvSpPr>
          <p:cNvPr id="43" name="Isosceles Triangle 42"/>
          <p:cNvSpPr/>
          <p:nvPr/>
        </p:nvSpPr>
        <p:spPr>
          <a:xfrm>
            <a:off x="6647701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6791717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Isosceles Triangle 44"/>
          <p:cNvSpPr/>
          <p:nvPr/>
        </p:nvSpPr>
        <p:spPr>
          <a:xfrm>
            <a:off x="86818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88342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Isosceles Triangle 46"/>
          <p:cNvSpPr/>
          <p:nvPr/>
        </p:nvSpPr>
        <p:spPr>
          <a:xfrm>
            <a:off x="6647701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Isosceles Triangle 47"/>
          <p:cNvSpPr/>
          <p:nvPr/>
        </p:nvSpPr>
        <p:spPr>
          <a:xfrm rot="5400000">
            <a:off x="6745998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Isosceles Triangle 48"/>
          <p:cNvSpPr/>
          <p:nvPr/>
        </p:nvSpPr>
        <p:spPr>
          <a:xfrm>
            <a:off x="8735933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8834230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6948264" y="3814469"/>
            <a:ext cx="1656184" cy="23781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/>
          <p:cNvSpPr txBox="1"/>
          <p:nvPr/>
        </p:nvSpPr>
        <p:spPr>
          <a:xfrm>
            <a:off x="6881065" y="3842064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Basal siliciclastic package</a:t>
            </a:r>
            <a:endParaRPr lang="en-AU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52633" y="123478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Centralian Superbasin</a:t>
            </a:r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26537" y="3393455"/>
            <a:ext cx="2271463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5989883" y="422543"/>
            <a:ext cx="24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(Post mid-Cambrian omitted)</a:t>
            </a:r>
            <a:endParaRPr lang="en-AU" sz="12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798956" y="3774619"/>
            <a:ext cx="196707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8051786" y="1860816"/>
            <a:ext cx="473089" cy="1935070"/>
          </a:xfrm>
          <a:custGeom>
            <a:avLst/>
            <a:gdLst>
              <a:gd name="connsiteX0" fmla="*/ 1602 w 473089"/>
              <a:gd name="connsiteY0" fmla="*/ 1925545 h 1935070"/>
              <a:gd name="connsiteX1" fmla="*/ 25414 w 473089"/>
              <a:gd name="connsiteY1" fmla="*/ 1916020 h 1935070"/>
              <a:gd name="connsiteX2" fmla="*/ 53989 w 473089"/>
              <a:gd name="connsiteY2" fmla="*/ 1906495 h 1935070"/>
              <a:gd name="connsiteX3" fmla="*/ 63514 w 473089"/>
              <a:gd name="connsiteY3" fmla="*/ 1892207 h 1935070"/>
              <a:gd name="connsiteX4" fmla="*/ 92089 w 473089"/>
              <a:gd name="connsiteY4" fmla="*/ 1882682 h 1935070"/>
              <a:gd name="connsiteX5" fmla="*/ 101614 w 473089"/>
              <a:gd name="connsiteY5" fmla="*/ 1868395 h 1935070"/>
              <a:gd name="connsiteX6" fmla="*/ 115902 w 473089"/>
              <a:gd name="connsiteY6" fmla="*/ 1858870 h 1935070"/>
              <a:gd name="connsiteX7" fmla="*/ 120664 w 473089"/>
              <a:gd name="connsiteY7" fmla="*/ 1844582 h 1935070"/>
              <a:gd name="connsiteX8" fmla="*/ 149239 w 473089"/>
              <a:gd name="connsiteY8" fmla="*/ 1816007 h 1935070"/>
              <a:gd name="connsiteX9" fmla="*/ 168289 w 473089"/>
              <a:gd name="connsiteY9" fmla="*/ 1787432 h 1935070"/>
              <a:gd name="connsiteX10" fmla="*/ 187339 w 473089"/>
              <a:gd name="connsiteY10" fmla="*/ 1744570 h 1935070"/>
              <a:gd name="connsiteX11" fmla="*/ 192102 w 473089"/>
              <a:gd name="connsiteY11" fmla="*/ 1730282 h 1935070"/>
              <a:gd name="connsiteX12" fmla="*/ 196864 w 473089"/>
              <a:gd name="connsiteY12" fmla="*/ 1701707 h 1935070"/>
              <a:gd name="connsiteX13" fmla="*/ 206389 w 473089"/>
              <a:gd name="connsiteY13" fmla="*/ 1554070 h 1935070"/>
              <a:gd name="connsiteX14" fmla="*/ 211152 w 473089"/>
              <a:gd name="connsiteY14" fmla="*/ 1520732 h 1935070"/>
              <a:gd name="connsiteX15" fmla="*/ 215914 w 473089"/>
              <a:gd name="connsiteY15" fmla="*/ 1482632 h 1935070"/>
              <a:gd name="connsiteX16" fmla="*/ 220677 w 473089"/>
              <a:gd name="connsiteY16" fmla="*/ 1463582 h 1935070"/>
              <a:gd name="connsiteX17" fmla="*/ 225439 w 473089"/>
              <a:gd name="connsiteY17" fmla="*/ 1430245 h 1935070"/>
              <a:gd name="connsiteX18" fmla="*/ 230202 w 473089"/>
              <a:gd name="connsiteY18" fmla="*/ 1325470 h 1935070"/>
              <a:gd name="connsiteX19" fmla="*/ 220677 w 473089"/>
              <a:gd name="connsiteY19" fmla="*/ 539657 h 1935070"/>
              <a:gd name="connsiteX20" fmla="*/ 211152 w 473089"/>
              <a:gd name="connsiteY20" fmla="*/ 377732 h 1935070"/>
              <a:gd name="connsiteX21" fmla="*/ 206389 w 473089"/>
              <a:gd name="connsiteY21" fmla="*/ 363445 h 1935070"/>
              <a:gd name="connsiteX22" fmla="*/ 201627 w 473089"/>
              <a:gd name="connsiteY22" fmla="*/ 339632 h 1935070"/>
              <a:gd name="connsiteX23" fmla="*/ 196864 w 473089"/>
              <a:gd name="connsiteY23" fmla="*/ 306295 h 1935070"/>
              <a:gd name="connsiteX24" fmla="*/ 187339 w 473089"/>
              <a:gd name="connsiteY24" fmla="*/ 277720 h 1935070"/>
              <a:gd name="connsiteX25" fmla="*/ 177814 w 473089"/>
              <a:gd name="connsiteY25" fmla="*/ 239620 h 1935070"/>
              <a:gd name="connsiteX26" fmla="*/ 168289 w 473089"/>
              <a:gd name="connsiteY26" fmla="*/ 225332 h 1935070"/>
              <a:gd name="connsiteX27" fmla="*/ 154002 w 473089"/>
              <a:gd name="connsiteY27" fmla="*/ 120557 h 1935070"/>
              <a:gd name="connsiteX28" fmla="*/ 149239 w 473089"/>
              <a:gd name="connsiteY28" fmla="*/ 91982 h 1935070"/>
              <a:gd name="connsiteX29" fmla="*/ 154002 w 473089"/>
              <a:gd name="connsiteY29" fmla="*/ 39595 h 1935070"/>
              <a:gd name="connsiteX30" fmla="*/ 196864 w 473089"/>
              <a:gd name="connsiteY30" fmla="*/ 15782 h 1935070"/>
              <a:gd name="connsiteX31" fmla="*/ 225439 w 473089"/>
              <a:gd name="connsiteY31" fmla="*/ 11020 h 1935070"/>
              <a:gd name="connsiteX32" fmla="*/ 330214 w 473089"/>
              <a:gd name="connsiteY32" fmla="*/ 6257 h 1935070"/>
              <a:gd name="connsiteX33" fmla="*/ 387364 w 473089"/>
              <a:gd name="connsiteY33" fmla="*/ 25307 h 1935070"/>
              <a:gd name="connsiteX34" fmla="*/ 401652 w 473089"/>
              <a:gd name="connsiteY34" fmla="*/ 30070 h 1935070"/>
              <a:gd name="connsiteX35" fmla="*/ 415939 w 473089"/>
              <a:gd name="connsiteY35" fmla="*/ 34832 h 1935070"/>
              <a:gd name="connsiteX36" fmla="*/ 430227 w 473089"/>
              <a:gd name="connsiteY36" fmla="*/ 44357 h 1935070"/>
              <a:gd name="connsiteX37" fmla="*/ 444514 w 473089"/>
              <a:gd name="connsiteY37" fmla="*/ 49120 h 1935070"/>
              <a:gd name="connsiteX38" fmla="*/ 454039 w 473089"/>
              <a:gd name="connsiteY38" fmla="*/ 63407 h 1935070"/>
              <a:gd name="connsiteX39" fmla="*/ 468327 w 473089"/>
              <a:gd name="connsiteY39" fmla="*/ 72932 h 1935070"/>
              <a:gd name="connsiteX40" fmla="*/ 473089 w 473089"/>
              <a:gd name="connsiteY40" fmla="*/ 87220 h 1935070"/>
              <a:gd name="connsiteX41" fmla="*/ 463564 w 473089"/>
              <a:gd name="connsiteY41" fmla="*/ 206282 h 1935070"/>
              <a:gd name="connsiteX42" fmla="*/ 449277 w 473089"/>
              <a:gd name="connsiteY42" fmla="*/ 334870 h 1935070"/>
              <a:gd name="connsiteX43" fmla="*/ 444514 w 473089"/>
              <a:gd name="connsiteY43" fmla="*/ 349157 h 1935070"/>
              <a:gd name="connsiteX44" fmla="*/ 434989 w 473089"/>
              <a:gd name="connsiteY44" fmla="*/ 363445 h 1935070"/>
              <a:gd name="connsiteX45" fmla="*/ 425464 w 473089"/>
              <a:gd name="connsiteY45" fmla="*/ 392020 h 1935070"/>
              <a:gd name="connsiteX46" fmla="*/ 420702 w 473089"/>
              <a:gd name="connsiteY46" fmla="*/ 406307 h 1935070"/>
              <a:gd name="connsiteX47" fmla="*/ 401652 w 473089"/>
              <a:gd name="connsiteY47" fmla="*/ 444407 h 1935070"/>
              <a:gd name="connsiteX48" fmla="*/ 387364 w 473089"/>
              <a:gd name="connsiteY48" fmla="*/ 487270 h 1935070"/>
              <a:gd name="connsiteX49" fmla="*/ 382602 w 473089"/>
              <a:gd name="connsiteY49" fmla="*/ 501557 h 1935070"/>
              <a:gd name="connsiteX50" fmla="*/ 377839 w 473089"/>
              <a:gd name="connsiteY50" fmla="*/ 520607 h 1935070"/>
              <a:gd name="connsiteX51" fmla="*/ 368314 w 473089"/>
              <a:gd name="connsiteY51" fmla="*/ 549182 h 1935070"/>
              <a:gd name="connsiteX52" fmla="*/ 354027 w 473089"/>
              <a:gd name="connsiteY52" fmla="*/ 611095 h 1935070"/>
              <a:gd name="connsiteX53" fmla="*/ 349264 w 473089"/>
              <a:gd name="connsiteY53" fmla="*/ 630145 h 1935070"/>
              <a:gd name="connsiteX54" fmla="*/ 339739 w 473089"/>
              <a:gd name="connsiteY54" fmla="*/ 692057 h 1935070"/>
              <a:gd name="connsiteX55" fmla="*/ 334977 w 473089"/>
              <a:gd name="connsiteY55" fmla="*/ 715870 h 1935070"/>
              <a:gd name="connsiteX56" fmla="*/ 325452 w 473089"/>
              <a:gd name="connsiteY56" fmla="*/ 1111157 h 1935070"/>
              <a:gd name="connsiteX57" fmla="*/ 320689 w 473089"/>
              <a:gd name="connsiteY57" fmla="*/ 1139732 h 1935070"/>
              <a:gd name="connsiteX58" fmla="*/ 311164 w 473089"/>
              <a:gd name="connsiteY58" fmla="*/ 1268320 h 1935070"/>
              <a:gd name="connsiteX59" fmla="*/ 301639 w 473089"/>
              <a:gd name="connsiteY59" fmla="*/ 1439770 h 1935070"/>
              <a:gd name="connsiteX60" fmla="*/ 292114 w 473089"/>
              <a:gd name="connsiteY60" fmla="*/ 1587407 h 1935070"/>
              <a:gd name="connsiteX61" fmla="*/ 296877 w 473089"/>
              <a:gd name="connsiteY61" fmla="*/ 1744570 h 1935070"/>
              <a:gd name="connsiteX62" fmla="*/ 301639 w 473089"/>
              <a:gd name="connsiteY62" fmla="*/ 1763620 h 1935070"/>
              <a:gd name="connsiteX63" fmla="*/ 306402 w 473089"/>
              <a:gd name="connsiteY63" fmla="*/ 1796957 h 1935070"/>
              <a:gd name="connsiteX64" fmla="*/ 315927 w 473089"/>
              <a:gd name="connsiteY64" fmla="*/ 1830295 h 1935070"/>
              <a:gd name="connsiteX65" fmla="*/ 330214 w 473089"/>
              <a:gd name="connsiteY65" fmla="*/ 1877920 h 1935070"/>
              <a:gd name="connsiteX66" fmla="*/ 339739 w 473089"/>
              <a:gd name="connsiteY66" fmla="*/ 1892207 h 1935070"/>
              <a:gd name="connsiteX67" fmla="*/ 368314 w 473089"/>
              <a:gd name="connsiteY67" fmla="*/ 1911257 h 1935070"/>
              <a:gd name="connsiteX68" fmla="*/ 382602 w 473089"/>
              <a:gd name="connsiteY68" fmla="*/ 1920782 h 1935070"/>
              <a:gd name="connsiteX69" fmla="*/ 430227 w 473089"/>
              <a:gd name="connsiteY69" fmla="*/ 1935070 h 1935070"/>
              <a:gd name="connsiteX70" fmla="*/ 415939 w 473089"/>
              <a:gd name="connsiteY70" fmla="*/ 1930307 h 1935070"/>
              <a:gd name="connsiteX71" fmla="*/ 401652 w 473089"/>
              <a:gd name="connsiteY71" fmla="*/ 1925545 h 1935070"/>
              <a:gd name="connsiteX72" fmla="*/ 306402 w 473089"/>
              <a:gd name="connsiteY72" fmla="*/ 1930307 h 1935070"/>
              <a:gd name="connsiteX73" fmla="*/ 263539 w 473089"/>
              <a:gd name="connsiteY73" fmla="*/ 1935070 h 1935070"/>
              <a:gd name="connsiteX74" fmla="*/ 73039 w 473089"/>
              <a:gd name="connsiteY74" fmla="*/ 1930307 h 1935070"/>
              <a:gd name="connsiteX75" fmla="*/ 1602 w 473089"/>
              <a:gd name="connsiteY75" fmla="*/ 1925545 h 19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73089" h="1935070">
                <a:moveTo>
                  <a:pt x="1602" y="1925545"/>
                </a:moveTo>
                <a:cubicBezTo>
                  <a:pt x="-6335" y="1923164"/>
                  <a:pt x="17380" y="1918942"/>
                  <a:pt x="25414" y="1916020"/>
                </a:cubicBezTo>
                <a:cubicBezTo>
                  <a:pt x="34850" y="1912589"/>
                  <a:pt x="53989" y="1906495"/>
                  <a:pt x="53989" y="1906495"/>
                </a:cubicBezTo>
                <a:cubicBezTo>
                  <a:pt x="57164" y="1901732"/>
                  <a:pt x="58660" y="1895241"/>
                  <a:pt x="63514" y="1892207"/>
                </a:cubicBezTo>
                <a:cubicBezTo>
                  <a:pt x="72028" y="1886886"/>
                  <a:pt x="92089" y="1882682"/>
                  <a:pt x="92089" y="1882682"/>
                </a:cubicBezTo>
                <a:cubicBezTo>
                  <a:pt x="95264" y="1877920"/>
                  <a:pt x="97567" y="1872442"/>
                  <a:pt x="101614" y="1868395"/>
                </a:cubicBezTo>
                <a:cubicBezTo>
                  <a:pt x="105662" y="1864348"/>
                  <a:pt x="112326" y="1863340"/>
                  <a:pt x="115902" y="1858870"/>
                </a:cubicBezTo>
                <a:cubicBezTo>
                  <a:pt x="119038" y="1854950"/>
                  <a:pt x="117582" y="1848545"/>
                  <a:pt x="120664" y="1844582"/>
                </a:cubicBezTo>
                <a:cubicBezTo>
                  <a:pt x="128934" y="1833949"/>
                  <a:pt x="141767" y="1827215"/>
                  <a:pt x="149239" y="1816007"/>
                </a:cubicBezTo>
                <a:lnTo>
                  <a:pt x="168289" y="1787432"/>
                </a:lnTo>
                <a:cubicBezTo>
                  <a:pt x="183384" y="1764790"/>
                  <a:pt x="176003" y="1778578"/>
                  <a:pt x="187339" y="1744570"/>
                </a:cubicBezTo>
                <a:lnTo>
                  <a:pt x="192102" y="1730282"/>
                </a:lnTo>
                <a:cubicBezTo>
                  <a:pt x="193689" y="1720757"/>
                  <a:pt x="195853" y="1711310"/>
                  <a:pt x="196864" y="1701707"/>
                </a:cubicBezTo>
                <a:cubicBezTo>
                  <a:pt x="203546" y="1638224"/>
                  <a:pt x="200860" y="1623180"/>
                  <a:pt x="206389" y="1554070"/>
                </a:cubicBezTo>
                <a:cubicBezTo>
                  <a:pt x="207284" y="1542880"/>
                  <a:pt x="209668" y="1531859"/>
                  <a:pt x="211152" y="1520732"/>
                </a:cubicBezTo>
                <a:cubicBezTo>
                  <a:pt x="212844" y="1508045"/>
                  <a:pt x="213810" y="1495257"/>
                  <a:pt x="215914" y="1482632"/>
                </a:cubicBezTo>
                <a:cubicBezTo>
                  <a:pt x="216990" y="1476176"/>
                  <a:pt x="219506" y="1470022"/>
                  <a:pt x="220677" y="1463582"/>
                </a:cubicBezTo>
                <a:cubicBezTo>
                  <a:pt x="222685" y="1452538"/>
                  <a:pt x="223852" y="1441357"/>
                  <a:pt x="225439" y="1430245"/>
                </a:cubicBezTo>
                <a:cubicBezTo>
                  <a:pt x="227027" y="1395320"/>
                  <a:pt x="230202" y="1360431"/>
                  <a:pt x="230202" y="1325470"/>
                </a:cubicBezTo>
                <a:cubicBezTo>
                  <a:pt x="230202" y="579446"/>
                  <a:pt x="275094" y="811776"/>
                  <a:pt x="220677" y="539657"/>
                </a:cubicBezTo>
                <a:cubicBezTo>
                  <a:pt x="219332" y="506038"/>
                  <a:pt x="218855" y="423948"/>
                  <a:pt x="211152" y="377732"/>
                </a:cubicBezTo>
                <a:cubicBezTo>
                  <a:pt x="210327" y="372780"/>
                  <a:pt x="207607" y="368315"/>
                  <a:pt x="206389" y="363445"/>
                </a:cubicBezTo>
                <a:cubicBezTo>
                  <a:pt x="204426" y="355592"/>
                  <a:pt x="202958" y="347617"/>
                  <a:pt x="201627" y="339632"/>
                </a:cubicBezTo>
                <a:cubicBezTo>
                  <a:pt x="199782" y="328560"/>
                  <a:pt x="199388" y="317233"/>
                  <a:pt x="196864" y="306295"/>
                </a:cubicBezTo>
                <a:cubicBezTo>
                  <a:pt x="194606" y="296512"/>
                  <a:pt x="189308" y="287565"/>
                  <a:pt x="187339" y="277720"/>
                </a:cubicBezTo>
                <a:cubicBezTo>
                  <a:pt x="185527" y="268657"/>
                  <a:pt x="182698" y="249387"/>
                  <a:pt x="177814" y="239620"/>
                </a:cubicBezTo>
                <a:cubicBezTo>
                  <a:pt x="175254" y="234500"/>
                  <a:pt x="171464" y="230095"/>
                  <a:pt x="168289" y="225332"/>
                </a:cubicBezTo>
                <a:cubicBezTo>
                  <a:pt x="151995" y="176446"/>
                  <a:pt x="175784" y="251233"/>
                  <a:pt x="154002" y="120557"/>
                </a:cubicBezTo>
                <a:lnTo>
                  <a:pt x="149239" y="91982"/>
                </a:lnTo>
                <a:cubicBezTo>
                  <a:pt x="150827" y="74520"/>
                  <a:pt x="146587" y="55484"/>
                  <a:pt x="154002" y="39595"/>
                </a:cubicBezTo>
                <a:cubicBezTo>
                  <a:pt x="158262" y="30466"/>
                  <a:pt x="184211" y="18594"/>
                  <a:pt x="196864" y="15782"/>
                </a:cubicBezTo>
                <a:cubicBezTo>
                  <a:pt x="206290" y="13687"/>
                  <a:pt x="215914" y="12607"/>
                  <a:pt x="225439" y="11020"/>
                </a:cubicBezTo>
                <a:cubicBezTo>
                  <a:pt x="278158" y="-6553"/>
                  <a:pt x="243993" y="869"/>
                  <a:pt x="330214" y="6257"/>
                </a:cubicBezTo>
                <a:lnTo>
                  <a:pt x="387364" y="25307"/>
                </a:lnTo>
                <a:lnTo>
                  <a:pt x="401652" y="30070"/>
                </a:lnTo>
                <a:lnTo>
                  <a:pt x="415939" y="34832"/>
                </a:lnTo>
                <a:cubicBezTo>
                  <a:pt x="420702" y="38007"/>
                  <a:pt x="425107" y="41797"/>
                  <a:pt x="430227" y="44357"/>
                </a:cubicBezTo>
                <a:cubicBezTo>
                  <a:pt x="434717" y="46602"/>
                  <a:pt x="440594" y="45984"/>
                  <a:pt x="444514" y="49120"/>
                </a:cubicBezTo>
                <a:cubicBezTo>
                  <a:pt x="448983" y="52696"/>
                  <a:pt x="449992" y="59360"/>
                  <a:pt x="454039" y="63407"/>
                </a:cubicBezTo>
                <a:cubicBezTo>
                  <a:pt x="458087" y="67454"/>
                  <a:pt x="463564" y="69757"/>
                  <a:pt x="468327" y="72932"/>
                </a:cubicBezTo>
                <a:cubicBezTo>
                  <a:pt x="469914" y="77695"/>
                  <a:pt x="473089" y="82200"/>
                  <a:pt x="473089" y="87220"/>
                </a:cubicBezTo>
                <a:cubicBezTo>
                  <a:pt x="473089" y="164727"/>
                  <a:pt x="473247" y="157874"/>
                  <a:pt x="463564" y="206282"/>
                </a:cubicBezTo>
                <a:cubicBezTo>
                  <a:pt x="458253" y="267353"/>
                  <a:pt x="462073" y="290084"/>
                  <a:pt x="449277" y="334870"/>
                </a:cubicBezTo>
                <a:cubicBezTo>
                  <a:pt x="447898" y="339697"/>
                  <a:pt x="446759" y="344667"/>
                  <a:pt x="444514" y="349157"/>
                </a:cubicBezTo>
                <a:cubicBezTo>
                  <a:pt x="441954" y="354277"/>
                  <a:pt x="438164" y="358682"/>
                  <a:pt x="434989" y="363445"/>
                </a:cubicBezTo>
                <a:lnTo>
                  <a:pt x="425464" y="392020"/>
                </a:lnTo>
                <a:cubicBezTo>
                  <a:pt x="423877" y="396782"/>
                  <a:pt x="422947" y="401817"/>
                  <a:pt x="420702" y="406307"/>
                </a:cubicBezTo>
                <a:cubicBezTo>
                  <a:pt x="414352" y="419007"/>
                  <a:pt x="406142" y="430937"/>
                  <a:pt x="401652" y="444407"/>
                </a:cubicBezTo>
                <a:lnTo>
                  <a:pt x="387364" y="487270"/>
                </a:lnTo>
                <a:cubicBezTo>
                  <a:pt x="385777" y="492032"/>
                  <a:pt x="383820" y="496687"/>
                  <a:pt x="382602" y="501557"/>
                </a:cubicBezTo>
                <a:cubicBezTo>
                  <a:pt x="381014" y="507907"/>
                  <a:pt x="379720" y="514338"/>
                  <a:pt x="377839" y="520607"/>
                </a:cubicBezTo>
                <a:cubicBezTo>
                  <a:pt x="374954" y="530224"/>
                  <a:pt x="370283" y="539337"/>
                  <a:pt x="368314" y="549182"/>
                </a:cubicBezTo>
                <a:cubicBezTo>
                  <a:pt x="360986" y="585827"/>
                  <a:pt x="365514" y="565150"/>
                  <a:pt x="354027" y="611095"/>
                </a:cubicBezTo>
                <a:cubicBezTo>
                  <a:pt x="352439" y="617445"/>
                  <a:pt x="350190" y="623665"/>
                  <a:pt x="349264" y="630145"/>
                </a:cubicBezTo>
                <a:cubicBezTo>
                  <a:pt x="345693" y="655146"/>
                  <a:pt x="344149" y="667804"/>
                  <a:pt x="339739" y="692057"/>
                </a:cubicBezTo>
                <a:cubicBezTo>
                  <a:pt x="338291" y="700021"/>
                  <a:pt x="336564" y="707932"/>
                  <a:pt x="334977" y="715870"/>
                </a:cubicBezTo>
                <a:cubicBezTo>
                  <a:pt x="333291" y="840586"/>
                  <a:pt x="342787" y="981148"/>
                  <a:pt x="325452" y="1111157"/>
                </a:cubicBezTo>
                <a:cubicBezTo>
                  <a:pt x="324176" y="1120729"/>
                  <a:pt x="322277" y="1130207"/>
                  <a:pt x="320689" y="1139732"/>
                </a:cubicBezTo>
                <a:cubicBezTo>
                  <a:pt x="317514" y="1182595"/>
                  <a:pt x="313423" y="1225399"/>
                  <a:pt x="311164" y="1268320"/>
                </a:cubicBezTo>
                <a:cubicBezTo>
                  <a:pt x="308106" y="1326429"/>
                  <a:pt x="305379" y="1381799"/>
                  <a:pt x="301639" y="1439770"/>
                </a:cubicBezTo>
                <a:cubicBezTo>
                  <a:pt x="288261" y="1647132"/>
                  <a:pt x="306303" y="1346225"/>
                  <a:pt x="292114" y="1587407"/>
                </a:cubicBezTo>
                <a:cubicBezTo>
                  <a:pt x="293702" y="1639795"/>
                  <a:pt x="294048" y="1692235"/>
                  <a:pt x="296877" y="1744570"/>
                </a:cubicBezTo>
                <a:cubicBezTo>
                  <a:pt x="297230" y="1751106"/>
                  <a:pt x="300468" y="1757180"/>
                  <a:pt x="301639" y="1763620"/>
                </a:cubicBezTo>
                <a:cubicBezTo>
                  <a:pt x="303647" y="1774664"/>
                  <a:pt x="304394" y="1785913"/>
                  <a:pt x="306402" y="1796957"/>
                </a:cubicBezTo>
                <a:cubicBezTo>
                  <a:pt x="310127" y="1817442"/>
                  <a:pt x="310824" y="1812433"/>
                  <a:pt x="315927" y="1830295"/>
                </a:cubicBezTo>
                <a:cubicBezTo>
                  <a:pt x="319255" y="1841944"/>
                  <a:pt x="324553" y="1869429"/>
                  <a:pt x="330214" y="1877920"/>
                </a:cubicBezTo>
                <a:cubicBezTo>
                  <a:pt x="333389" y="1882682"/>
                  <a:pt x="335431" y="1888438"/>
                  <a:pt x="339739" y="1892207"/>
                </a:cubicBezTo>
                <a:cubicBezTo>
                  <a:pt x="348354" y="1899745"/>
                  <a:pt x="358789" y="1904907"/>
                  <a:pt x="368314" y="1911257"/>
                </a:cubicBezTo>
                <a:cubicBezTo>
                  <a:pt x="373077" y="1914432"/>
                  <a:pt x="377049" y="1919394"/>
                  <a:pt x="382602" y="1920782"/>
                </a:cubicBezTo>
                <a:cubicBezTo>
                  <a:pt x="411399" y="1927982"/>
                  <a:pt x="395433" y="1923473"/>
                  <a:pt x="430227" y="1935070"/>
                </a:cubicBezTo>
                <a:lnTo>
                  <a:pt x="415939" y="1930307"/>
                </a:lnTo>
                <a:lnTo>
                  <a:pt x="401652" y="1925545"/>
                </a:lnTo>
                <a:lnTo>
                  <a:pt x="306402" y="1930307"/>
                </a:lnTo>
                <a:cubicBezTo>
                  <a:pt x="292060" y="1931296"/>
                  <a:pt x="277915" y="1935070"/>
                  <a:pt x="263539" y="1935070"/>
                </a:cubicBezTo>
                <a:cubicBezTo>
                  <a:pt x="200019" y="1935070"/>
                  <a:pt x="136539" y="1931895"/>
                  <a:pt x="73039" y="1930307"/>
                </a:cubicBezTo>
                <a:cubicBezTo>
                  <a:pt x="24886" y="1914256"/>
                  <a:pt x="9539" y="1927926"/>
                  <a:pt x="1602" y="1925545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TextBox 57"/>
          <p:cNvSpPr txBox="1"/>
          <p:nvPr/>
        </p:nvSpPr>
        <p:spPr>
          <a:xfrm>
            <a:off x="6809770" y="2715186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Inter-glacial marine package</a:t>
            </a:r>
            <a:endParaRPr lang="en-AU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836054" y="1809279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Post-glacial marine package</a:t>
            </a:r>
            <a:endParaRPr lang="en-AU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19709" y="2211130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Elatina (“Marinoan”) Glaciation</a:t>
            </a:r>
            <a:endParaRPr lang="en-AU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863725" y="3003218"/>
            <a:ext cx="18710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Sturt (“</a:t>
            </a:r>
            <a:r>
              <a:rPr lang="en-AU" sz="1000" b="1" dirty="0"/>
              <a:t>S</a:t>
            </a:r>
            <a:r>
              <a:rPr lang="en-AU" sz="1000" b="1" dirty="0" smtClean="0"/>
              <a:t>turtian”) Glaciation</a:t>
            </a:r>
            <a:endParaRPr lang="en-AU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33462" y="3193992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75693" y="3482024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Evaporite–carbonate–shale package</a:t>
            </a:r>
            <a:endParaRPr lang="en-AU" sz="10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31677" y="3774619"/>
            <a:ext cx="449388" cy="5758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24128" y="4292341"/>
            <a:ext cx="298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~800 Ma (halite/anhydrite)</a:t>
            </a:r>
            <a:endParaRPr lang="en-A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121359" y="2019805"/>
            <a:ext cx="1112929" cy="392440"/>
          </a:xfrm>
          <a:custGeom>
            <a:avLst/>
            <a:gdLst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0540 w 1013527"/>
              <a:gd name="connsiteY20" fmla="*/ 104382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0591 w 1013527"/>
              <a:gd name="connsiteY96" fmla="*/ 249055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47742 w 1036485"/>
              <a:gd name="connsiteY0" fmla="*/ 1989 h 369160"/>
              <a:gd name="connsiteX1" fmla="*/ 62030 w 1036485"/>
              <a:gd name="connsiteY1" fmla="*/ 4370 h 369160"/>
              <a:gd name="connsiteX2" fmla="*/ 83461 w 1036485"/>
              <a:gd name="connsiteY2" fmla="*/ 11514 h 369160"/>
              <a:gd name="connsiteX3" fmla="*/ 90605 w 1036485"/>
              <a:gd name="connsiteY3" fmla="*/ 13895 h 369160"/>
              <a:gd name="connsiteX4" fmla="*/ 112036 w 1036485"/>
              <a:gd name="connsiteY4" fmla="*/ 18657 h 369160"/>
              <a:gd name="connsiteX5" fmla="*/ 119180 w 1036485"/>
              <a:gd name="connsiteY5" fmla="*/ 21039 h 369160"/>
              <a:gd name="connsiteX6" fmla="*/ 123942 w 1036485"/>
              <a:gd name="connsiteY6" fmla="*/ 28182 h 369160"/>
              <a:gd name="connsiteX7" fmla="*/ 133467 w 1036485"/>
              <a:gd name="connsiteY7" fmla="*/ 30564 h 369160"/>
              <a:gd name="connsiteX8" fmla="*/ 140611 w 1036485"/>
              <a:gd name="connsiteY8" fmla="*/ 35326 h 369160"/>
              <a:gd name="connsiteX9" fmla="*/ 145373 w 1036485"/>
              <a:gd name="connsiteY9" fmla="*/ 42470 h 369160"/>
              <a:gd name="connsiteX10" fmla="*/ 152517 w 1036485"/>
              <a:gd name="connsiteY10" fmla="*/ 44851 h 369160"/>
              <a:gd name="connsiteX11" fmla="*/ 166805 w 1036485"/>
              <a:gd name="connsiteY11" fmla="*/ 54376 h 369160"/>
              <a:gd name="connsiteX12" fmla="*/ 181092 w 1036485"/>
              <a:gd name="connsiteY12" fmla="*/ 63901 h 369160"/>
              <a:gd name="connsiteX13" fmla="*/ 195380 w 1036485"/>
              <a:gd name="connsiteY13" fmla="*/ 71045 h 369160"/>
              <a:gd name="connsiteX14" fmla="*/ 202523 w 1036485"/>
              <a:gd name="connsiteY14" fmla="*/ 75807 h 369160"/>
              <a:gd name="connsiteX15" fmla="*/ 214430 w 1036485"/>
              <a:gd name="connsiteY15" fmla="*/ 78189 h 369160"/>
              <a:gd name="connsiteX16" fmla="*/ 223955 w 1036485"/>
              <a:gd name="connsiteY16" fmla="*/ 82951 h 369160"/>
              <a:gd name="connsiteX17" fmla="*/ 240623 w 1036485"/>
              <a:gd name="connsiteY17" fmla="*/ 87714 h 369160"/>
              <a:gd name="connsiteX18" fmla="*/ 274411 w 1036485"/>
              <a:gd name="connsiteY18" fmla="*/ 66548 h 369160"/>
              <a:gd name="connsiteX19" fmla="*/ 315924 w 1036485"/>
              <a:gd name="connsiteY19" fmla="*/ 79354 h 369160"/>
              <a:gd name="connsiteX20" fmla="*/ 386329 w 1036485"/>
              <a:gd name="connsiteY20" fmla="*/ 78904 h 369160"/>
              <a:gd name="connsiteX21" fmla="*/ 523041 w 1036485"/>
              <a:gd name="connsiteY21" fmla="*/ 81286 h 369160"/>
              <a:gd name="connsiteX22" fmla="*/ 600192 w 1036485"/>
              <a:gd name="connsiteY22" fmla="*/ 113907 h 369160"/>
              <a:gd name="connsiteX23" fmla="*/ 604955 w 1036485"/>
              <a:gd name="connsiteY23" fmla="*/ 121051 h 369160"/>
              <a:gd name="connsiteX24" fmla="*/ 638292 w 1036485"/>
              <a:gd name="connsiteY24" fmla="*/ 128195 h 369160"/>
              <a:gd name="connsiteX25" fmla="*/ 662105 w 1036485"/>
              <a:gd name="connsiteY25" fmla="*/ 135339 h 369160"/>
              <a:gd name="connsiteX26" fmla="*/ 686817 w 1036485"/>
              <a:gd name="connsiteY26" fmla="*/ 108960 h 369160"/>
              <a:gd name="connsiteX27" fmla="*/ 764498 w 1036485"/>
              <a:gd name="connsiteY27" fmla="*/ 137720 h 369160"/>
              <a:gd name="connsiteX28" fmla="*/ 793523 w 1036485"/>
              <a:gd name="connsiteY28" fmla="*/ 112241 h 369160"/>
              <a:gd name="connsiteX29" fmla="*/ 831173 w 1036485"/>
              <a:gd name="connsiteY29" fmla="*/ 135339 h 369160"/>
              <a:gd name="connsiteX30" fmla="*/ 845461 w 1036485"/>
              <a:gd name="connsiteY30" fmla="*/ 130576 h 369160"/>
              <a:gd name="connsiteX31" fmla="*/ 847842 w 1036485"/>
              <a:gd name="connsiteY31" fmla="*/ 109277 h 369160"/>
              <a:gd name="connsiteX32" fmla="*/ 859748 w 1036485"/>
              <a:gd name="connsiteY32" fmla="*/ 111526 h 369160"/>
              <a:gd name="connsiteX33" fmla="*/ 864511 w 1036485"/>
              <a:gd name="connsiteY33" fmla="*/ 102001 h 369160"/>
              <a:gd name="connsiteX34" fmla="*/ 874036 w 1036485"/>
              <a:gd name="connsiteY34" fmla="*/ 99620 h 369160"/>
              <a:gd name="connsiteX35" fmla="*/ 881180 w 1036485"/>
              <a:gd name="connsiteY35" fmla="*/ 94857 h 369160"/>
              <a:gd name="connsiteX36" fmla="*/ 888323 w 1036485"/>
              <a:gd name="connsiteY36" fmla="*/ 97239 h 369160"/>
              <a:gd name="connsiteX37" fmla="*/ 897848 w 1036485"/>
              <a:gd name="connsiteY37" fmla="*/ 99620 h 369160"/>
              <a:gd name="connsiteX38" fmla="*/ 912136 w 1036485"/>
              <a:gd name="connsiteY38" fmla="*/ 104382 h 369160"/>
              <a:gd name="connsiteX39" fmla="*/ 926423 w 1036485"/>
              <a:gd name="connsiteY39" fmla="*/ 111526 h 369160"/>
              <a:gd name="connsiteX40" fmla="*/ 933567 w 1036485"/>
              <a:gd name="connsiteY40" fmla="*/ 118670 h 369160"/>
              <a:gd name="connsiteX41" fmla="*/ 945473 w 1036485"/>
              <a:gd name="connsiteY41" fmla="*/ 121051 h 369160"/>
              <a:gd name="connsiteX42" fmla="*/ 959761 w 1036485"/>
              <a:gd name="connsiteY42" fmla="*/ 125814 h 369160"/>
              <a:gd name="connsiteX43" fmla="*/ 966905 w 1036485"/>
              <a:gd name="connsiteY43" fmla="*/ 128195 h 369160"/>
              <a:gd name="connsiteX44" fmla="*/ 974048 w 1036485"/>
              <a:gd name="connsiteY44" fmla="*/ 130576 h 369160"/>
              <a:gd name="connsiteX45" fmla="*/ 981192 w 1036485"/>
              <a:gd name="connsiteY45" fmla="*/ 132957 h 369160"/>
              <a:gd name="connsiteX46" fmla="*/ 988336 w 1036485"/>
              <a:gd name="connsiteY46" fmla="*/ 137720 h 369160"/>
              <a:gd name="connsiteX47" fmla="*/ 1002623 w 1036485"/>
              <a:gd name="connsiteY47" fmla="*/ 142482 h 369160"/>
              <a:gd name="connsiteX48" fmla="*/ 1009767 w 1036485"/>
              <a:gd name="connsiteY48" fmla="*/ 147245 h 369160"/>
              <a:gd name="connsiteX49" fmla="*/ 1016911 w 1036485"/>
              <a:gd name="connsiteY49" fmla="*/ 149626 h 369160"/>
              <a:gd name="connsiteX50" fmla="*/ 1024055 w 1036485"/>
              <a:gd name="connsiteY50" fmla="*/ 163914 h 369160"/>
              <a:gd name="connsiteX51" fmla="*/ 1031198 w 1036485"/>
              <a:gd name="connsiteY51" fmla="*/ 171057 h 369160"/>
              <a:gd name="connsiteX52" fmla="*/ 1033580 w 1036485"/>
              <a:gd name="connsiteY52" fmla="*/ 202014 h 369160"/>
              <a:gd name="connsiteX53" fmla="*/ 1026436 w 1036485"/>
              <a:gd name="connsiteY53" fmla="*/ 206776 h 369160"/>
              <a:gd name="connsiteX54" fmla="*/ 1019292 w 1036485"/>
              <a:gd name="connsiteY54" fmla="*/ 213920 h 369160"/>
              <a:gd name="connsiteX55" fmla="*/ 1005005 w 1036485"/>
              <a:gd name="connsiteY55" fmla="*/ 223445 h 369160"/>
              <a:gd name="connsiteX56" fmla="*/ 988336 w 1036485"/>
              <a:gd name="connsiteY56" fmla="*/ 240114 h 369160"/>
              <a:gd name="connsiteX57" fmla="*/ 981192 w 1036485"/>
              <a:gd name="connsiteY57" fmla="*/ 244876 h 369160"/>
              <a:gd name="connsiteX58" fmla="*/ 966905 w 1036485"/>
              <a:gd name="connsiteY58" fmla="*/ 273451 h 369160"/>
              <a:gd name="connsiteX59" fmla="*/ 959761 w 1036485"/>
              <a:gd name="connsiteY59" fmla="*/ 278214 h 369160"/>
              <a:gd name="connsiteX60" fmla="*/ 952617 w 1036485"/>
              <a:gd name="connsiteY60" fmla="*/ 292501 h 369160"/>
              <a:gd name="connsiteX61" fmla="*/ 945473 w 1036485"/>
              <a:gd name="connsiteY61" fmla="*/ 297264 h 369160"/>
              <a:gd name="connsiteX62" fmla="*/ 935948 w 1036485"/>
              <a:gd name="connsiteY62" fmla="*/ 311551 h 369160"/>
              <a:gd name="connsiteX63" fmla="*/ 921661 w 1036485"/>
              <a:gd name="connsiteY63" fmla="*/ 321076 h 369160"/>
              <a:gd name="connsiteX64" fmla="*/ 916898 w 1036485"/>
              <a:gd name="connsiteY64" fmla="*/ 328220 h 369160"/>
              <a:gd name="connsiteX65" fmla="*/ 902611 w 1036485"/>
              <a:gd name="connsiteY65" fmla="*/ 340126 h 369160"/>
              <a:gd name="connsiteX66" fmla="*/ 895467 w 1036485"/>
              <a:gd name="connsiteY66" fmla="*/ 342507 h 369160"/>
              <a:gd name="connsiteX67" fmla="*/ 878798 w 1036485"/>
              <a:gd name="connsiteY67" fmla="*/ 361557 h 369160"/>
              <a:gd name="connsiteX68" fmla="*/ 874036 w 1036485"/>
              <a:gd name="connsiteY68" fmla="*/ 368701 h 369160"/>
              <a:gd name="connsiteX69" fmla="*/ 809742 w 1036485"/>
              <a:gd name="connsiteY69" fmla="*/ 366320 h 369160"/>
              <a:gd name="connsiteX70" fmla="*/ 802598 w 1036485"/>
              <a:gd name="connsiteY70" fmla="*/ 363939 h 369160"/>
              <a:gd name="connsiteX71" fmla="*/ 781167 w 1036485"/>
              <a:gd name="connsiteY71" fmla="*/ 361557 h 369160"/>
              <a:gd name="connsiteX72" fmla="*/ 754973 w 1036485"/>
              <a:gd name="connsiteY72" fmla="*/ 356795 h 369160"/>
              <a:gd name="connsiteX73" fmla="*/ 685917 w 1036485"/>
              <a:gd name="connsiteY73" fmla="*/ 361557 h 369160"/>
              <a:gd name="connsiteX74" fmla="*/ 664486 w 1036485"/>
              <a:gd name="connsiteY74" fmla="*/ 359176 h 369160"/>
              <a:gd name="connsiteX75" fmla="*/ 647817 w 1036485"/>
              <a:gd name="connsiteY75" fmla="*/ 352032 h 369160"/>
              <a:gd name="connsiteX76" fmla="*/ 638292 w 1036485"/>
              <a:gd name="connsiteY76" fmla="*/ 349651 h 369160"/>
              <a:gd name="connsiteX77" fmla="*/ 631148 w 1036485"/>
              <a:gd name="connsiteY77" fmla="*/ 347270 h 369160"/>
              <a:gd name="connsiteX78" fmla="*/ 621623 w 1036485"/>
              <a:gd name="connsiteY78" fmla="*/ 344889 h 369160"/>
              <a:gd name="connsiteX79" fmla="*/ 614480 w 1036485"/>
              <a:gd name="connsiteY79" fmla="*/ 342507 h 369160"/>
              <a:gd name="connsiteX80" fmla="*/ 583523 w 1036485"/>
              <a:gd name="connsiteY80" fmla="*/ 337745 h 369160"/>
              <a:gd name="connsiteX81" fmla="*/ 550186 w 1036485"/>
              <a:gd name="connsiteY81" fmla="*/ 340126 h 369160"/>
              <a:gd name="connsiteX82" fmla="*/ 528755 w 1036485"/>
              <a:gd name="connsiteY82" fmla="*/ 335364 h 369160"/>
              <a:gd name="connsiteX83" fmla="*/ 519230 w 1036485"/>
              <a:gd name="connsiteY83" fmla="*/ 332982 h 369160"/>
              <a:gd name="connsiteX84" fmla="*/ 504942 w 1036485"/>
              <a:gd name="connsiteY84" fmla="*/ 328220 h 369160"/>
              <a:gd name="connsiteX85" fmla="*/ 483511 w 1036485"/>
              <a:gd name="connsiteY85" fmla="*/ 318695 h 369160"/>
              <a:gd name="connsiteX86" fmla="*/ 476367 w 1036485"/>
              <a:gd name="connsiteY86" fmla="*/ 316314 h 369160"/>
              <a:gd name="connsiteX87" fmla="*/ 452555 w 1036485"/>
              <a:gd name="connsiteY87" fmla="*/ 302026 h 369160"/>
              <a:gd name="connsiteX88" fmla="*/ 445411 w 1036485"/>
              <a:gd name="connsiteY88" fmla="*/ 299645 h 369160"/>
              <a:gd name="connsiteX89" fmla="*/ 435886 w 1036485"/>
              <a:gd name="connsiteY89" fmla="*/ 292501 h 369160"/>
              <a:gd name="connsiteX90" fmla="*/ 421598 w 1036485"/>
              <a:gd name="connsiteY90" fmla="*/ 287739 h 369160"/>
              <a:gd name="connsiteX91" fmla="*/ 414455 w 1036485"/>
              <a:gd name="connsiteY91" fmla="*/ 280595 h 369160"/>
              <a:gd name="connsiteX92" fmla="*/ 400167 w 1036485"/>
              <a:gd name="connsiteY92" fmla="*/ 271070 h 369160"/>
              <a:gd name="connsiteX93" fmla="*/ 390642 w 1036485"/>
              <a:gd name="connsiteY93" fmla="*/ 256782 h 369160"/>
              <a:gd name="connsiteX94" fmla="*/ 385880 w 1036485"/>
              <a:gd name="connsiteY94" fmla="*/ 249639 h 369160"/>
              <a:gd name="connsiteX95" fmla="*/ 378736 w 1036485"/>
              <a:gd name="connsiteY95" fmla="*/ 244876 h 369160"/>
              <a:gd name="connsiteX96" fmla="*/ 363549 w 1036485"/>
              <a:gd name="connsiteY96" fmla="*/ 249055 h 369160"/>
              <a:gd name="connsiteX97" fmla="*/ 354923 w 1036485"/>
              <a:gd name="connsiteY97" fmla="*/ 228207 h 369160"/>
              <a:gd name="connsiteX98" fmla="*/ 345398 w 1036485"/>
              <a:gd name="connsiteY98" fmla="*/ 223445 h 369160"/>
              <a:gd name="connsiteX99" fmla="*/ 335873 w 1036485"/>
              <a:gd name="connsiteY99" fmla="*/ 236118 h 369160"/>
              <a:gd name="connsiteX100" fmla="*/ 291662 w 1036485"/>
              <a:gd name="connsiteY100" fmla="*/ 226143 h 369160"/>
              <a:gd name="connsiteX101" fmla="*/ 212048 w 1036485"/>
              <a:gd name="connsiteY101" fmla="*/ 211539 h 369160"/>
              <a:gd name="connsiteX102" fmla="*/ 204905 w 1036485"/>
              <a:gd name="connsiteY102" fmla="*/ 213920 h 369160"/>
              <a:gd name="connsiteX103" fmla="*/ 147755 w 1036485"/>
              <a:gd name="connsiteY103" fmla="*/ 218682 h 369160"/>
              <a:gd name="connsiteX104" fmla="*/ 133467 w 1036485"/>
              <a:gd name="connsiteY104" fmla="*/ 223445 h 369160"/>
              <a:gd name="connsiteX105" fmla="*/ 126323 w 1036485"/>
              <a:gd name="connsiteY105" fmla="*/ 228207 h 369160"/>
              <a:gd name="connsiteX106" fmla="*/ 92986 w 1036485"/>
              <a:gd name="connsiteY106" fmla="*/ 230589 h 369160"/>
              <a:gd name="connsiteX107" fmla="*/ 83461 w 1036485"/>
              <a:gd name="connsiteY107" fmla="*/ 232970 h 369160"/>
              <a:gd name="connsiteX108" fmla="*/ 66792 w 1036485"/>
              <a:gd name="connsiteY108" fmla="*/ 230589 h 369160"/>
              <a:gd name="connsiteX109" fmla="*/ 40598 w 1036485"/>
              <a:gd name="connsiteY109" fmla="*/ 223445 h 369160"/>
              <a:gd name="connsiteX110" fmla="*/ 33455 w 1036485"/>
              <a:gd name="connsiteY110" fmla="*/ 218682 h 369160"/>
              <a:gd name="connsiteX111" fmla="*/ 28692 w 1036485"/>
              <a:gd name="connsiteY111" fmla="*/ 204395 h 369160"/>
              <a:gd name="connsiteX112" fmla="*/ 40598 w 1036485"/>
              <a:gd name="connsiteY112" fmla="*/ 168676 h 369160"/>
              <a:gd name="connsiteX113" fmla="*/ 42980 w 1036485"/>
              <a:gd name="connsiteY113" fmla="*/ 161532 h 369160"/>
              <a:gd name="connsiteX114" fmla="*/ 66 w 1036485"/>
              <a:gd name="connsiteY114" fmla="*/ 154389 h 369160"/>
              <a:gd name="connsiteX115" fmla="*/ 38217 w 1036485"/>
              <a:gd name="connsiteY115" fmla="*/ 106764 h 369160"/>
              <a:gd name="connsiteX116" fmla="*/ 33455 w 1036485"/>
              <a:gd name="connsiteY116" fmla="*/ 92476 h 369160"/>
              <a:gd name="connsiteX117" fmla="*/ 28692 w 1036485"/>
              <a:gd name="connsiteY117" fmla="*/ 85332 h 369160"/>
              <a:gd name="connsiteX118" fmla="*/ 26311 w 1036485"/>
              <a:gd name="connsiteY118" fmla="*/ 47232 h 369160"/>
              <a:gd name="connsiteX119" fmla="*/ 42980 w 1036485"/>
              <a:gd name="connsiteY119" fmla="*/ 40089 h 369160"/>
              <a:gd name="connsiteX120" fmla="*/ 50123 w 1036485"/>
              <a:gd name="connsiteY120" fmla="*/ 35326 h 369160"/>
              <a:gd name="connsiteX121" fmla="*/ 47742 w 1036485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59899 w 1055786"/>
              <a:gd name="connsiteY112" fmla="*/ 168676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19684 w 1055786"/>
              <a:gd name="connsiteY111" fmla="*/ 215719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48488 w 1056281"/>
              <a:gd name="connsiteY117" fmla="*/ 85332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8855 w 1056281"/>
              <a:gd name="connsiteY117" fmla="*/ 76839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3 w 1056276"/>
              <a:gd name="connsiteY0" fmla="*/ 1989 h 369160"/>
              <a:gd name="connsiteX1" fmla="*/ 81821 w 1056276"/>
              <a:gd name="connsiteY1" fmla="*/ 4370 h 369160"/>
              <a:gd name="connsiteX2" fmla="*/ 103252 w 1056276"/>
              <a:gd name="connsiteY2" fmla="*/ 11514 h 369160"/>
              <a:gd name="connsiteX3" fmla="*/ 110396 w 1056276"/>
              <a:gd name="connsiteY3" fmla="*/ 13895 h 369160"/>
              <a:gd name="connsiteX4" fmla="*/ 131827 w 1056276"/>
              <a:gd name="connsiteY4" fmla="*/ 18657 h 369160"/>
              <a:gd name="connsiteX5" fmla="*/ 138971 w 1056276"/>
              <a:gd name="connsiteY5" fmla="*/ 21039 h 369160"/>
              <a:gd name="connsiteX6" fmla="*/ 143733 w 1056276"/>
              <a:gd name="connsiteY6" fmla="*/ 28182 h 369160"/>
              <a:gd name="connsiteX7" fmla="*/ 153258 w 1056276"/>
              <a:gd name="connsiteY7" fmla="*/ 30564 h 369160"/>
              <a:gd name="connsiteX8" fmla="*/ 160402 w 1056276"/>
              <a:gd name="connsiteY8" fmla="*/ 35326 h 369160"/>
              <a:gd name="connsiteX9" fmla="*/ 165164 w 1056276"/>
              <a:gd name="connsiteY9" fmla="*/ 42470 h 369160"/>
              <a:gd name="connsiteX10" fmla="*/ 172308 w 1056276"/>
              <a:gd name="connsiteY10" fmla="*/ 44851 h 369160"/>
              <a:gd name="connsiteX11" fmla="*/ 186596 w 1056276"/>
              <a:gd name="connsiteY11" fmla="*/ 54376 h 369160"/>
              <a:gd name="connsiteX12" fmla="*/ 200883 w 1056276"/>
              <a:gd name="connsiteY12" fmla="*/ 63901 h 369160"/>
              <a:gd name="connsiteX13" fmla="*/ 215171 w 1056276"/>
              <a:gd name="connsiteY13" fmla="*/ 71045 h 369160"/>
              <a:gd name="connsiteX14" fmla="*/ 222314 w 1056276"/>
              <a:gd name="connsiteY14" fmla="*/ 75807 h 369160"/>
              <a:gd name="connsiteX15" fmla="*/ 234221 w 1056276"/>
              <a:gd name="connsiteY15" fmla="*/ 78189 h 369160"/>
              <a:gd name="connsiteX16" fmla="*/ 243746 w 1056276"/>
              <a:gd name="connsiteY16" fmla="*/ 82951 h 369160"/>
              <a:gd name="connsiteX17" fmla="*/ 260414 w 1056276"/>
              <a:gd name="connsiteY17" fmla="*/ 87714 h 369160"/>
              <a:gd name="connsiteX18" fmla="*/ 294202 w 1056276"/>
              <a:gd name="connsiteY18" fmla="*/ 66548 h 369160"/>
              <a:gd name="connsiteX19" fmla="*/ 335715 w 1056276"/>
              <a:gd name="connsiteY19" fmla="*/ 79354 h 369160"/>
              <a:gd name="connsiteX20" fmla="*/ 406120 w 1056276"/>
              <a:gd name="connsiteY20" fmla="*/ 78904 h 369160"/>
              <a:gd name="connsiteX21" fmla="*/ 542832 w 1056276"/>
              <a:gd name="connsiteY21" fmla="*/ 81286 h 369160"/>
              <a:gd name="connsiteX22" fmla="*/ 619983 w 1056276"/>
              <a:gd name="connsiteY22" fmla="*/ 113907 h 369160"/>
              <a:gd name="connsiteX23" fmla="*/ 624746 w 1056276"/>
              <a:gd name="connsiteY23" fmla="*/ 121051 h 369160"/>
              <a:gd name="connsiteX24" fmla="*/ 658083 w 1056276"/>
              <a:gd name="connsiteY24" fmla="*/ 128195 h 369160"/>
              <a:gd name="connsiteX25" fmla="*/ 681896 w 1056276"/>
              <a:gd name="connsiteY25" fmla="*/ 135339 h 369160"/>
              <a:gd name="connsiteX26" fmla="*/ 706608 w 1056276"/>
              <a:gd name="connsiteY26" fmla="*/ 108960 h 369160"/>
              <a:gd name="connsiteX27" fmla="*/ 784289 w 1056276"/>
              <a:gd name="connsiteY27" fmla="*/ 137720 h 369160"/>
              <a:gd name="connsiteX28" fmla="*/ 813314 w 1056276"/>
              <a:gd name="connsiteY28" fmla="*/ 112241 h 369160"/>
              <a:gd name="connsiteX29" fmla="*/ 850964 w 1056276"/>
              <a:gd name="connsiteY29" fmla="*/ 135339 h 369160"/>
              <a:gd name="connsiteX30" fmla="*/ 865252 w 1056276"/>
              <a:gd name="connsiteY30" fmla="*/ 130576 h 369160"/>
              <a:gd name="connsiteX31" fmla="*/ 867633 w 1056276"/>
              <a:gd name="connsiteY31" fmla="*/ 109277 h 369160"/>
              <a:gd name="connsiteX32" fmla="*/ 879539 w 1056276"/>
              <a:gd name="connsiteY32" fmla="*/ 111526 h 369160"/>
              <a:gd name="connsiteX33" fmla="*/ 884302 w 1056276"/>
              <a:gd name="connsiteY33" fmla="*/ 102001 h 369160"/>
              <a:gd name="connsiteX34" fmla="*/ 893827 w 1056276"/>
              <a:gd name="connsiteY34" fmla="*/ 99620 h 369160"/>
              <a:gd name="connsiteX35" fmla="*/ 900971 w 1056276"/>
              <a:gd name="connsiteY35" fmla="*/ 94857 h 369160"/>
              <a:gd name="connsiteX36" fmla="*/ 908114 w 1056276"/>
              <a:gd name="connsiteY36" fmla="*/ 97239 h 369160"/>
              <a:gd name="connsiteX37" fmla="*/ 917639 w 1056276"/>
              <a:gd name="connsiteY37" fmla="*/ 99620 h 369160"/>
              <a:gd name="connsiteX38" fmla="*/ 931927 w 1056276"/>
              <a:gd name="connsiteY38" fmla="*/ 104382 h 369160"/>
              <a:gd name="connsiteX39" fmla="*/ 946214 w 1056276"/>
              <a:gd name="connsiteY39" fmla="*/ 111526 h 369160"/>
              <a:gd name="connsiteX40" fmla="*/ 953358 w 1056276"/>
              <a:gd name="connsiteY40" fmla="*/ 118670 h 369160"/>
              <a:gd name="connsiteX41" fmla="*/ 965264 w 1056276"/>
              <a:gd name="connsiteY41" fmla="*/ 121051 h 369160"/>
              <a:gd name="connsiteX42" fmla="*/ 979552 w 1056276"/>
              <a:gd name="connsiteY42" fmla="*/ 125814 h 369160"/>
              <a:gd name="connsiteX43" fmla="*/ 986696 w 1056276"/>
              <a:gd name="connsiteY43" fmla="*/ 128195 h 369160"/>
              <a:gd name="connsiteX44" fmla="*/ 993839 w 1056276"/>
              <a:gd name="connsiteY44" fmla="*/ 130576 h 369160"/>
              <a:gd name="connsiteX45" fmla="*/ 1000983 w 1056276"/>
              <a:gd name="connsiteY45" fmla="*/ 132957 h 369160"/>
              <a:gd name="connsiteX46" fmla="*/ 1008127 w 1056276"/>
              <a:gd name="connsiteY46" fmla="*/ 137720 h 369160"/>
              <a:gd name="connsiteX47" fmla="*/ 1022414 w 1056276"/>
              <a:gd name="connsiteY47" fmla="*/ 142482 h 369160"/>
              <a:gd name="connsiteX48" fmla="*/ 1029558 w 1056276"/>
              <a:gd name="connsiteY48" fmla="*/ 147245 h 369160"/>
              <a:gd name="connsiteX49" fmla="*/ 1036702 w 1056276"/>
              <a:gd name="connsiteY49" fmla="*/ 149626 h 369160"/>
              <a:gd name="connsiteX50" fmla="*/ 1043846 w 1056276"/>
              <a:gd name="connsiteY50" fmla="*/ 163914 h 369160"/>
              <a:gd name="connsiteX51" fmla="*/ 1050989 w 1056276"/>
              <a:gd name="connsiteY51" fmla="*/ 171057 h 369160"/>
              <a:gd name="connsiteX52" fmla="*/ 1053371 w 1056276"/>
              <a:gd name="connsiteY52" fmla="*/ 202014 h 369160"/>
              <a:gd name="connsiteX53" fmla="*/ 1046227 w 1056276"/>
              <a:gd name="connsiteY53" fmla="*/ 206776 h 369160"/>
              <a:gd name="connsiteX54" fmla="*/ 1039083 w 1056276"/>
              <a:gd name="connsiteY54" fmla="*/ 213920 h 369160"/>
              <a:gd name="connsiteX55" fmla="*/ 1024796 w 1056276"/>
              <a:gd name="connsiteY55" fmla="*/ 223445 h 369160"/>
              <a:gd name="connsiteX56" fmla="*/ 1008127 w 1056276"/>
              <a:gd name="connsiteY56" fmla="*/ 240114 h 369160"/>
              <a:gd name="connsiteX57" fmla="*/ 1000983 w 1056276"/>
              <a:gd name="connsiteY57" fmla="*/ 244876 h 369160"/>
              <a:gd name="connsiteX58" fmla="*/ 986696 w 1056276"/>
              <a:gd name="connsiteY58" fmla="*/ 273451 h 369160"/>
              <a:gd name="connsiteX59" fmla="*/ 979552 w 1056276"/>
              <a:gd name="connsiteY59" fmla="*/ 278214 h 369160"/>
              <a:gd name="connsiteX60" fmla="*/ 972408 w 1056276"/>
              <a:gd name="connsiteY60" fmla="*/ 292501 h 369160"/>
              <a:gd name="connsiteX61" fmla="*/ 965264 w 1056276"/>
              <a:gd name="connsiteY61" fmla="*/ 297264 h 369160"/>
              <a:gd name="connsiteX62" fmla="*/ 955739 w 1056276"/>
              <a:gd name="connsiteY62" fmla="*/ 311551 h 369160"/>
              <a:gd name="connsiteX63" fmla="*/ 941452 w 1056276"/>
              <a:gd name="connsiteY63" fmla="*/ 321076 h 369160"/>
              <a:gd name="connsiteX64" fmla="*/ 936689 w 1056276"/>
              <a:gd name="connsiteY64" fmla="*/ 328220 h 369160"/>
              <a:gd name="connsiteX65" fmla="*/ 922402 w 1056276"/>
              <a:gd name="connsiteY65" fmla="*/ 340126 h 369160"/>
              <a:gd name="connsiteX66" fmla="*/ 915258 w 1056276"/>
              <a:gd name="connsiteY66" fmla="*/ 342507 h 369160"/>
              <a:gd name="connsiteX67" fmla="*/ 898589 w 1056276"/>
              <a:gd name="connsiteY67" fmla="*/ 361557 h 369160"/>
              <a:gd name="connsiteX68" fmla="*/ 893827 w 1056276"/>
              <a:gd name="connsiteY68" fmla="*/ 368701 h 369160"/>
              <a:gd name="connsiteX69" fmla="*/ 829533 w 1056276"/>
              <a:gd name="connsiteY69" fmla="*/ 366320 h 369160"/>
              <a:gd name="connsiteX70" fmla="*/ 822389 w 1056276"/>
              <a:gd name="connsiteY70" fmla="*/ 363939 h 369160"/>
              <a:gd name="connsiteX71" fmla="*/ 800958 w 1056276"/>
              <a:gd name="connsiteY71" fmla="*/ 361557 h 369160"/>
              <a:gd name="connsiteX72" fmla="*/ 774764 w 1056276"/>
              <a:gd name="connsiteY72" fmla="*/ 356795 h 369160"/>
              <a:gd name="connsiteX73" fmla="*/ 705708 w 1056276"/>
              <a:gd name="connsiteY73" fmla="*/ 361557 h 369160"/>
              <a:gd name="connsiteX74" fmla="*/ 684277 w 1056276"/>
              <a:gd name="connsiteY74" fmla="*/ 359176 h 369160"/>
              <a:gd name="connsiteX75" fmla="*/ 667608 w 1056276"/>
              <a:gd name="connsiteY75" fmla="*/ 352032 h 369160"/>
              <a:gd name="connsiteX76" fmla="*/ 658083 w 1056276"/>
              <a:gd name="connsiteY76" fmla="*/ 349651 h 369160"/>
              <a:gd name="connsiteX77" fmla="*/ 650939 w 1056276"/>
              <a:gd name="connsiteY77" fmla="*/ 347270 h 369160"/>
              <a:gd name="connsiteX78" fmla="*/ 641414 w 1056276"/>
              <a:gd name="connsiteY78" fmla="*/ 344889 h 369160"/>
              <a:gd name="connsiteX79" fmla="*/ 634271 w 1056276"/>
              <a:gd name="connsiteY79" fmla="*/ 342507 h 369160"/>
              <a:gd name="connsiteX80" fmla="*/ 603314 w 1056276"/>
              <a:gd name="connsiteY80" fmla="*/ 337745 h 369160"/>
              <a:gd name="connsiteX81" fmla="*/ 569977 w 1056276"/>
              <a:gd name="connsiteY81" fmla="*/ 340126 h 369160"/>
              <a:gd name="connsiteX82" fmla="*/ 548546 w 1056276"/>
              <a:gd name="connsiteY82" fmla="*/ 335364 h 369160"/>
              <a:gd name="connsiteX83" fmla="*/ 539021 w 1056276"/>
              <a:gd name="connsiteY83" fmla="*/ 332982 h 369160"/>
              <a:gd name="connsiteX84" fmla="*/ 524733 w 1056276"/>
              <a:gd name="connsiteY84" fmla="*/ 328220 h 369160"/>
              <a:gd name="connsiteX85" fmla="*/ 503302 w 1056276"/>
              <a:gd name="connsiteY85" fmla="*/ 318695 h 369160"/>
              <a:gd name="connsiteX86" fmla="*/ 496158 w 1056276"/>
              <a:gd name="connsiteY86" fmla="*/ 316314 h 369160"/>
              <a:gd name="connsiteX87" fmla="*/ 472346 w 1056276"/>
              <a:gd name="connsiteY87" fmla="*/ 302026 h 369160"/>
              <a:gd name="connsiteX88" fmla="*/ 465202 w 1056276"/>
              <a:gd name="connsiteY88" fmla="*/ 299645 h 369160"/>
              <a:gd name="connsiteX89" fmla="*/ 455677 w 1056276"/>
              <a:gd name="connsiteY89" fmla="*/ 292501 h 369160"/>
              <a:gd name="connsiteX90" fmla="*/ 441389 w 1056276"/>
              <a:gd name="connsiteY90" fmla="*/ 287739 h 369160"/>
              <a:gd name="connsiteX91" fmla="*/ 434246 w 1056276"/>
              <a:gd name="connsiteY91" fmla="*/ 280595 h 369160"/>
              <a:gd name="connsiteX92" fmla="*/ 419958 w 1056276"/>
              <a:gd name="connsiteY92" fmla="*/ 271070 h 369160"/>
              <a:gd name="connsiteX93" fmla="*/ 410433 w 1056276"/>
              <a:gd name="connsiteY93" fmla="*/ 256782 h 369160"/>
              <a:gd name="connsiteX94" fmla="*/ 405671 w 1056276"/>
              <a:gd name="connsiteY94" fmla="*/ 249639 h 369160"/>
              <a:gd name="connsiteX95" fmla="*/ 398527 w 1056276"/>
              <a:gd name="connsiteY95" fmla="*/ 244876 h 369160"/>
              <a:gd name="connsiteX96" fmla="*/ 383340 w 1056276"/>
              <a:gd name="connsiteY96" fmla="*/ 249055 h 369160"/>
              <a:gd name="connsiteX97" fmla="*/ 374714 w 1056276"/>
              <a:gd name="connsiteY97" fmla="*/ 228207 h 369160"/>
              <a:gd name="connsiteX98" fmla="*/ 365189 w 1056276"/>
              <a:gd name="connsiteY98" fmla="*/ 223445 h 369160"/>
              <a:gd name="connsiteX99" fmla="*/ 355664 w 1056276"/>
              <a:gd name="connsiteY99" fmla="*/ 236118 h 369160"/>
              <a:gd name="connsiteX100" fmla="*/ 311453 w 1056276"/>
              <a:gd name="connsiteY100" fmla="*/ 226143 h 369160"/>
              <a:gd name="connsiteX101" fmla="*/ 231839 w 1056276"/>
              <a:gd name="connsiteY101" fmla="*/ 211539 h 369160"/>
              <a:gd name="connsiteX102" fmla="*/ 224696 w 1056276"/>
              <a:gd name="connsiteY102" fmla="*/ 213920 h 369160"/>
              <a:gd name="connsiteX103" fmla="*/ 167546 w 1056276"/>
              <a:gd name="connsiteY103" fmla="*/ 218682 h 369160"/>
              <a:gd name="connsiteX104" fmla="*/ 153258 w 1056276"/>
              <a:gd name="connsiteY104" fmla="*/ 223445 h 369160"/>
              <a:gd name="connsiteX105" fmla="*/ 146114 w 1056276"/>
              <a:gd name="connsiteY105" fmla="*/ 228207 h 369160"/>
              <a:gd name="connsiteX106" fmla="*/ 112777 w 1056276"/>
              <a:gd name="connsiteY106" fmla="*/ 230589 h 369160"/>
              <a:gd name="connsiteX107" fmla="*/ 103252 w 1056276"/>
              <a:gd name="connsiteY107" fmla="*/ 232970 h 369160"/>
              <a:gd name="connsiteX108" fmla="*/ 86583 w 1056276"/>
              <a:gd name="connsiteY108" fmla="*/ 230589 h 369160"/>
              <a:gd name="connsiteX109" fmla="*/ 60389 w 1056276"/>
              <a:gd name="connsiteY109" fmla="*/ 223445 h 369160"/>
              <a:gd name="connsiteX110" fmla="*/ 53246 w 1056276"/>
              <a:gd name="connsiteY110" fmla="*/ 218682 h 369160"/>
              <a:gd name="connsiteX111" fmla="*/ 20174 w 1056276"/>
              <a:gd name="connsiteY111" fmla="*/ 215719 h 369160"/>
              <a:gd name="connsiteX112" fmla="*/ 15094 w 1056276"/>
              <a:gd name="connsiteY112" fmla="*/ 196985 h 369160"/>
              <a:gd name="connsiteX113" fmla="*/ 490 w 1056276"/>
              <a:gd name="connsiteY113" fmla="*/ 184179 h 369160"/>
              <a:gd name="connsiteX114" fmla="*/ 40 w 1056276"/>
              <a:gd name="connsiteY114" fmla="*/ 154389 h 369160"/>
              <a:gd name="connsiteX115" fmla="*/ 58008 w 1056276"/>
              <a:gd name="connsiteY115" fmla="*/ 106764 h 369160"/>
              <a:gd name="connsiteX116" fmla="*/ 5120 w 1056276"/>
              <a:gd name="connsiteY116" fmla="*/ 100968 h 369160"/>
              <a:gd name="connsiteX117" fmla="*/ 8850 w 1056276"/>
              <a:gd name="connsiteY117" fmla="*/ 76839 h 369160"/>
              <a:gd name="connsiteX118" fmla="*/ 46102 w 1056276"/>
              <a:gd name="connsiteY118" fmla="*/ 47232 h 369160"/>
              <a:gd name="connsiteX119" fmla="*/ 62771 w 1056276"/>
              <a:gd name="connsiteY119" fmla="*/ 40089 h 369160"/>
              <a:gd name="connsiteX120" fmla="*/ 69914 w 1056276"/>
              <a:gd name="connsiteY120" fmla="*/ 35326 h 369160"/>
              <a:gd name="connsiteX121" fmla="*/ 67533 w 1056276"/>
              <a:gd name="connsiteY121" fmla="*/ 1989 h 369160"/>
              <a:gd name="connsiteX0" fmla="*/ 67608 w 1056351"/>
              <a:gd name="connsiteY0" fmla="*/ 1989 h 369160"/>
              <a:gd name="connsiteX1" fmla="*/ 81896 w 1056351"/>
              <a:gd name="connsiteY1" fmla="*/ 4370 h 369160"/>
              <a:gd name="connsiteX2" fmla="*/ 103327 w 1056351"/>
              <a:gd name="connsiteY2" fmla="*/ 11514 h 369160"/>
              <a:gd name="connsiteX3" fmla="*/ 110471 w 1056351"/>
              <a:gd name="connsiteY3" fmla="*/ 13895 h 369160"/>
              <a:gd name="connsiteX4" fmla="*/ 131902 w 1056351"/>
              <a:gd name="connsiteY4" fmla="*/ 18657 h 369160"/>
              <a:gd name="connsiteX5" fmla="*/ 139046 w 1056351"/>
              <a:gd name="connsiteY5" fmla="*/ 21039 h 369160"/>
              <a:gd name="connsiteX6" fmla="*/ 143808 w 1056351"/>
              <a:gd name="connsiteY6" fmla="*/ 28182 h 369160"/>
              <a:gd name="connsiteX7" fmla="*/ 153333 w 1056351"/>
              <a:gd name="connsiteY7" fmla="*/ 30564 h 369160"/>
              <a:gd name="connsiteX8" fmla="*/ 160477 w 1056351"/>
              <a:gd name="connsiteY8" fmla="*/ 35326 h 369160"/>
              <a:gd name="connsiteX9" fmla="*/ 165239 w 1056351"/>
              <a:gd name="connsiteY9" fmla="*/ 42470 h 369160"/>
              <a:gd name="connsiteX10" fmla="*/ 172383 w 1056351"/>
              <a:gd name="connsiteY10" fmla="*/ 44851 h 369160"/>
              <a:gd name="connsiteX11" fmla="*/ 186671 w 1056351"/>
              <a:gd name="connsiteY11" fmla="*/ 54376 h 369160"/>
              <a:gd name="connsiteX12" fmla="*/ 200958 w 1056351"/>
              <a:gd name="connsiteY12" fmla="*/ 63901 h 369160"/>
              <a:gd name="connsiteX13" fmla="*/ 215246 w 1056351"/>
              <a:gd name="connsiteY13" fmla="*/ 71045 h 369160"/>
              <a:gd name="connsiteX14" fmla="*/ 222389 w 1056351"/>
              <a:gd name="connsiteY14" fmla="*/ 75807 h 369160"/>
              <a:gd name="connsiteX15" fmla="*/ 234296 w 1056351"/>
              <a:gd name="connsiteY15" fmla="*/ 78189 h 369160"/>
              <a:gd name="connsiteX16" fmla="*/ 243821 w 1056351"/>
              <a:gd name="connsiteY16" fmla="*/ 82951 h 369160"/>
              <a:gd name="connsiteX17" fmla="*/ 260489 w 1056351"/>
              <a:gd name="connsiteY17" fmla="*/ 87714 h 369160"/>
              <a:gd name="connsiteX18" fmla="*/ 294277 w 1056351"/>
              <a:gd name="connsiteY18" fmla="*/ 66548 h 369160"/>
              <a:gd name="connsiteX19" fmla="*/ 335790 w 1056351"/>
              <a:gd name="connsiteY19" fmla="*/ 79354 h 369160"/>
              <a:gd name="connsiteX20" fmla="*/ 406195 w 1056351"/>
              <a:gd name="connsiteY20" fmla="*/ 78904 h 369160"/>
              <a:gd name="connsiteX21" fmla="*/ 542907 w 1056351"/>
              <a:gd name="connsiteY21" fmla="*/ 81286 h 369160"/>
              <a:gd name="connsiteX22" fmla="*/ 620058 w 1056351"/>
              <a:gd name="connsiteY22" fmla="*/ 113907 h 369160"/>
              <a:gd name="connsiteX23" fmla="*/ 624821 w 1056351"/>
              <a:gd name="connsiteY23" fmla="*/ 121051 h 369160"/>
              <a:gd name="connsiteX24" fmla="*/ 658158 w 1056351"/>
              <a:gd name="connsiteY24" fmla="*/ 128195 h 369160"/>
              <a:gd name="connsiteX25" fmla="*/ 681971 w 1056351"/>
              <a:gd name="connsiteY25" fmla="*/ 135339 h 369160"/>
              <a:gd name="connsiteX26" fmla="*/ 706683 w 1056351"/>
              <a:gd name="connsiteY26" fmla="*/ 108960 h 369160"/>
              <a:gd name="connsiteX27" fmla="*/ 784364 w 1056351"/>
              <a:gd name="connsiteY27" fmla="*/ 137720 h 369160"/>
              <a:gd name="connsiteX28" fmla="*/ 813389 w 1056351"/>
              <a:gd name="connsiteY28" fmla="*/ 112241 h 369160"/>
              <a:gd name="connsiteX29" fmla="*/ 851039 w 1056351"/>
              <a:gd name="connsiteY29" fmla="*/ 135339 h 369160"/>
              <a:gd name="connsiteX30" fmla="*/ 865327 w 1056351"/>
              <a:gd name="connsiteY30" fmla="*/ 130576 h 369160"/>
              <a:gd name="connsiteX31" fmla="*/ 867708 w 1056351"/>
              <a:gd name="connsiteY31" fmla="*/ 109277 h 369160"/>
              <a:gd name="connsiteX32" fmla="*/ 879614 w 1056351"/>
              <a:gd name="connsiteY32" fmla="*/ 111526 h 369160"/>
              <a:gd name="connsiteX33" fmla="*/ 884377 w 1056351"/>
              <a:gd name="connsiteY33" fmla="*/ 102001 h 369160"/>
              <a:gd name="connsiteX34" fmla="*/ 893902 w 1056351"/>
              <a:gd name="connsiteY34" fmla="*/ 99620 h 369160"/>
              <a:gd name="connsiteX35" fmla="*/ 901046 w 1056351"/>
              <a:gd name="connsiteY35" fmla="*/ 94857 h 369160"/>
              <a:gd name="connsiteX36" fmla="*/ 908189 w 1056351"/>
              <a:gd name="connsiteY36" fmla="*/ 97239 h 369160"/>
              <a:gd name="connsiteX37" fmla="*/ 917714 w 1056351"/>
              <a:gd name="connsiteY37" fmla="*/ 99620 h 369160"/>
              <a:gd name="connsiteX38" fmla="*/ 932002 w 1056351"/>
              <a:gd name="connsiteY38" fmla="*/ 104382 h 369160"/>
              <a:gd name="connsiteX39" fmla="*/ 946289 w 1056351"/>
              <a:gd name="connsiteY39" fmla="*/ 111526 h 369160"/>
              <a:gd name="connsiteX40" fmla="*/ 953433 w 1056351"/>
              <a:gd name="connsiteY40" fmla="*/ 118670 h 369160"/>
              <a:gd name="connsiteX41" fmla="*/ 965339 w 1056351"/>
              <a:gd name="connsiteY41" fmla="*/ 121051 h 369160"/>
              <a:gd name="connsiteX42" fmla="*/ 979627 w 1056351"/>
              <a:gd name="connsiteY42" fmla="*/ 125814 h 369160"/>
              <a:gd name="connsiteX43" fmla="*/ 986771 w 1056351"/>
              <a:gd name="connsiteY43" fmla="*/ 128195 h 369160"/>
              <a:gd name="connsiteX44" fmla="*/ 993914 w 1056351"/>
              <a:gd name="connsiteY44" fmla="*/ 130576 h 369160"/>
              <a:gd name="connsiteX45" fmla="*/ 1001058 w 1056351"/>
              <a:gd name="connsiteY45" fmla="*/ 132957 h 369160"/>
              <a:gd name="connsiteX46" fmla="*/ 1008202 w 1056351"/>
              <a:gd name="connsiteY46" fmla="*/ 137720 h 369160"/>
              <a:gd name="connsiteX47" fmla="*/ 1022489 w 1056351"/>
              <a:gd name="connsiteY47" fmla="*/ 142482 h 369160"/>
              <a:gd name="connsiteX48" fmla="*/ 1029633 w 1056351"/>
              <a:gd name="connsiteY48" fmla="*/ 147245 h 369160"/>
              <a:gd name="connsiteX49" fmla="*/ 1036777 w 1056351"/>
              <a:gd name="connsiteY49" fmla="*/ 149626 h 369160"/>
              <a:gd name="connsiteX50" fmla="*/ 1043921 w 1056351"/>
              <a:gd name="connsiteY50" fmla="*/ 163914 h 369160"/>
              <a:gd name="connsiteX51" fmla="*/ 1051064 w 1056351"/>
              <a:gd name="connsiteY51" fmla="*/ 171057 h 369160"/>
              <a:gd name="connsiteX52" fmla="*/ 1053446 w 1056351"/>
              <a:gd name="connsiteY52" fmla="*/ 202014 h 369160"/>
              <a:gd name="connsiteX53" fmla="*/ 1046302 w 1056351"/>
              <a:gd name="connsiteY53" fmla="*/ 206776 h 369160"/>
              <a:gd name="connsiteX54" fmla="*/ 1039158 w 1056351"/>
              <a:gd name="connsiteY54" fmla="*/ 213920 h 369160"/>
              <a:gd name="connsiteX55" fmla="*/ 1024871 w 1056351"/>
              <a:gd name="connsiteY55" fmla="*/ 223445 h 369160"/>
              <a:gd name="connsiteX56" fmla="*/ 1008202 w 1056351"/>
              <a:gd name="connsiteY56" fmla="*/ 240114 h 369160"/>
              <a:gd name="connsiteX57" fmla="*/ 1001058 w 1056351"/>
              <a:gd name="connsiteY57" fmla="*/ 244876 h 369160"/>
              <a:gd name="connsiteX58" fmla="*/ 986771 w 1056351"/>
              <a:gd name="connsiteY58" fmla="*/ 273451 h 369160"/>
              <a:gd name="connsiteX59" fmla="*/ 979627 w 1056351"/>
              <a:gd name="connsiteY59" fmla="*/ 278214 h 369160"/>
              <a:gd name="connsiteX60" fmla="*/ 972483 w 1056351"/>
              <a:gd name="connsiteY60" fmla="*/ 292501 h 369160"/>
              <a:gd name="connsiteX61" fmla="*/ 965339 w 1056351"/>
              <a:gd name="connsiteY61" fmla="*/ 297264 h 369160"/>
              <a:gd name="connsiteX62" fmla="*/ 955814 w 1056351"/>
              <a:gd name="connsiteY62" fmla="*/ 311551 h 369160"/>
              <a:gd name="connsiteX63" fmla="*/ 941527 w 1056351"/>
              <a:gd name="connsiteY63" fmla="*/ 321076 h 369160"/>
              <a:gd name="connsiteX64" fmla="*/ 936764 w 1056351"/>
              <a:gd name="connsiteY64" fmla="*/ 328220 h 369160"/>
              <a:gd name="connsiteX65" fmla="*/ 922477 w 1056351"/>
              <a:gd name="connsiteY65" fmla="*/ 340126 h 369160"/>
              <a:gd name="connsiteX66" fmla="*/ 915333 w 1056351"/>
              <a:gd name="connsiteY66" fmla="*/ 342507 h 369160"/>
              <a:gd name="connsiteX67" fmla="*/ 898664 w 1056351"/>
              <a:gd name="connsiteY67" fmla="*/ 361557 h 369160"/>
              <a:gd name="connsiteX68" fmla="*/ 893902 w 1056351"/>
              <a:gd name="connsiteY68" fmla="*/ 368701 h 369160"/>
              <a:gd name="connsiteX69" fmla="*/ 829608 w 1056351"/>
              <a:gd name="connsiteY69" fmla="*/ 366320 h 369160"/>
              <a:gd name="connsiteX70" fmla="*/ 822464 w 1056351"/>
              <a:gd name="connsiteY70" fmla="*/ 363939 h 369160"/>
              <a:gd name="connsiteX71" fmla="*/ 801033 w 1056351"/>
              <a:gd name="connsiteY71" fmla="*/ 361557 h 369160"/>
              <a:gd name="connsiteX72" fmla="*/ 774839 w 1056351"/>
              <a:gd name="connsiteY72" fmla="*/ 356795 h 369160"/>
              <a:gd name="connsiteX73" fmla="*/ 705783 w 1056351"/>
              <a:gd name="connsiteY73" fmla="*/ 361557 h 369160"/>
              <a:gd name="connsiteX74" fmla="*/ 684352 w 1056351"/>
              <a:gd name="connsiteY74" fmla="*/ 359176 h 369160"/>
              <a:gd name="connsiteX75" fmla="*/ 667683 w 1056351"/>
              <a:gd name="connsiteY75" fmla="*/ 352032 h 369160"/>
              <a:gd name="connsiteX76" fmla="*/ 658158 w 1056351"/>
              <a:gd name="connsiteY76" fmla="*/ 349651 h 369160"/>
              <a:gd name="connsiteX77" fmla="*/ 651014 w 1056351"/>
              <a:gd name="connsiteY77" fmla="*/ 347270 h 369160"/>
              <a:gd name="connsiteX78" fmla="*/ 641489 w 1056351"/>
              <a:gd name="connsiteY78" fmla="*/ 344889 h 369160"/>
              <a:gd name="connsiteX79" fmla="*/ 634346 w 1056351"/>
              <a:gd name="connsiteY79" fmla="*/ 342507 h 369160"/>
              <a:gd name="connsiteX80" fmla="*/ 603389 w 1056351"/>
              <a:gd name="connsiteY80" fmla="*/ 337745 h 369160"/>
              <a:gd name="connsiteX81" fmla="*/ 570052 w 1056351"/>
              <a:gd name="connsiteY81" fmla="*/ 340126 h 369160"/>
              <a:gd name="connsiteX82" fmla="*/ 548621 w 1056351"/>
              <a:gd name="connsiteY82" fmla="*/ 335364 h 369160"/>
              <a:gd name="connsiteX83" fmla="*/ 539096 w 1056351"/>
              <a:gd name="connsiteY83" fmla="*/ 332982 h 369160"/>
              <a:gd name="connsiteX84" fmla="*/ 524808 w 1056351"/>
              <a:gd name="connsiteY84" fmla="*/ 328220 h 369160"/>
              <a:gd name="connsiteX85" fmla="*/ 503377 w 1056351"/>
              <a:gd name="connsiteY85" fmla="*/ 318695 h 369160"/>
              <a:gd name="connsiteX86" fmla="*/ 496233 w 1056351"/>
              <a:gd name="connsiteY86" fmla="*/ 316314 h 369160"/>
              <a:gd name="connsiteX87" fmla="*/ 472421 w 1056351"/>
              <a:gd name="connsiteY87" fmla="*/ 302026 h 369160"/>
              <a:gd name="connsiteX88" fmla="*/ 465277 w 1056351"/>
              <a:gd name="connsiteY88" fmla="*/ 299645 h 369160"/>
              <a:gd name="connsiteX89" fmla="*/ 455752 w 1056351"/>
              <a:gd name="connsiteY89" fmla="*/ 292501 h 369160"/>
              <a:gd name="connsiteX90" fmla="*/ 441464 w 1056351"/>
              <a:gd name="connsiteY90" fmla="*/ 287739 h 369160"/>
              <a:gd name="connsiteX91" fmla="*/ 434321 w 1056351"/>
              <a:gd name="connsiteY91" fmla="*/ 280595 h 369160"/>
              <a:gd name="connsiteX92" fmla="*/ 420033 w 1056351"/>
              <a:gd name="connsiteY92" fmla="*/ 271070 h 369160"/>
              <a:gd name="connsiteX93" fmla="*/ 410508 w 1056351"/>
              <a:gd name="connsiteY93" fmla="*/ 256782 h 369160"/>
              <a:gd name="connsiteX94" fmla="*/ 405746 w 1056351"/>
              <a:gd name="connsiteY94" fmla="*/ 249639 h 369160"/>
              <a:gd name="connsiteX95" fmla="*/ 398602 w 1056351"/>
              <a:gd name="connsiteY95" fmla="*/ 244876 h 369160"/>
              <a:gd name="connsiteX96" fmla="*/ 383415 w 1056351"/>
              <a:gd name="connsiteY96" fmla="*/ 249055 h 369160"/>
              <a:gd name="connsiteX97" fmla="*/ 374789 w 1056351"/>
              <a:gd name="connsiteY97" fmla="*/ 228207 h 369160"/>
              <a:gd name="connsiteX98" fmla="*/ 365264 w 1056351"/>
              <a:gd name="connsiteY98" fmla="*/ 223445 h 369160"/>
              <a:gd name="connsiteX99" fmla="*/ 355739 w 1056351"/>
              <a:gd name="connsiteY99" fmla="*/ 236118 h 369160"/>
              <a:gd name="connsiteX100" fmla="*/ 311528 w 1056351"/>
              <a:gd name="connsiteY100" fmla="*/ 226143 h 369160"/>
              <a:gd name="connsiteX101" fmla="*/ 231914 w 1056351"/>
              <a:gd name="connsiteY101" fmla="*/ 211539 h 369160"/>
              <a:gd name="connsiteX102" fmla="*/ 224771 w 1056351"/>
              <a:gd name="connsiteY102" fmla="*/ 213920 h 369160"/>
              <a:gd name="connsiteX103" fmla="*/ 167621 w 1056351"/>
              <a:gd name="connsiteY103" fmla="*/ 218682 h 369160"/>
              <a:gd name="connsiteX104" fmla="*/ 153333 w 1056351"/>
              <a:gd name="connsiteY104" fmla="*/ 223445 h 369160"/>
              <a:gd name="connsiteX105" fmla="*/ 146189 w 1056351"/>
              <a:gd name="connsiteY105" fmla="*/ 228207 h 369160"/>
              <a:gd name="connsiteX106" fmla="*/ 112852 w 1056351"/>
              <a:gd name="connsiteY106" fmla="*/ 230589 h 369160"/>
              <a:gd name="connsiteX107" fmla="*/ 103327 w 1056351"/>
              <a:gd name="connsiteY107" fmla="*/ 232970 h 369160"/>
              <a:gd name="connsiteX108" fmla="*/ 86658 w 1056351"/>
              <a:gd name="connsiteY108" fmla="*/ 230589 h 369160"/>
              <a:gd name="connsiteX109" fmla="*/ 60464 w 1056351"/>
              <a:gd name="connsiteY109" fmla="*/ 223445 h 369160"/>
              <a:gd name="connsiteX110" fmla="*/ 53321 w 1056351"/>
              <a:gd name="connsiteY110" fmla="*/ 218682 h 369160"/>
              <a:gd name="connsiteX111" fmla="*/ 20249 w 1056351"/>
              <a:gd name="connsiteY111" fmla="*/ 215719 h 369160"/>
              <a:gd name="connsiteX112" fmla="*/ 15169 w 1056351"/>
              <a:gd name="connsiteY112" fmla="*/ 196985 h 369160"/>
              <a:gd name="connsiteX113" fmla="*/ 565 w 1056351"/>
              <a:gd name="connsiteY113" fmla="*/ 184179 h 369160"/>
              <a:gd name="connsiteX114" fmla="*/ 115 w 1056351"/>
              <a:gd name="connsiteY114" fmla="*/ 154389 h 369160"/>
              <a:gd name="connsiteX115" fmla="*/ 18450 w 1056351"/>
              <a:gd name="connsiteY115" fmla="*/ 115257 h 369160"/>
              <a:gd name="connsiteX116" fmla="*/ 5195 w 1056351"/>
              <a:gd name="connsiteY116" fmla="*/ 100968 h 369160"/>
              <a:gd name="connsiteX117" fmla="*/ 8925 w 1056351"/>
              <a:gd name="connsiteY117" fmla="*/ 76839 h 369160"/>
              <a:gd name="connsiteX118" fmla="*/ 46177 w 1056351"/>
              <a:gd name="connsiteY118" fmla="*/ 47232 h 369160"/>
              <a:gd name="connsiteX119" fmla="*/ 62846 w 1056351"/>
              <a:gd name="connsiteY119" fmla="*/ 40089 h 369160"/>
              <a:gd name="connsiteX120" fmla="*/ 69989 w 1056351"/>
              <a:gd name="connsiteY120" fmla="*/ 35326 h 369160"/>
              <a:gd name="connsiteX121" fmla="*/ 67608 w 1056351"/>
              <a:gd name="connsiteY121" fmla="*/ 1989 h 369160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62846 w 1056351"/>
              <a:gd name="connsiteY119" fmla="*/ 45058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12206 w 1056351"/>
              <a:gd name="connsiteY118" fmla="*/ 55032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56619 w 1059649"/>
              <a:gd name="connsiteY110" fmla="*/ 223651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0544 w 1059649"/>
              <a:gd name="connsiteY99" fmla="*/ 258072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50544 w 1059649"/>
              <a:gd name="connsiteY98" fmla="*/ 258072 h 374129"/>
              <a:gd name="connsiteX99" fmla="*/ 292179 w 1059649"/>
              <a:gd name="connsiteY99" fmla="*/ 239605 h 374129"/>
              <a:gd name="connsiteX100" fmla="*/ 235212 w 1059649"/>
              <a:gd name="connsiteY100" fmla="*/ 216508 h 374129"/>
              <a:gd name="connsiteX101" fmla="*/ 228069 w 1059649"/>
              <a:gd name="connsiteY101" fmla="*/ 218889 h 374129"/>
              <a:gd name="connsiteX102" fmla="*/ 170919 w 1059649"/>
              <a:gd name="connsiteY102" fmla="*/ 223651 h 374129"/>
              <a:gd name="connsiteX103" fmla="*/ 156631 w 1059649"/>
              <a:gd name="connsiteY103" fmla="*/ 228414 h 374129"/>
              <a:gd name="connsiteX104" fmla="*/ 149487 w 1059649"/>
              <a:gd name="connsiteY104" fmla="*/ 233176 h 374129"/>
              <a:gd name="connsiteX105" fmla="*/ 116150 w 1059649"/>
              <a:gd name="connsiteY105" fmla="*/ 235558 h 374129"/>
              <a:gd name="connsiteX106" fmla="*/ 106625 w 1059649"/>
              <a:gd name="connsiteY106" fmla="*/ 237939 h 374129"/>
              <a:gd name="connsiteX107" fmla="*/ 89956 w 1059649"/>
              <a:gd name="connsiteY107" fmla="*/ 235558 h 374129"/>
              <a:gd name="connsiteX108" fmla="*/ 63762 w 1059649"/>
              <a:gd name="connsiteY108" fmla="*/ 242569 h 374129"/>
              <a:gd name="connsiteX109" fmla="*/ 45295 w 1059649"/>
              <a:gd name="connsiteY109" fmla="*/ 240637 h 374129"/>
              <a:gd name="connsiteX110" fmla="*/ 23547 w 1059649"/>
              <a:gd name="connsiteY110" fmla="*/ 220688 h 374129"/>
              <a:gd name="connsiteX111" fmla="*/ 18467 w 1059649"/>
              <a:gd name="connsiteY111" fmla="*/ 201954 h 374129"/>
              <a:gd name="connsiteX112" fmla="*/ 3863 w 1059649"/>
              <a:gd name="connsiteY112" fmla="*/ 189148 h 374129"/>
              <a:gd name="connsiteX113" fmla="*/ 3413 w 1059649"/>
              <a:gd name="connsiteY113" fmla="*/ 159358 h 374129"/>
              <a:gd name="connsiteX114" fmla="*/ 21748 w 1059649"/>
              <a:gd name="connsiteY114" fmla="*/ 120226 h 374129"/>
              <a:gd name="connsiteX115" fmla="*/ 0 w 1059649"/>
              <a:gd name="connsiteY115" fmla="*/ 120092 h 374129"/>
              <a:gd name="connsiteX116" fmla="*/ 12223 w 1059649"/>
              <a:gd name="connsiteY116" fmla="*/ 81808 h 374129"/>
              <a:gd name="connsiteX117" fmla="*/ 15504 w 1059649"/>
              <a:gd name="connsiteY117" fmla="*/ 55032 h 374129"/>
              <a:gd name="connsiteX118" fmla="*/ 23680 w 1059649"/>
              <a:gd name="connsiteY118" fmla="*/ 25242 h 374129"/>
              <a:gd name="connsiteX119" fmla="*/ 42147 w 1059649"/>
              <a:gd name="connsiteY119" fmla="*/ 3493 h 374129"/>
              <a:gd name="connsiteX120" fmla="*/ 70906 w 1059649"/>
              <a:gd name="connsiteY12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0393 w 1059649"/>
              <a:gd name="connsiteY95" fmla="*/ 280986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6055 w 1059649"/>
              <a:gd name="connsiteY95" fmla="*/ 297972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16055 w 1059649"/>
              <a:gd name="connsiteY94" fmla="*/ 297972 h 374129"/>
              <a:gd name="connsiteX95" fmla="*/ 378221 w 1059649"/>
              <a:gd name="connsiteY95" fmla="*/ 276672 h 374129"/>
              <a:gd name="connsiteX96" fmla="*/ 350544 w 1059649"/>
              <a:gd name="connsiteY96" fmla="*/ 258072 h 374129"/>
              <a:gd name="connsiteX97" fmla="*/ 292179 w 1059649"/>
              <a:gd name="connsiteY97" fmla="*/ 239605 h 374129"/>
              <a:gd name="connsiteX98" fmla="*/ 235212 w 1059649"/>
              <a:gd name="connsiteY98" fmla="*/ 216508 h 374129"/>
              <a:gd name="connsiteX99" fmla="*/ 228069 w 1059649"/>
              <a:gd name="connsiteY99" fmla="*/ 218889 h 374129"/>
              <a:gd name="connsiteX100" fmla="*/ 170919 w 1059649"/>
              <a:gd name="connsiteY100" fmla="*/ 223651 h 374129"/>
              <a:gd name="connsiteX101" fmla="*/ 156631 w 1059649"/>
              <a:gd name="connsiteY101" fmla="*/ 228414 h 374129"/>
              <a:gd name="connsiteX102" fmla="*/ 149487 w 1059649"/>
              <a:gd name="connsiteY102" fmla="*/ 233176 h 374129"/>
              <a:gd name="connsiteX103" fmla="*/ 116150 w 1059649"/>
              <a:gd name="connsiteY103" fmla="*/ 235558 h 374129"/>
              <a:gd name="connsiteX104" fmla="*/ 106625 w 1059649"/>
              <a:gd name="connsiteY104" fmla="*/ 237939 h 374129"/>
              <a:gd name="connsiteX105" fmla="*/ 89956 w 1059649"/>
              <a:gd name="connsiteY105" fmla="*/ 235558 h 374129"/>
              <a:gd name="connsiteX106" fmla="*/ 63762 w 1059649"/>
              <a:gd name="connsiteY106" fmla="*/ 242569 h 374129"/>
              <a:gd name="connsiteX107" fmla="*/ 45295 w 1059649"/>
              <a:gd name="connsiteY107" fmla="*/ 240637 h 374129"/>
              <a:gd name="connsiteX108" fmla="*/ 23547 w 1059649"/>
              <a:gd name="connsiteY108" fmla="*/ 220688 h 374129"/>
              <a:gd name="connsiteX109" fmla="*/ 18467 w 1059649"/>
              <a:gd name="connsiteY109" fmla="*/ 201954 h 374129"/>
              <a:gd name="connsiteX110" fmla="*/ 3863 w 1059649"/>
              <a:gd name="connsiteY110" fmla="*/ 189148 h 374129"/>
              <a:gd name="connsiteX111" fmla="*/ 3413 w 1059649"/>
              <a:gd name="connsiteY111" fmla="*/ 159358 h 374129"/>
              <a:gd name="connsiteX112" fmla="*/ 21748 w 1059649"/>
              <a:gd name="connsiteY112" fmla="*/ 120226 h 374129"/>
              <a:gd name="connsiteX113" fmla="*/ 0 w 1059649"/>
              <a:gd name="connsiteY113" fmla="*/ 120092 h 374129"/>
              <a:gd name="connsiteX114" fmla="*/ 12223 w 1059649"/>
              <a:gd name="connsiteY114" fmla="*/ 81808 h 374129"/>
              <a:gd name="connsiteX115" fmla="*/ 15504 w 1059649"/>
              <a:gd name="connsiteY115" fmla="*/ 55032 h 374129"/>
              <a:gd name="connsiteX116" fmla="*/ 23680 w 1059649"/>
              <a:gd name="connsiteY116" fmla="*/ 25242 h 374129"/>
              <a:gd name="connsiteX117" fmla="*/ 42147 w 1059649"/>
              <a:gd name="connsiteY117" fmla="*/ 3493 h 374129"/>
              <a:gd name="connsiteX118" fmla="*/ 70906 w 1059649"/>
              <a:gd name="connsiteY11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6055 w 1059649"/>
              <a:gd name="connsiteY93" fmla="*/ 297972 h 374129"/>
              <a:gd name="connsiteX94" fmla="*/ 378221 w 1059649"/>
              <a:gd name="connsiteY94" fmla="*/ 276672 h 374129"/>
              <a:gd name="connsiteX95" fmla="*/ 350544 w 1059649"/>
              <a:gd name="connsiteY95" fmla="*/ 258072 h 374129"/>
              <a:gd name="connsiteX96" fmla="*/ 292179 w 1059649"/>
              <a:gd name="connsiteY96" fmla="*/ 239605 h 374129"/>
              <a:gd name="connsiteX97" fmla="*/ 235212 w 1059649"/>
              <a:gd name="connsiteY97" fmla="*/ 216508 h 374129"/>
              <a:gd name="connsiteX98" fmla="*/ 228069 w 1059649"/>
              <a:gd name="connsiteY98" fmla="*/ 218889 h 374129"/>
              <a:gd name="connsiteX99" fmla="*/ 170919 w 1059649"/>
              <a:gd name="connsiteY99" fmla="*/ 223651 h 374129"/>
              <a:gd name="connsiteX100" fmla="*/ 156631 w 1059649"/>
              <a:gd name="connsiteY100" fmla="*/ 228414 h 374129"/>
              <a:gd name="connsiteX101" fmla="*/ 149487 w 1059649"/>
              <a:gd name="connsiteY101" fmla="*/ 233176 h 374129"/>
              <a:gd name="connsiteX102" fmla="*/ 116150 w 1059649"/>
              <a:gd name="connsiteY102" fmla="*/ 235558 h 374129"/>
              <a:gd name="connsiteX103" fmla="*/ 106625 w 1059649"/>
              <a:gd name="connsiteY103" fmla="*/ 237939 h 374129"/>
              <a:gd name="connsiteX104" fmla="*/ 89956 w 1059649"/>
              <a:gd name="connsiteY104" fmla="*/ 235558 h 374129"/>
              <a:gd name="connsiteX105" fmla="*/ 63762 w 1059649"/>
              <a:gd name="connsiteY105" fmla="*/ 242569 h 374129"/>
              <a:gd name="connsiteX106" fmla="*/ 45295 w 1059649"/>
              <a:gd name="connsiteY106" fmla="*/ 240637 h 374129"/>
              <a:gd name="connsiteX107" fmla="*/ 23547 w 1059649"/>
              <a:gd name="connsiteY107" fmla="*/ 220688 h 374129"/>
              <a:gd name="connsiteX108" fmla="*/ 18467 w 1059649"/>
              <a:gd name="connsiteY108" fmla="*/ 201954 h 374129"/>
              <a:gd name="connsiteX109" fmla="*/ 3863 w 1059649"/>
              <a:gd name="connsiteY109" fmla="*/ 189148 h 374129"/>
              <a:gd name="connsiteX110" fmla="*/ 3413 w 1059649"/>
              <a:gd name="connsiteY110" fmla="*/ 159358 h 374129"/>
              <a:gd name="connsiteX111" fmla="*/ 21748 w 1059649"/>
              <a:gd name="connsiteY111" fmla="*/ 120226 h 374129"/>
              <a:gd name="connsiteX112" fmla="*/ 0 w 1059649"/>
              <a:gd name="connsiteY112" fmla="*/ 120092 h 374129"/>
              <a:gd name="connsiteX113" fmla="*/ 12223 w 1059649"/>
              <a:gd name="connsiteY113" fmla="*/ 81808 h 374129"/>
              <a:gd name="connsiteX114" fmla="*/ 15504 w 1059649"/>
              <a:gd name="connsiteY114" fmla="*/ 55032 h 374129"/>
              <a:gd name="connsiteX115" fmla="*/ 23680 w 1059649"/>
              <a:gd name="connsiteY115" fmla="*/ 25242 h 374129"/>
              <a:gd name="connsiteX116" fmla="*/ 42147 w 1059649"/>
              <a:gd name="connsiteY116" fmla="*/ 3493 h 374129"/>
              <a:gd name="connsiteX117" fmla="*/ 70906 w 1059649"/>
              <a:gd name="connsiteY11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16055 w 1059649"/>
              <a:gd name="connsiteY92" fmla="*/ 297972 h 374129"/>
              <a:gd name="connsiteX93" fmla="*/ 378221 w 1059649"/>
              <a:gd name="connsiteY93" fmla="*/ 276672 h 374129"/>
              <a:gd name="connsiteX94" fmla="*/ 350544 w 1059649"/>
              <a:gd name="connsiteY94" fmla="*/ 258072 h 374129"/>
              <a:gd name="connsiteX95" fmla="*/ 292179 w 1059649"/>
              <a:gd name="connsiteY95" fmla="*/ 239605 h 374129"/>
              <a:gd name="connsiteX96" fmla="*/ 235212 w 1059649"/>
              <a:gd name="connsiteY96" fmla="*/ 216508 h 374129"/>
              <a:gd name="connsiteX97" fmla="*/ 228069 w 1059649"/>
              <a:gd name="connsiteY97" fmla="*/ 218889 h 374129"/>
              <a:gd name="connsiteX98" fmla="*/ 170919 w 1059649"/>
              <a:gd name="connsiteY98" fmla="*/ 223651 h 374129"/>
              <a:gd name="connsiteX99" fmla="*/ 156631 w 1059649"/>
              <a:gd name="connsiteY99" fmla="*/ 228414 h 374129"/>
              <a:gd name="connsiteX100" fmla="*/ 149487 w 1059649"/>
              <a:gd name="connsiteY100" fmla="*/ 233176 h 374129"/>
              <a:gd name="connsiteX101" fmla="*/ 116150 w 1059649"/>
              <a:gd name="connsiteY101" fmla="*/ 235558 h 374129"/>
              <a:gd name="connsiteX102" fmla="*/ 106625 w 1059649"/>
              <a:gd name="connsiteY102" fmla="*/ 237939 h 374129"/>
              <a:gd name="connsiteX103" fmla="*/ 89956 w 1059649"/>
              <a:gd name="connsiteY103" fmla="*/ 235558 h 374129"/>
              <a:gd name="connsiteX104" fmla="*/ 63762 w 1059649"/>
              <a:gd name="connsiteY104" fmla="*/ 242569 h 374129"/>
              <a:gd name="connsiteX105" fmla="*/ 45295 w 1059649"/>
              <a:gd name="connsiteY105" fmla="*/ 240637 h 374129"/>
              <a:gd name="connsiteX106" fmla="*/ 23547 w 1059649"/>
              <a:gd name="connsiteY106" fmla="*/ 220688 h 374129"/>
              <a:gd name="connsiteX107" fmla="*/ 18467 w 1059649"/>
              <a:gd name="connsiteY107" fmla="*/ 201954 h 374129"/>
              <a:gd name="connsiteX108" fmla="*/ 3863 w 1059649"/>
              <a:gd name="connsiteY108" fmla="*/ 189148 h 374129"/>
              <a:gd name="connsiteX109" fmla="*/ 3413 w 1059649"/>
              <a:gd name="connsiteY109" fmla="*/ 159358 h 374129"/>
              <a:gd name="connsiteX110" fmla="*/ 21748 w 1059649"/>
              <a:gd name="connsiteY110" fmla="*/ 120226 h 374129"/>
              <a:gd name="connsiteX111" fmla="*/ 0 w 1059649"/>
              <a:gd name="connsiteY111" fmla="*/ 120092 h 374129"/>
              <a:gd name="connsiteX112" fmla="*/ 12223 w 1059649"/>
              <a:gd name="connsiteY112" fmla="*/ 81808 h 374129"/>
              <a:gd name="connsiteX113" fmla="*/ 15504 w 1059649"/>
              <a:gd name="connsiteY113" fmla="*/ 55032 h 374129"/>
              <a:gd name="connsiteX114" fmla="*/ 23680 w 1059649"/>
              <a:gd name="connsiteY114" fmla="*/ 25242 h 374129"/>
              <a:gd name="connsiteX115" fmla="*/ 42147 w 1059649"/>
              <a:gd name="connsiteY115" fmla="*/ 3493 h 374129"/>
              <a:gd name="connsiteX116" fmla="*/ 70906 w 1059649"/>
              <a:gd name="connsiteY11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816687 w 1059649"/>
              <a:gd name="connsiteY27" fmla="*/ 117210 h 374129"/>
              <a:gd name="connsiteX28" fmla="*/ 854337 w 1059649"/>
              <a:gd name="connsiteY28" fmla="*/ 140308 h 374129"/>
              <a:gd name="connsiteX29" fmla="*/ 868625 w 1059649"/>
              <a:gd name="connsiteY29" fmla="*/ 135545 h 374129"/>
              <a:gd name="connsiteX30" fmla="*/ 871006 w 1059649"/>
              <a:gd name="connsiteY30" fmla="*/ 114246 h 374129"/>
              <a:gd name="connsiteX31" fmla="*/ 882912 w 1059649"/>
              <a:gd name="connsiteY31" fmla="*/ 116495 h 374129"/>
              <a:gd name="connsiteX32" fmla="*/ 887675 w 1059649"/>
              <a:gd name="connsiteY32" fmla="*/ 106970 h 374129"/>
              <a:gd name="connsiteX33" fmla="*/ 897200 w 1059649"/>
              <a:gd name="connsiteY33" fmla="*/ 104589 h 374129"/>
              <a:gd name="connsiteX34" fmla="*/ 904344 w 1059649"/>
              <a:gd name="connsiteY34" fmla="*/ 99826 h 374129"/>
              <a:gd name="connsiteX35" fmla="*/ 911487 w 1059649"/>
              <a:gd name="connsiteY35" fmla="*/ 102208 h 374129"/>
              <a:gd name="connsiteX36" fmla="*/ 921012 w 1059649"/>
              <a:gd name="connsiteY36" fmla="*/ 104589 h 374129"/>
              <a:gd name="connsiteX37" fmla="*/ 935300 w 1059649"/>
              <a:gd name="connsiteY37" fmla="*/ 109351 h 374129"/>
              <a:gd name="connsiteX38" fmla="*/ 949587 w 1059649"/>
              <a:gd name="connsiteY38" fmla="*/ 116495 h 374129"/>
              <a:gd name="connsiteX39" fmla="*/ 956731 w 1059649"/>
              <a:gd name="connsiteY39" fmla="*/ 123639 h 374129"/>
              <a:gd name="connsiteX40" fmla="*/ 968637 w 1059649"/>
              <a:gd name="connsiteY40" fmla="*/ 126020 h 374129"/>
              <a:gd name="connsiteX41" fmla="*/ 982925 w 1059649"/>
              <a:gd name="connsiteY41" fmla="*/ 130783 h 374129"/>
              <a:gd name="connsiteX42" fmla="*/ 990069 w 1059649"/>
              <a:gd name="connsiteY42" fmla="*/ 133164 h 374129"/>
              <a:gd name="connsiteX43" fmla="*/ 997212 w 1059649"/>
              <a:gd name="connsiteY43" fmla="*/ 135545 h 374129"/>
              <a:gd name="connsiteX44" fmla="*/ 1004356 w 1059649"/>
              <a:gd name="connsiteY44" fmla="*/ 137926 h 374129"/>
              <a:gd name="connsiteX45" fmla="*/ 1011500 w 1059649"/>
              <a:gd name="connsiteY45" fmla="*/ 142689 h 374129"/>
              <a:gd name="connsiteX46" fmla="*/ 1025787 w 1059649"/>
              <a:gd name="connsiteY46" fmla="*/ 147451 h 374129"/>
              <a:gd name="connsiteX47" fmla="*/ 1032931 w 1059649"/>
              <a:gd name="connsiteY47" fmla="*/ 152214 h 374129"/>
              <a:gd name="connsiteX48" fmla="*/ 1040075 w 1059649"/>
              <a:gd name="connsiteY48" fmla="*/ 154595 h 374129"/>
              <a:gd name="connsiteX49" fmla="*/ 1047219 w 1059649"/>
              <a:gd name="connsiteY49" fmla="*/ 168883 h 374129"/>
              <a:gd name="connsiteX50" fmla="*/ 1054362 w 1059649"/>
              <a:gd name="connsiteY50" fmla="*/ 176026 h 374129"/>
              <a:gd name="connsiteX51" fmla="*/ 1056744 w 1059649"/>
              <a:gd name="connsiteY51" fmla="*/ 206983 h 374129"/>
              <a:gd name="connsiteX52" fmla="*/ 1049600 w 1059649"/>
              <a:gd name="connsiteY52" fmla="*/ 211745 h 374129"/>
              <a:gd name="connsiteX53" fmla="*/ 1042456 w 1059649"/>
              <a:gd name="connsiteY53" fmla="*/ 218889 h 374129"/>
              <a:gd name="connsiteX54" fmla="*/ 1028169 w 1059649"/>
              <a:gd name="connsiteY54" fmla="*/ 228414 h 374129"/>
              <a:gd name="connsiteX55" fmla="*/ 1011500 w 1059649"/>
              <a:gd name="connsiteY55" fmla="*/ 245083 h 374129"/>
              <a:gd name="connsiteX56" fmla="*/ 1004356 w 1059649"/>
              <a:gd name="connsiteY56" fmla="*/ 249845 h 374129"/>
              <a:gd name="connsiteX57" fmla="*/ 990069 w 1059649"/>
              <a:gd name="connsiteY57" fmla="*/ 278420 h 374129"/>
              <a:gd name="connsiteX58" fmla="*/ 982925 w 1059649"/>
              <a:gd name="connsiteY58" fmla="*/ 283183 h 374129"/>
              <a:gd name="connsiteX59" fmla="*/ 975781 w 1059649"/>
              <a:gd name="connsiteY59" fmla="*/ 297470 h 374129"/>
              <a:gd name="connsiteX60" fmla="*/ 968637 w 1059649"/>
              <a:gd name="connsiteY60" fmla="*/ 302233 h 374129"/>
              <a:gd name="connsiteX61" fmla="*/ 959112 w 1059649"/>
              <a:gd name="connsiteY61" fmla="*/ 316520 h 374129"/>
              <a:gd name="connsiteX62" fmla="*/ 944825 w 1059649"/>
              <a:gd name="connsiteY62" fmla="*/ 326045 h 374129"/>
              <a:gd name="connsiteX63" fmla="*/ 940062 w 1059649"/>
              <a:gd name="connsiteY63" fmla="*/ 333189 h 374129"/>
              <a:gd name="connsiteX64" fmla="*/ 925775 w 1059649"/>
              <a:gd name="connsiteY64" fmla="*/ 345095 h 374129"/>
              <a:gd name="connsiteX65" fmla="*/ 918631 w 1059649"/>
              <a:gd name="connsiteY65" fmla="*/ 347476 h 374129"/>
              <a:gd name="connsiteX66" fmla="*/ 901962 w 1059649"/>
              <a:gd name="connsiteY66" fmla="*/ 366526 h 374129"/>
              <a:gd name="connsiteX67" fmla="*/ 897200 w 1059649"/>
              <a:gd name="connsiteY67" fmla="*/ 373670 h 374129"/>
              <a:gd name="connsiteX68" fmla="*/ 832906 w 1059649"/>
              <a:gd name="connsiteY68" fmla="*/ 371289 h 374129"/>
              <a:gd name="connsiteX69" fmla="*/ 825762 w 1059649"/>
              <a:gd name="connsiteY69" fmla="*/ 368908 h 374129"/>
              <a:gd name="connsiteX70" fmla="*/ 804331 w 1059649"/>
              <a:gd name="connsiteY70" fmla="*/ 366526 h 374129"/>
              <a:gd name="connsiteX71" fmla="*/ 778137 w 1059649"/>
              <a:gd name="connsiteY71" fmla="*/ 361764 h 374129"/>
              <a:gd name="connsiteX72" fmla="*/ 709081 w 1059649"/>
              <a:gd name="connsiteY72" fmla="*/ 366526 h 374129"/>
              <a:gd name="connsiteX73" fmla="*/ 687650 w 1059649"/>
              <a:gd name="connsiteY73" fmla="*/ 364145 h 374129"/>
              <a:gd name="connsiteX74" fmla="*/ 670981 w 1059649"/>
              <a:gd name="connsiteY74" fmla="*/ 357001 h 374129"/>
              <a:gd name="connsiteX75" fmla="*/ 661456 w 1059649"/>
              <a:gd name="connsiteY75" fmla="*/ 354620 h 374129"/>
              <a:gd name="connsiteX76" fmla="*/ 654312 w 1059649"/>
              <a:gd name="connsiteY76" fmla="*/ 352239 h 374129"/>
              <a:gd name="connsiteX77" fmla="*/ 644787 w 1059649"/>
              <a:gd name="connsiteY77" fmla="*/ 349858 h 374129"/>
              <a:gd name="connsiteX78" fmla="*/ 637644 w 1059649"/>
              <a:gd name="connsiteY78" fmla="*/ 347476 h 374129"/>
              <a:gd name="connsiteX79" fmla="*/ 606687 w 1059649"/>
              <a:gd name="connsiteY79" fmla="*/ 342714 h 374129"/>
              <a:gd name="connsiteX80" fmla="*/ 573350 w 1059649"/>
              <a:gd name="connsiteY80" fmla="*/ 345095 h 374129"/>
              <a:gd name="connsiteX81" fmla="*/ 551919 w 1059649"/>
              <a:gd name="connsiteY81" fmla="*/ 340333 h 374129"/>
              <a:gd name="connsiteX82" fmla="*/ 542394 w 1059649"/>
              <a:gd name="connsiteY82" fmla="*/ 337951 h 374129"/>
              <a:gd name="connsiteX83" fmla="*/ 528106 w 1059649"/>
              <a:gd name="connsiteY83" fmla="*/ 333189 h 374129"/>
              <a:gd name="connsiteX84" fmla="*/ 506675 w 1059649"/>
              <a:gd name="connsiteY84" fmla="*/ 323664 h 374129"/>
              <a:gd name="connsiteX85" fmla="*/ 499531 w 1059649"/>
              <a:gd name="connsiteY85" fmla="*/ 321283 h 374129"/>
              <a:gd name="connsiteX86" fmla="*/ 475719 w 1059649"/>
              <a:gd name="connsiteY86" fmla="*/ 306995 h 374129"/>
              <a:gd name="connsiteX87" fmla="*/ 468575 w 1059649"/>
              <a:gd name="connsiteY87" fmla="*/ 304614 h 374129"/>
              <a:gd name="connsiteX88" fmla="*/ 459050 w 1059649"/>
              <a:gd name="connsiteY88" fmla="*/ 297470 h 374129"/>
              <a:gd name="connsiteX89" fmla="*/ 444762 w 1059649"/>
              <a:gd name="connsiteY89" fmla="*/ 292708 h 374129"/>
              <a:gd name="connsiteX90" fmla="*/ 437619 w 1059649"/>
              <a:gd name="connsiteY90" fmla="*/ 285564 h 374129"/>
              <a:gd name="connsiteX91" fmla="*/ 416055 w 1059649"/>
              <a:gd name="connsiteY91" fmla="*/ 297972 h 374129"/>
              <a:gd name="connsiteX92" fmla="*/ 378221 w 1059649"/>
              <a:gd name="connsiteY92" fmla="*/ 276672 h 374129"/>
              <a:gd name="connsiteX93" fmla="*/ 350544 w 1059649"/>
              <a:gd name="connsiteY93" fmla="*/ 258072 h 374129"/>
              <a:gd name="connsiteX94" fmla="*/ 292179 w 1059649"/>
              <a:gd name="connsiteY94" fmla="*/ 239605 h 374129"/>
              <a:gd name="connsiteX95" fmla="*/ 235212 w 1059649"/>
              <a:gd name="connsiteY95" fmla="*/ 216508 h 374129"/>
              <a:gd name="connsiteX96" fmla="*/ 228069 w 1059649"/>
              <a:gd name="connsiteY96" fmla="*/ 218889 h 374129"/>
              <a:gd name="connsiteX97" fmla="*/ 170919 w 1059649"/>
              <a:gd name="connsiteY97" fmla="*/ 223651 h 374129"/>
              <a:gd name="connsiteX98" fmla="*/ 156631 w 1059649"/>
              <a:gd name="connsiteY98" fmla="*/ 228414 h 374129"/>
              <a:gd name="connsiteX99" fmla="*/ 149487 w 1059649"/>
              <a:gd name="connsiteY99" fmla="*/ 233176 h 374129"/>
              <a:gd name="connsiteX100" fmla="*/ 116150 w 1059649"/>
              <a:gd name="connsiteY100" fmla="*/ 235558 h 374129"/>
              <a:gd name="connsiteX101" fmla="*/ 106625 w 1059649"/>
              <a:gd name="connsiteY101" fmla="*/ 237939 h 374129"/>
              <a:gd name="connsiteX102" fmla="*/ 89956 w 1059649"/>
              <a:gd name="connsiteY102" fmla="*/ 235558 h 374129"/>
              <a:gd name="connsiteX103" fmla="*/ 63762 w 1059649"/>
              <a:gd name="connsiteY103" fmla="*/ 242569 h 374129"/>
              <a:gd name="connsiteX104" fmla="*/ 45295 w 1059649"/>
              <a:gd name="connsiteY104" fmla="*/ 240637 h 374129"/>
              <a:gd name="connsiteX105" fmla="*/ 23547 w 1059649"/>
              <a:gd name="connsiteY105" fmla="*/ 220688 h 374129"/>
              <a:gd name="connsiteX106" fmla="*/ 18467 w 1059649"/>
              <a:gd name="connsiteY106" fmla="*/ 201954 h 374129"/>
              <a:gd name="connsiteX107" fmla="*/ 3863 w 1059649"/>
              <a:gd name="connsiteY107" fmla="*/ 189148 h 374129"/>
              <a:gd name="connsiteX108" fmla="*/ 3413 w 1059649"/>
              <a:gd name="connsiteY108" fmla="*/ 159358 h 374129"/>
              <a:gd name="connsiteX109" fmla="*/ 21748 w 1059649"/>
              <a:gd name="connsiteY109" fmla="*/ 120226 h 374129"/>
              <a:gd name="connsiteX110" fmla="*/ 0 w 1059649"/>
              <a:gd name="connsiteY110" fmla="*/ 120092 h 374129"/>
              <a:gd name="connsiteX111" fmla="*/ 12223 w 1059649"/>
              <a:gd name="connsiteY111" fmla="*/ 81808 h 374129"/>
              <a:gd name="connsiteX112" fmla="*/ 15504 w 1059649"/>
              <a:gd name="connsiteY112" fmla="*/ 55032 h 374129"/>
              <a:gd name="connsiteX113" fmla="*/ 23680 w 1059649"/>
              <a:gd name="connsiteY113" fmla="*/ 25242 h 374129"/>
              <a:gd name="connsiteX114" fmla="*/ 42147 w 1059649"/>
              <a:gd name="connsiteY114" fmla="*/ 3493 h 374129"/>
              <a:gd name="connsiteX115" fmla="*/ 70906 w 1059649"/>
              <a:gd name="connsiteY115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709981 w 1059649"/>
              <a:gd name="connsiteY25" fmla="*/ 113929 h 374129"/>
              <a:gd name="connsiteX26" fmla="*/ 816687 w 1059649"/>
              <a:gd name="connsiteY26" fmla="*/ 117210 h 374129"/>
              <a:gd name="connsiteX27" fmla="*/ 854337 w 1059649"/>
              <a:gd name="connsiteY27" fmla="*/ 140308 h 374129"/>
              <a:gd name="connsiteX28" fmla="*/ 868625 w 1059649"/>
              <a:gd name="connsiteY28" fmla="*/ 135545 h 374129"/>
              <a:gd name="connsiteX29" fmla="*/ 871006 w 1059649"/>
              <a:gd name="connsiteY29" fmla="*/ 114246 h 374129"/>
              <a:gd name="connsiteX30" fmla="*/ 882912 w 1059649"/>
              <a:gd name="connsiteY30" fmla="*/ 116495 h 374129"/>
              <a:gd name="connsiteX31" fmla="*/ 887675 w 1059649"/>
              <a:gd name="connsiteY31" fmla="*/ 106970 h 374129"/>
              <a:gd name="connsiteX32" fmla="*/ 897200 w 1059649"/>
              <a:gd name="connsiteY32" fmla="*/ 104589 h 374129"/>
              <a:gd name="connsiteX33" fmla="*/ 904344 w 1059649"/>
              <a:gd name="connsiteY33" fmla="*/ 99826 h 374129"/>
              <a:gd name="connsiteX34" fmla="*/ 911487 w 1059649"/>
              <a:gd name="connsiteY34" fmla="*/ 102208 h 374129"/>
              <a:gd name="connsiteX35" fmla="*/ 921012 w 1059649"/>
              <a:gd name="connsiteY35" fmla="*/ 104589 h 374129"/>
              <a:gd name="connsiteX36" fmla="*/ 935300 w 1059649"/>
              <a:gd name="connsiteY36" fmla="*/ 109351 h 374129"/>
              <a:gd name="connsiteX37" fmla="*/ 949587 w 1059649"/>
              <a:gd name="connsiteY37" fmla="*/ 116495 h 374129"/>
              <a:gd name="connsiteX38" fmla="*/ 956731 w 1059649"/>
              <a:gd name="connsiteY38" fmla="*/ 123639 h 374129"/>
              <a:gd name="connsiteX39" fmla="*/ 968637 w 1059649"/>
              <a:gd name="connsiteY39" fmla="*/ 126020 h 374129"/>
              <a:gd name="connsiteX40" fmla="*/ 982925 w 1059649"/>
              <a:gd name="connsiteY40" fmla="*/ 130783 h 374129"/>
              <a:gd name="connsiteX41" fmla="*/ 990069 w 1059649"/>
              <a:gd name="connsiteY41" fmla="*/ 133164 h 374129"/>
              <a:gd name="connsiteX42" fmla="*/ 997212 w 1059649"/>
              <a:gd name="connsiteY42" fmla="*/ 135545 h 374129"/>
              <a:gd name="connsiteX43" fmla="*/ 1004356 w 1059649"/>
              <a:gd name="connsiteY43" fmla="*/ 137926 h 374129"/>
              <a:gd name="connsiteX44" fmla="*/ 1011500 w 1059649"/>
              <a:gd name="connsiteY44" fmla="*/ 142689 h 374129"/>
              <a:gd name="connsiteX45" fmla="*/ 1025787 w 1059649"/>
              <a:gd name="connsiteY45" fmla="*/ 147451 h 374129"/>
              <a:gd name="connsiteX46" fmla="*/ 1032931 w 1059649"/>
              <a:gd name="connsiteY46" fmla="*/ 152214 h 374129"/>
              <a:gd name="connsiteX47" fmla="*/ 1040075 w 1059649"/>
              <a:gd name="connsiteY47" fmla="*/ 154595 h 374129"/>
              <a:gd name="connsiteX48" fmla="*/ 1047219 w 1059649"/>
              <a:gd name="connsiteY48" fmla="*/ 168883 h 374129"/>
              <a:gd name="connsiteX49" fmla="*/ 1054362 w 1059649"/>
              <a:gd name="connsiteY49" fmla="*/ 176026 h 374129"/>
              <a:gd name="connsiteX50" fmla="*/ 1056744 w 1059649"/>
              <a:gd name="connsiteY50" fmla="*/ 206983 h 374129"/>
              <a:gd name="connsiteX51" fmla="*/ 1049600 w 1059649"/>
              <a:gd name="connsiteY51" fmla="*/ 211745 h 374129"/>
              <a:gd name="connsiteX52" fmla="*/ 1042456 w 1059649"/>
              <a:gd name="connsiteY52" fmla="*/ 218889 h 374129"/>
              <a:gd name="connsiteX53" fmla="*/ 1028169 w 1059649"/>
              <a:gd name="connsiteY53" fmla="*/ 228414 h 374129"/>
              <a:gd name="connsiteX54" fmla="*/ 1011500 w 1059649"/>
              <a:gd name="connsiteY54" fmla="*/ 245083 h 374129"/>
              <a:gd name="connsiteX55" fmla="*/ 1004356 w 1059649"/>
              <a:gd name="connsiteY55" fmla="*/ 249845 h 374129"/>
              <a:gd name="connsiteX56" fmla="*/ 990069 w 1059649"/>
              <a:gd name="connsiteY56" fmla="*/ 278420 h 374129"/>
              <a:gd name="connsiteX57" fmla="*/ 982925 w 1059649"/>
              <a:gd name="connsiteY57" fmla="*/ 283183 h 374129"/>
              <a:gd name="connsiteX58" fmla="*/ 975781 w 1059649"/>
              <a:gd name="connsiteY58" fmla="*/ 297470 h 374129"/>
              <a:gd name="connsiteX59" fmla="*/ 968637 w 1059649"/>
              <a:gd name="connsiteY59" fmla="*/ 302233 h 374129"/>
              <a:gd name="connsiteX60" fmla="*/ 959112 w 1059649"/>
              <a:gd name="connsiteY60" fmla="*/ 316520 h 374129"/>
              <a:gd name="connsiteX61" fmla="*/ 944825 w 1059649"/>
              <a:gd name="connsiteY61" fmla="*/ 326045 h 374129"/>
              <a:gd name="connsiteX62" fmla="*/ 940062 w 1059649"/>
              <a:gd name="connsiteY62" fmla="*/ 333189 h 374129"/>
              <a:gd name="connsiteX63" fmla="*/ 925775 w 1059649"/>
              <a:gd name="connsiteY63" fmla="*/ 345095 h 374129"/>
              <a:gd name="connsiteX64" fmla="*/ 918631 w 1059649"/>
              <a:gd name="connsiteY64" fmla="*/ 347476 h 374129"/>
              <a:gd name="connsiteX65" fmla="*/ 901962 w 1059649"/>
              <a:gd name="connsiteY65" fmla="*/ 366526 h 374129"/>
              <a:gd name="connsiteX66" fmla="*/ 897200 w 1059649"/>
              <a:gd name="connsiteY66" fmla="*/ 373670 h 374129"/>
              <a:gd name="connsiteX67" fmla="*/ 832906 w 1059649"/>
              <a:gd name="connsiteY67" fmla="*/ 371289 h 374129"/>
              <a:gd name="connsiteX68" fmla="*/ 825762 w 1059649"/>
              <a:gd name="connsiteY68" fmla="*/ 368908 h 374129"/>
              <a:gd name="connsiteX69" fmla="*/ 804331 w 1059649"/>
              <a:gd name="connsiteY69" fmla="*/ 366526 h 374129"/>
              <a:gd name="connsiteX70" fmla="*/ 778137 w 1059649"/>
              <a:gd name="connsiteY70" fmla="*/ 361764 h 374129"/>
              <a:gd name="connsiteX71" fmla="*/ 709081 w 1059649"/>
              <a:gd name="connsiteY71" fmla="*/ 366526 h 374129"/>
              <a:gd name="connsiteX72" fmla="*/ 687650 w 1059649"/>
              <a:gd name="connsiteY72" fmla="*/ 364145 h 374129"/>
              <a:gd name="connsiteX73" fmla="*/ 670981 w 1059649"/>
              <a:gd name="connsiteY73" fmla="*/ 357001 h 374129"/>
              <a:gd name="connsiteX74" fmla="*/ 661456 w 1059649"/>
              <a:gd name="connsiteY74" fmla="*/ 354620 h 374129"/>
              <a:gd name="connsiteX75" fmla="*/ 654312 w 1059649"/>
              <a:gd name="connsiteY75" fmla="*/ 352239 h 374129"/>
              <a:gd name="connsiteX76" fmla="*/ 644787 w 1059649"/>
              <a:gd name="connsiteY76" fmla="*/ 349858 h 374129"/>
              <a:gd name="connsiteX77" fmla="*/ 637644 w 1059649"/>
              <a:gd name="connsiteY77" fmla="*/ 347476 h 374129"/>
              <a:gd name="connsiteX78" fmla="*/ 606687 w 1059649"/>
              <a:gd name="connsiteY78" fmla="*/ 342714 h 374129"/>
              <a:gd name="connsiteX79" fmla="*/ 573350 w 1059649"/>
              <a:gd name="connsiteY79" fmla="*/ 345095 h 374129"/>
              <a:gd name="connsiteX80" fmla="*/ 551919 w 1059649"/>
              <a:gd name="connsiteY80" fmla="*/ 340333 h 374129"/>
              <a:gd name="connsiteX81" fmla="*/ 542394 w 1059649"/>
              <a:gd name="connsiteY81" fmla="*/ 337951 h 374129"/>
              <a:gd name="connsiteX82" fmla="*/ 528106 w 1059649"/>
              <a:gd name="connsiteY82" fmla="*/ 333189 h 374129"/>
              <a:gd name="connsiteX83" fmla="*/ 506675 w 1059649"/>
              <a:gd name="connsiteY83" fmla="*/ 323664 h 374129"/>
              <a:gd name="connsiteX84" fmla="*/ 499531 w 1059649"/>
              <a:gd name="connsiteY84" fmla="*/ 321283 h 374129"/>
              <a:gd name="connsiteX85" fmla="*/ 475719 w 1059649"/>
              <a:gd name="connsiteY85" fmla="*/ 306995 h 374129"/>
              <a:gd name="connsiteX86" fmla="*/ 468575 w 1059649"/>
              <a:gd name="connsiteY86" fmla="*/ 304614 h 374129"/>
              <a:gd name="connsiteX87" fmla="*/ 459050 w 1059649"/>
              <a:gd name="connsiteY87" fmla="*/ 297470 h 374129"/>
              <a:gd name="connsiteX88" fmla="*/ 444762 w 1059649"/>
              <a:gd name="connsiteY88" fmla="*/ 292708 h 374129"/>
              <a:gd name="connsiteX89" fmla="*/ 437619 w 1059649"/>
              <a:gd name="connsiteY89" fmla="*/ 285564 h 374129"/>
              <a:gd name="connsiteX90" fmla="*/ 416055 w 1059649"/>
              <a:gd name="connsiteY90" fmla="*/ 297972 h 374129"/>
              <a:gd name="connsiteX91" fmla="*/ 378221 w 1059649"/>
              <a:gd name="connsiteY91" fmla="*/ 276672 h 374129"/>
              <a:gd name="connsiteX92" fmla="*/ 350544 w 1059649"/>
              <a:gd name="connsiteY92" fmla="*/ 258072 h 374129"/>
              <a:gd name="connsiteX93" fmla="*/ 292179 w 1059649"/>
              <a:gd name="connsiteY93" fmla="*/ 239605 h 374129"/>
              <a:gd name="connsiteX94" fmla="*/ 235212 w 1059649"/>
              <a:gd name="connsiteY94" fmla="*/ 216508 h 374129"/>
              <a:gd name="connsiteX95" fmla="*/ 228069 w 1059649"/>
              <a:gd name="connsiteY95" fmla="*/ 218889 h 374129"/>
              <a:gd name="connsiteX96" fmla="*/ 170919 w 1059649"/>
              <a:gd name="connsiteY96" fmla="*/ 223651 h 374129"/>
              <a:gd name="connsiteX97" fmla="*/ 156631 w 1059649"/>
              <a:gd name="connsiteY97" fmla="*/ 228414 h 374129"/>
              <a:gd name="connsiteX98" fmla="*/ 149487 w 1059649"/>
              <a:gd name="connsiteY98" fmla="*/ 233176 h 374129"/>
              <a:gd name="connsiteX99" fmla="*/ 116150 w 1059649"/>
              <a:gd name="connsiteY99" fmla="*/ 235558 h 374129"/>
              <a:gd name="connsiteX100" fmla="*/ 106625 w 1059649"/>
              <a:gd name="connsiteY100" fmla="*/ 237939 h 374129"/>
              <a:gd name="connsiteX101" fmla="*/ 89956 w 1059649"/>
              <a:gd name="connsiteY101" fmla="*/ 235558 h 374129"/>
              <a:gd name="connsiteX102" fmla="*/ 63762 w 1059649"/>
              <a:gd name="connsiteY102" fmla="*/ 242569 h 374129"/>
              <a:gd name="connsiteX103" fmla="*/ 45295 w 1059649"/>
              <a:gd name="connsiteY103" fmla="*/ 240637 h 374129"/>
              <a:gd name="connsiteX104" fmla="*/ 23547 w 1059649"/>
              <a:gd name="connsiteY104" fmla="*/ 220688 h 374129"/>
              <a:gd name="connsiteX105" fmla="*/ 18467 w 1059649"/>
              <a:gd name="connsiteY105" fmla="*/ 201954 h 374129"/>
              <a:gd name="connsiteX106" fmla="*/ 3863 w 1059649"/>
              <a:gd name="connsiteY106" fmla="*/ 189148 h 374129"/>
              <a:gd name="connsiteX107" fmla="*/ 3413 w 1059649"/>
              <a:gd name="connsiteY107" fmla="*/ 159358 h 374129"/>
              <a:gd name="connsiteX108" fmla="*/ 21748 w 1059649"/>
              <a:gd name="connsiteY108" fmla="*/ 120226 h 374129"/>
              <a:gd name="connsiteX109" fmla="*/ 0 w 1059649"/>
              <a:gd name="connsiteY109" fmla="*/ 120092 h 374129"/>
              <a:gd name="connsiteX110" fmla="*/ 12223 w 1059649"/>
              <a:gd name="connsiteY110" fmla="*/ 81808 h 374129"/>
              <a:gd name="connsiteX111" fmla="*/ 15504 w 1059649"/>
              <a:gd name="connsiteY111" fmla="*/ 55032 h 374129"/>
              <a:gd name="connsiteX112" fmla="*/ 23680 w 1059649"/>
              <a:gd name="connsiteY112" fmla="*/ 25242 h 374129"/>
              <a:gd name="connsiteX113" fmla="*/ 42147 w 1059649"/>
              <a:gd name="connsiteY113" fmla="*/ 3493 h 374129"/>
              <a:gd name="connsiteX114" fmla="*/ 70906 w 1059649"/>
              <a:gd name="connsiteY114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1456 w 1059649"/>
              <a:gd name="connsiteY23" fmla="*/ 133164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14863 w 1059649"/>
              <a:gd name="connsiteY22" fmla="*/ 107552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97575 w 1059649"/>
              <a:gd name="connsiteY17" fmla="*/ 71517 h 374129"/>
              <a:gd name="connsiteX18" fmla="*/ 339088 w 1059649"/>
              <a:gd name="connsiteY18" fmla="*/ 84323 h 374129"/>
              <a:gd name="connsiteX19" fmla="*/ 409493 w 1059649"/>
              <a:gd name="connsiteY19" fmla="*/ 83873 h 374129"/>
              <a:gd name="connsiteX20" fmla="*/ 546205 w 1059649"/>
              <a:gd name="connsiteY20" fmla="*/ 86255 h 374129"/>
              <a:gd name="connsiteX21" fmla="*/ 614863 w 1059649"/>
              <a:gd name="connsiteY21" fmla="*/ 107552 h 374129"/>
              <a:gd name="connsiteX22" fmla="*/ 664287 w 1059649"/>
              <a:gd name="connsiteY22" fmla="*/ 116178 h 374129"/>
              <a:gd name="connsiteX23" fmla="*/ 709981 w 1059649"/>
              <a:gd name="connsiteY23" fmla="*/ 113929 h 374129"/>
              <a:gd name="connsiteX24" fmla="*/ 816687 w 1059649"/>
              <a:gd name="connsiteY24" fmla="*/ 117210 h 374129"/>
              <a:gd name="connsiteX25" fmla="*/ 854337 w 1059649"/>
              <a:gd name="connsiteY25" fmla="*/ 140308 h 374129"/>
              <a:gd name="connsiteX26" fmla="*/ 868625 w 1059649"/>
              <a:gd name="connsiteY26" fmla="*/ 135545 h 374129"/>
              <a:gd name="connsiteX27" fmla="*/ 871006 w 1059649"/>
              <a:gd name="connsiteY27" fmla="*/ 114246 h 374129"/>
              <a:gd name="connsiteX28" fmla="*/ 882912 w 1059649"/>
              <a:gd name="connsiteY28" fmla="*/ 116495 h 374129"/>
              <a:gd name="connsiteX29" fmla="*/ 887675 w 1059649"/>
              <a:gd name="connsiteY29" fmla="*/ 106970 h 374129"/>
              <a:gd name="connsiteX30" fmla="*/ 897200 w 1059649"/>
              <a:gd name="connsiteY30" fmla="*/ 104589 h 374129"/>
              <a:gd name="connsiteX31" fmla="*/ 904344 w 1059649"/>
              <a:gd name="connsiteY31" fmla="*/ 99826 h 374129"/>
              <a:gd name="connsiteX32" fmla="*/ 911487 w 1059649"/>
              <a:gd name="connsiteY32" fmla="*/ 102208 h 374129"/>
              <a:gd name="connsiteX33" fmla="*/ 921012 w 1059649"/>
              <a:gd name="connsiteY33" fmla="*/ 104589 h 374129"/>
              <a:gd name="connsiteX34" fmla="*/ 935300 w 1059649"/>
              <a:gd name="connsiteY34" fmla="*/ 109351 h 374129"/>
              <a:gd name="connsiteX35" fmla="*/ 949587 w 1059649"/>
              <a:gd name="connsiteY35" fmla="*/ 116495 h 374129"/>
              <a:gd name="connsiteX36" fmla="*/ 956731 w 1059649"/>
              <a:gd name="connsiteY36" fmla="*/ 123639 h 374129"/>
              <a:gd name="connsiteX37" fmla="*/ 968637 w 1059649"/>
              <a:gd name="connsiteY37" fmla="*/ 126020 h 374129"/>
              <a:gd name="connsiteX38" fmla="*/ 982925 w 1059649"/>
              <a:gd name="connsiteY38" fmla="*/ 130783 h 374129"/>
              <a:gd name="connsiteX39" fmla="*/ 990069 w 1059649"/>
              <a:gd name="connsiteY39" fmla="*/ 133164 h 374129"/>
              <a:gd name="connsiteX40" fmla="*/ 997212 w 1059649"/>
              <a:gd name="connsiteY40" fmla="*/ 135545 h 374129"/>
              <a:gd name="connsiteX41" fmla="*/ 1004356 w 1059649"/>
              <a:gd name="connsiteY41" fmla="*/ 137926 h 374129"/>
              <a:gd name="connsiteX42" fmla="*/ 1011500 w 1059649"/>
              <a:gd name="connsiteY42" fmla="*/ 142689 h 374129"/>
              <a:gd name="connsiteX43" fmla="*/ 1025787 w 1059649"/>
              <a:gd name="connsiteY43" fmla="*/ 147451 h 374129"/>
              <a:gd name="connsiteX44" fmla="*/ 1032931 w 1059649"/>
              <a:gd name="connsiteY44" fmla="*/ 152214 h 374129"/>
              <a:gd name="connsiteX45" fmla="*/ 1040075 w 1059649"/>
              <a:gd name="connsiteY45" fmla="*/ 154595 h 374129"/>
              <a:gd name="connsiteX46" fmla="*/ 1047219 w 1059649"/>
              <a:gd name="connsiteY46" fmla="*/ 168883 h 374129"/>
              <a:gd name="connsiteX47" fmla="*/ 1054362 w 1059649"/>
              <a:gd name="connsiteY47" fmla="*/ 176026 h 374129"/>
              <a:gd name="connsiteX48" fmla="*/ 1056744 w 1059649"/>
              <a:gd name="connsiteY48" fmla="*/ 206983 h 374129"/>
              <a:gd name="connsiteX49" fmla="*/ 1049600 w 1059649"/>
              <a:gd name="connsiteY49" fmla="*/ 211745 h 374129"/>
              <a:gd name="connsiteX50" fmla="*/ 1042456 w 1059649"/>
              <a:gd name="connsiteY50" fmla="*/ 218889 h 374129"/>
              <a:gd name="connsiteX51" fmla="*/ 1028169 w 1059649"/>
              <a:gd name="connsiteY51" fmla="*/ 228414 h 374129"/>
              <a:gd name="connsiteX52" fmla="*/ 1011500 w 1059649"/>
              <a:gd name="connsiteY52" fmla="*/ 245083 h 374129"/>
              <a:gd name="connsiteX53" fmla="*/ 1004356 w 1059649"/>
              <a:gd name="connsiteY53" fmla="*/ 249845 h 374129"/>
              <a:gd name="connsiteX54" fmla="*/ 990069 w 1059649"/>
              <a:gd name="connsiteY54" fmla="*/ 278420 h 374129"/>
              <a:gd name="connsiteX55" fmla="*/ 982925 w 1059649"/>
              <a:gd name="connsiteY55" fmla="*/ 283183 h 374129"/>
              <a:gd name="connsiteX56" fmla="*/ 975781 w 1059649"/>
              <a:gd name="connsiteY56" fmla="*/ 297470 h 374129"/>
              <a:gd name="connsiteX57" fmla="*/ 968637 w 1059649"/>
              <a:gd name="connsiteY57" fmla="*/ 302233 h 374129"/>
              <a:gd name="connsiteX58" fmla="*/ 959112 w 1059649"/>
              <a:gd name="connsiteY58" fmla="*/ 316520 h 374129"/>
              <a:gd name="connsiteX59" fmla="*/ 944825 w 1059649"/>
              <a:gd name="connsiteY59" fmla="*/ 326045 h 374129"/>
              <a:gd name="connsiteX60" fmla="*/ 940062 w 1059649"/>
              <a:gd name="connsiteY60" fmla="*/ 333189 h 374129"/>
              <a:gd name="connsiteX61" fmla="*/ 925775 w 1059649"/>
              <a:gd name="connsiteY61" fmla="*/ 345095 h 374129"/>
              <a:gd name="connsiteX62" fmla="*/ 918631 w 1059649"/>
              <a:gd name="connsiteY62" fmla="*/ 347476 h 374129"/>
              <a:gd name="connsiteX63" fmla="*/ 901962 w 1059649"/>
              <a:gd name="connsiteY63" fmla="*/ 366526 h 374129"/>
              <a:gd name="connsiteX64" fmla="*/ 897200 w 1059649"/>
              <a:gd name="connsiteY64" fmla="*/ 373670 h 374129"/>
              <a:gd name="connsiteX65" fmla="*/ 832906 w 1059649"/>
              <a:gd name="connsiteY65" fmla="*/ 371289 h 374129"/>
              <a:gd name="connsiteX66" fmla="*/ 825762 w 1059649"/>
              <a:gd name="connsiteY66" fmla="*/ 368908 h 374129"/>
              <a:gd name="connsiteX67" fmla="*/ 804331 w 1059649"/>
              <a:gd name="connsiteY67" fmla="*/ 366526 h 374129"/>
              <a:gd name="connsiteX68" fmla="*/ 778137 w 1059649"/>
              <a:gd name="connsiteY68" fmla="*/ 361764 h 374129"/>
              <a:gd name="connsiteX69" fmla="*/ 709081 w 1059649"/>
              <a:gd name="connsiteY69" fmla="*/ 366526 h 374129"/>
              <a:gd name="connsiteX70" fmla="*/ 687650 w 1059649"/>
              <a:gd name="connsiteY70" fmla="*/ 364145 h 374129"/>
              <a:gd name="connsiteX71" fmla="*/ 670981 w 1059649"/>
              <a:gd name="connsiteY71" fmla="*/ 357001 h 374129"/>
              <a:gd name="connsiteX72" fmla="*/ 661456 w 1059649"/>
              <a:gd name="connsiteY72" fmla="*/ 354620 h 374129"/>
              <a:gd name="connsiteX73" fmla="*/ 654312 w 1059649"/>
              <a:gd name="connsiteY73" fmla="*/ 352239 h 374129"/>
              <a:gd name="connsiteX74" fmla="*/ 644787 w 1059649"/>
              <a:gd name="connsiteY74" fmla="*/ 349858 h 374129"/>
              <a:gd name="connsiteX75" fmla="*/ 637644 w 1059649"/>
              <a:gd name="connsiteY75" fmla="*/ 347476 h 374129"/>
              <a:gd name="connsiteX76" fmla="*/ 606687 w 1059649"/>
              <a:gd name="connsiteY76" fmla="*/ 342714 h 374129"/>
              <a:gd name="connsiteX77" fmla="*/ 573350 w 1059649"/>
              <a:gd name="connsiteY77" fmla="*/ 345095 h 374129"/>
              <a:gd name="connsiteX78" fmla="*/ 551919 w 1059649"/>
              <a:gd name="connsiteY78" fmla="*/ 340333 h 374129"/>
              <a:gd name="connsiteX79" fmla="*/ 542394 w 1059649"/>
              <a:gd name="connsiteY79" fmla="*/ 337951 h 374129"/>
              <a:gd name="connsiteX80" fmla="*/ 528106 w 1059649"/>
              <a:gd name="connsiteY80" fmla="*/ 333189 h 374129"/>
              <a:gd name="connsiteX81" fmla="*/ 506675 w 1059649"/>
              <a:gd name="connsiteY81" fmla="*/ 323664 h 374129"/>
              <a:gd name="connsiteX82" fmla="*/ 499531 w 1059649"/>
              <a:gd name="connsiteY82" fmla="*/ 321283 h 374129"/>
              <a:gd name="connsiteX83" fmla="*/ 475719 w 1059649"/>
              <a:gd name="connsiteY83" fmla="*/ 306995 h 374129"/>
              <a:gd name="connsiteX84" fmla="*/ 468575 w 1059649"/>
              <a:gd name="connsiteY84" fmla="*/ 304614 h 374129"/>
              <a:gd name="connsiteX85" fmla="*/ 459050 w 1059649"/>
              <a:gd name="connsiteY85" fmla="*/ 297470 h 374129"/>
              <a:gd name="connsiteX86" fmla="*/ 444762 w 1059649"/>
              <a:gd name="connsiteY86" fmla="*/ 292708 h 374129"/>
              <a:gd name="connsiteX87" fmla="*/ 437619 w 1059649"/>
              <a:gd name="connsiteY87" fmla="*/ 285564 h 374129"/>
              <a:gd name="connsiteX88" fmla="*/ 416055 w 1059649"/>
              <a:gd name="connsiteY88" fmla="*/ 297972 h 374129"/>
              <a:gd name="connsiteX89" fmla="*/ 378221 w 1059649"/>
              <a:gd name="connsiteY89" fmla="*/ 276672 h 374129"/>
              <a:gd name="connsiteX90" fmla="*/ 350544 w 1059649"/>
              <a:gd name="connsiteY90" fmla="*/ 258072 h 374129"/>
              <a:gd name="connsiteX91" fmla="*/ 292179 w 1059649"/>
              <a:gd name="connsiteY91" fmla="*/ 239605 h 374129"/>
              <a:gd name="connsiteX92" fmla="*/ 235212 w 1059649"/>
              <a:gd name="connsiteY92" fmla="*/ 216508 h 374129"/>
              <a:gd name="connsiteX93" fmla="*/ 228069 w 1059649"/>
              <a:gd name="connsiteY93" fmla="*/ 218889 h 374129"/>
              <a:gd name="connsiteX94" fmla="*/ 170919 w 1059649"/>
              <a:gd name="connsiteY94" fmla="*/ 223651 h 374129"/>
              <a:gd name="connsiteX95" fmla="*/ 156631 w 1059649"/>
              <a:gd name="connsiteY95" fmla="*/ 228414 h 374129"/>
              <a:gd name="connsiteX96" fmla="*/ 149487 w 1059649"/>
              <a:gd name="connsiteY96" fmla="*/ 233176 h 374129"/>
              <a:gd name="connsiteX97" fmla="*/ 116150 w 1059649"/>
              <a:gd name="connsiteY97" fmla="*/ 235558 h 374129"/>
              <a:gd name="connsiteX98" fmla="*/ 106625 w 1059649"/>
              <a:gd name="connsiteY98" fmla="*/ 237939 h 374129"/>
              <a:gd name="connsiteX99" fmla="*/ 89956 w 1059649"/>
              <a:gd name="connsiteY99" fmla="*/ 235558 h 374129"/>
              <a:gd name="connsiteX100" fmla="*/ 63762 w 1059649"/>
              <a:gd name="connsiteY100" fmla="*/ 242569 h 374129"/>
              <a:gd name="connsiteX101" fmla="*/ 45295 w 1059649"/>
              <a:gd name="connsiteY101" fmla="*/ 240637 h 374129"/>
              <a:gd name="connsiteX102" fmla="*/ 23547 w 1059649"/>
              <a:gd name="connsiteY102" fmla="*/ 220688 h 374129"/>
              <a:gd name="connsiteX103" fmla="*/ 18467 w 1059649"/>
              <a:gd name="connsiteY103" fmla="*/ 201954 h 374129"/>
              <a:gd name="connsiteX104" fmla="*/ 3863 w 1059649"/>
              <a:gd name="connsiteY104" fmla="*/ 189148 h 374129"/>
              <a:gd name="connsiteX105" fmla="*/ 3413 w 1059649"/>
              <a:gd name="connsiteY105" fmla="*/ 159358 h 374129"/>
              <a:gd name="connsiteX106" fmla="*/ 21748 w 1059649"/>
              <a:gd name="connsiteY106" fmla="*/ 120226 h 374129"/>
              <a:gd name="connsiteX107" fmla="*/ 0 w 1059649"/>
              <a:gd name="connsiteY107" fmla="*/ 120092 h 374129"/>
              <a:gd name="connsiteX108" fmla="*/ 12223 w 1059649"/>
              <a:gd name="connsiteY108" fmla="*/ 81808 h 374129"/>
              <a:gd name="connsiteX109" fmla="*/ 15504 w 1059649"/>
              <a:gd name="connsiteY109" fmla="*/ 55032 h 374129"/>
              <a:gd name="connsiteX110" fmla="*/ 23680 w 1059649"/>
              <a:gd name="connsiteY110" fmla="*/ 25242 h 374129"/>
              <a:gd name="connsiteX111" fmla="*/ 42147 w 1059649"/>
              <a:gd name="connsiteY111" fmla="*/ 3493 h 374129"/>
              <a:gd name="connsiteX112" fmla="*/ 70906 w 1059649"/>
              <a:gd name="connsiteY112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97575 w 1059649"/>
              <a:gd name="connsiteY16" fmla="*/ 71517 h 374129"/>
              <a:gd name="connsiteX17" fmla="*/ 339088 w 1059649"/>
              <a:gd name="connsiteY17" fmla="*/ 84323 h 374129"/>
              <a:gd name="connsiteX18" fmla="*/ 409493 w 1059649"/>
              <a:gd name="connsiteY18" fmla="*/ 83873 h 374129"/>
              <a:gd name="connsiteX19" fmla="*/ 546205 w 1059649"/>
              <a:gd name="connsiteY19" fmla="*/ 86255 h 374129"/>
              <a:gd name="connsiteX20" fmla="*/ 614863 w 1059649"/>
              <a:gd name="connsiteY20" fmla="*/ 107552 h 374129"/>
              <a:gd name="connsiteX21" fmla="*/ 664287 w 1059649"/>
              <a:gd name="connsiteY21" fmla="*/ 116178 h 374129"/>
              <a:gd name="connsiteX22" fmla="*/ 709981 w 1059649"/>
              <a:gd name="connsiteY22" fmla="*/ 113929 h 374129"/>
              <a:gd name="connsiteX23" fmla="*/ 816687 w 1059649"/>
              <a:gd name="connsiteY23" fmla="*/ 117210 h 374129"/>
              <a:gd name="connsiteX24" fmla="*/ 854337 w 1059649"/>
              <a:gd name="connsiteY24" fmla="*/ 140308 h 374129"/>
              <a:gd name="connsiteX25" fmla="*/ 868625 w 1059649"/>
              <a:gd name="connsiteY25" fmla="*/ 135545 h 374129"/>
              <a:gd name="connsiteX26" fmla="*/ 871006 w 1059649"/>
              <a:gd name="connsiteY26" fmla="*/ 114246 h 374129"/>
              <a:gd name="connsiteX27" fmla="*/ 882912 w 1059649"/>
              <a:gd name="connsiteY27" fmla="*/ 116495 h 374129"/>
              <a:gd name="connsiteX28" fmla="*/ 887675 w 1059649"/>
              <a:gd name="connsiteY28" fmla="*/ 106970 h 374129"/>
              <a:gd name="connsiteX29" fmla="*/ 897200 w 1059649"/>
              <a:gd name="connsiteY29" fmla="*/ 104589 h 374129"/>
              <a:gd name="connsiteX30" fmla="*/ 904344 w 1059649"/>
              <a:gd name="connsiteY30" fmla="*/ 99826 h 374129"/>
              <a:gd name="connsiteX31" fmla="*/ 911487 w 1059649"/>
              <a:gd name="connsiteY31" fmla="*/ 102208 h 374129"/>
              <a:gd name="connsiteX32" fmla="*/ 921012 w 1059649"/>
              <a:gd name="connsiteY32" fmla="*/ 104589 h 374129"/>
              <a:gd name="connsiteX33" fmla="*/ 935300 w 1059649"/>
              <a:gd name="connsiteY33" fmla="*/ 109351 h 374129"/>
              <a:gd name="connsiteX34" fmla="*/ 949587 w 1059649"/>
              <a:gd name="connsiteY34" fmla="*/ 116495 h 374129"/>
              <a:gd name="connsiteX35" fmla="*/ 956731 w 1059649"/>
              <a:gd name="connsiteY35" fmla="*/ 123639 h 374129"/>
              <a:gd name="connsiteX36" fmla="*/ 968637 w 1059649"/>
              <a:gd name="connsiteY36" fmla="*/ 126020 h 374129"/>
              <a:gd name="connsiteX37" fmla="*/ 982925 w 1059649"/>
              <a:gd name="connsiteY37" fmla="*/ 130783 h 374129"/>
              <a:gd name="connsiteX38" fmla="*/ 990069 w 1059649"/>
              <a:gd name="connsiteY38" fmla="*/ 133164 h 374129"/>
              <a:gd name="connsiteX39" fmla="*/ 997212 w 1059649"/>
              <a:gd name="connsiteY39" fmla="*/ 135545 h 374129"/>
              <a:gd name="connsiteX40" fmla="*/ 1004356 w 1059649"/>
              <a:gd name="connsiteY40" fmla="*/ 137926 h 374129"/>
              <a:gd name="connsiteX41" fmla="*/ 1011500 w 1059649"/>
              <a:gd name="connsiteY41" fmla="*/ 142689 h 374129"/>
              <a:gd name="connsiteX42" fmla="*/ 1025787 w 1059649"/>
              <a:gd name="connsiteY42" fmla="*/ 147451 h 374129"/>
              <a:gd name="connsiteX43" fmla="*/ 1032931 w 1059649"/>
              <a:gd name="connsiteY43" fmla="*/ 152214 h 374129"/>
              <a:gd name="connsiteX44" fmla="*/ 1040075 w 1059649"/>
              <a:gd name="connsiteY44" fmla="*/ 154595 h 374129"/>
              <a:gd name="connsiteX45" fmla="*/ 1047219 w 1059649"/>
              <a:gd name="connsiteY45" fmla="*/ 168883 h 374129"/>
              <a:gd name="connsiteX46" fmla="*/ 1054362 w 1059649"/>
              <a:gd name="connsiteY46" fmla="*/ 176026 h 374129"/>
              <a:gd name="connsiteX47" fmla="*/ 1056744 w 1059649"/>
              <a:gd name="connsiteY47" fmla="*/ 206983 h 374129"/>
              <a:gd name="connsiteX48" fmla="*/ 1049600 w 1059649"/>
              <a:gd name="connsiteY48" fmla="*/ 211745 h 374129"/>
              <a:gd name="connsiteX49" fmla="*/ 1042456 w 1059649"/>
              <a:gd name="connsiteY49" fmla="*/ 218889 h 374129"/>
              <a:gd name="connsiteX50" fmla="*/ 1028169 w 1059649"/>
              <a:gd name="connsiteY50" fmla="*/ 228414 h 374129"/>
              <a:gd name="connsiteX51" fmla="*/ 1011500 w 1059649"/>
              <a:gd name="connsiteY51" fmla="*/ 245083 h 374129"/>
              <a:gd name="connsiteX52" fmla="*/ 1004356 w 1059649"/>
              <a:gd name="connsiteY52" fmla="*/ 249845 h 374129"/>
              <a:gd name="connsiteX53" fmla="*/ 990069 w 1059649"/>
              <a:gd name="connsiteY53" fmla="*/ 278420 h 374129"/>
              <a:gd name="connsiteX54" fmla="*/ 982925 w 1059649"/>
              <a:gd name="connsiteY54" fmla="*/ 283183 h 374129"/>
              <a:gd name="connsiteX55" fmla="*/ 975781 w 1059649"/>
              <a:gd name="connsiteY55" fmla="*/ 297470 h 374129"/>
              <a:gd name="connsiteX56" fmla="*/ 968637 w 1059649"/>
              <a:gd name="connsiteY56" fmla="*/ 302233 h 374129"/>
              <a:gd name="connsiteX57" fmla="*/ 959112 w 1059649"/>
              <a:gd name="connsiteY57" fmla="*/ 316520 h 374129"/>
              <a:gd name="connsiteX58" fmla="*/ 944825 w 1059649"/>
              <a:gd name="connsiteY58" fmla="*/ 326045 h 374129"/>
              <a:gd name="connsiteX59" fmla="*/ 940062 w 1059649"/>
              <a:gd name="connsiteY59" fmla="*/ 333189 h 374129"/>
              <a:gd name="connsiteX60" fmla="*/ 925775 w 1059649"/>
              <a:gd name="connsiteY60" fmla="*/ 345095 h 374129"/>
              <a:gd name="connsiteX61" fmla="*/ 918631 w 1059649"/>
              <a:gd name="connsiteY61" fmla="*/ 347476 h 374129"/>
              <a:gd name="connsiteX62" fmla="*/ 901962 w 1059649"/>
              <a:gd name="connsiteY62" fmla="*/ 366526 h 374129"/>
              <a:gd name="connsiteX63" fmla="*/ 897200 w 1059649"/>
              <a:gd name="connsiteY63" fmla="*/ 373670 h 374129"/>
              <a:gd name="connsiteX64" fmla="*/ 832906 w 1059649"/>
              <a:gd name="connsiteY64" fmla="*/ 371289 h 374129"/>
              <a:gd name="connsiteX65" fmla="*/ 825762 w 1059649"/>
              <a:gd name="connsiteY65" fmla="*/ 368908 h 374129"/>
              <a:gd name="connsiteX66" fmla="*/ 804331 w 1059649"/>
              <a:gd name="connsiteY66" fmla="*/ 366526 h 374129"/>
              <a:gd name="connsiteX67" fmla="*/ 778137 w 1059649"/>
              <a:gd name="connsiteY67" fmla="*/ 361764 h 374129"/>
              <a:gd name="connsiteX68" fmla="*/ 709081 w 1059649"/>
              <a:gd name="connsiteY68" fmla="*/ 366526 h 374129"/>
              <a:gd name="connsiteX69" fmla="*/ 687650 w 1059649"/>
              <a:gd name="connsiteY69" fmla="*/ 364145 h 374129"/>
              <a:gd name="connsiteX70" fmla="*/ 670981 w 1059649"/>
              <a:gd name="connsiteY70" fmla="*/ 357001 h 374129"/>
              <a:gd name="connsiteX71" fmla="*/ 661456 w 1059649"/>
              <a:gd name="connsiteY71" fmla="*/ 354620 h 374129"/>
              <a:gd name="connsiteX72" fmla="*/ 654312 w 1059649"/>
              <a:gd name="connsiteY72" fmla="*/ 352239 h 374129"/>
              <a:gd name="connsiteX73" fmla="*/ 644787 w 1059649"/>
              <a:gd name="connsiteY73" fmla="*/ 349858 h 374129"/>
              <a:gd name="connsiteX74" fmla="*/ 637644 w 1059649"/>
              <a:gd name="connsiteY74" fmla="*/ 347476 h 374129"/>
              <a:gd name="connsiteX75" fmla="*/ 606687 w 1059649"/>
              <a:gd name="connsiteY75" fmla="*/ 342714 h 374129"/>
              <a:gd name="connsiteX76" fmla="*/ 573350 w 1059649"/>
              <a:gd name="connsiteY76" fmla="*/ 345095 h 374129"/>
              <a:gd name="connsiteX77" fmla="*/ 551919 w 1059649"/>
              <a:gd name="connsiteY77" fmla="*/ 340333 h 374129"/>
              <a:gd name="connsiteX78" fmla="*/ 542394 w 1059649"/>
              <a:gd name="connsiteY78" fmla="*/ 337951 h 374129"/>
              <a:gd name="connsiteX79" fmla="*/ 528106 w 1059649"/>
              <a:gd name="connsiteY79" fmla="*/ 333189 h 374129"/>
              <a:gd name="connsiteX80" fmla="*/ 506675 w 1059649"/>
              <a:gd name="connsiteY80" fmla="*/ 323664 h 374129"/>
              <a:gd name="connsiteX81" fmla="*/ 499531 w 1059649"/>
              <a:gd name="connsiteY81" fmla="*/ 321283 h 374129"/>
              <a:gd name="connsiteX82" fmla="*/ 475719 w 1059649"/>
              <a:gd name="connsiteY82" fmla="*/ 306995 h 374129"/>
              <a:gd name="connsiteX83" fmla="*/ 468575 w 1059649"/>
              <a:gd name="connsiteY83" fmla="*/ 304614 h 374129"/>
              <a:gd name="connsiteX84" fmla="*/ 459050 w 1059649"/>
              <a:gd name="connsiteY84" fmla="*/ 297470 h 374129"/>
              <a:gd name="connsiteX85" fmla="*/ 444762 w 1059649"/>
              <a:gd name="connsiteY85" fmla="*/ 292708 h 374129"/>
              <a:gd name="connsiteX86" fmla="*/ 437619 w 1059649"/>
              <a:gd name="connsiteY86" fmla="*/ 285564 h 374129"/>
              <a:gd name="connsiteX87" fmla="*/ 416055 w 1059649"/>
              <a:gd name="connsiteY87" fmla="*/ 297972 h 374129"/>
              <a:gd name="connsiteX88" fmla="*/ 378221 w 1059649"/>
              <a:gd name="connsiteY88" fmla="*/ 276672 h 374129"/>
              <a:gd name="connsiteX89" fmla="*/ 350544 w 1059649"/>
              <a:gd name="connsiteY89" fmla="*/ 258072 h 374129"/>
              <a:gd name="connsiteX90" fmla="*/ 292179 w 1059649"/>
              <a:gd name="connsiteY90" fmla="*/ 239605 h 374129"/>
              <a:gd name="connsiteX91" fmla="*/ 235212 w 1059649"/>
              <a:gd name="connsiteY91" fmla="*/ 216508 h 374129"/>
              <a:gd name="connsiteX92" fmla="*/ 228069 w 1059649"/>
              <a:gd name="connsiteY92" fmla="*/ 218889 h 374129"/>
              <a:gd name="connsiteX93" fmla="*/ 170919 w 1059649"/>
              <a:gd name="connsiteY93" fmla="*/ 223651 h 374129"/>
              <a:gd name="connsiteX94" fmla="*/ 156631 w 1059649"/>
              <a:gd name="connsiteY94" fmla="*/ 228414 h 374129"/>
              <a:gd name="connsiteX95" fmla="*/ 149487 w 1059649"/>
              <a:gd name="connsiteY95" fmla="*/ 233176 h 374129"/>
              <a:gd name="connsiteX96" fmla="*/ 116150 w 1059649"/>
              <a:gd name="connsiteY96" fmla="*/ 235558 h 374129"/>
              <a:gd name="connsiteX97" fmla="*/ 106625 w 1059649"/>
              <a:gd name="connsiteY97" fmla="*/ 237939 h 374129"/>
              <a:gd name="connsiteX98" fmla="*/ 89956 w 1059649"/>
              <a:gd name="connsiteY98" fmla="*/ 235558 h 374129"/>
              <a:gd name="connsiteX99" fmla="*/ 63762 w 1059649"/>
              <a:gd name="connsiteY99" fmla="*/ 242569 h 374129"/>
              <a:gd name="connsiteX100" fmla="*/ 45295 w 1059649"/>
              <a:gd name="connsiteY100" fmla="*/ 240637 h 374129"/>
              <a:gd name="connsiteX101" fmla="*/ 23547 w 1059649"/>
              <a:gd name="connsiteY101" fmla="*/ 220688 h 374129"/>
              <a:gd name="connsiteX102" fmla="*/ 18467 w 1059649"/>
              <a:gd name="connsiteY102" fmla="*/ 201954 h 374129"/>
              <a:gd name="connsiteX103" fmla="*/ 3863 w 1059649"/>
              <a:gd name="connsiteY103" fmla="*/ 189148 h 374129"/>
              <a:gd name="connsiteX104" fmla="*/ 3413 w 1059649"/>
              <a:gd name="connsiteY104" fmla="*/ 159358 h 374129"/>
              <a:gd name="connsiteX105" fmla="*/ 21748 w 1059649"/>
              <a:gd name="connsiteY105" fmla="*/ 120226 h 374129"/>
              <a:gd name="connsiteX106" fmla="*/ 0 w 1059649"/>
              <a:gd name="connsiteY106" fmla="*/ 120092 h 374129"/>
              <a:gd name="connsiteX107" fmla="*/ 12223 w 1059649"/>
              <a:gd name="connsiteY107" fmla="*/ 81808 h 374129"/>
              <a:gd name="connsiteX108" fmla="*/ 15504 w 1059649"/>
              <a:gd name="connsiteY108" fmla="*/ 55032 h 374129"/>
              <a:gd name="connsiteX109" fmla="*/ 23680 w 1059649"/>
              <a:gd name="connsiteY109" fmla="*/ 25242 h 374129"/>
              <a:gd name="connsiteX110" fmla="*/ 42147 w 1059649"/>
              <a:gd name="connsiteY110" fmla="*/ 3493 h 374129"/>
              <a:gd name="connsiteX111" fmla="*/ 70906 w 1059649"/>
              <a:gd name="connsiteY11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2912 w 1059649"/>
              <a:gd name="connsiteY26" fmla="*/ 116495 h 374129"/>
              <a:gd name="connsiteX27" fmla="*/ 887675 w 1059649"/>
              <a:gd name="connsiteY27" fmla="*/ 106970 h 374129"/>
              <a:gd name="connsiteX28" fmla="*/ 897200 w 1059649"/>
              <a:gd name="connsiteY28" fmla="*/ 104589 h 374129"/>
              <a:gd name="connsiteX29" fmla="*/ 904344 w 1059649"/>
              <a:gd name="connsiteY29" fmla="*/ 99826 h 374129"/>
              <a:gd name="connsiteX30" fmla="*/ 911487 w 1059649"/>
              <a:gd name="connsiteY30" fmla="*/ 102208 h 374129"/>
              <a:gd name="connsiteX31" fmla="*/ 921012 w 1059649"/>
              <a:gd name="connsiteY31" fmla="*/ 104589 h 374129"/>
              <a:gd name="connsiteX32" fmla="*/ 935300 w 1059649"/>
              <a:gd name="connsiteY32" fmla="*/ 109351 h 374129"/>
              <a:gd name="connsiteX33" fmla="*/ 949587 w 1059649"/>
              <a:gd name="connsiteY33" fmla="*/ 116495 h 374129"/>
              <a:gd name="connsiteX34" fmla="*/ 956731 w 1059649"/>
              <a:gd name="connsiteY34" fmla="*/ 123639 h 374129"/>
              <a:gd name="connsiteX35" fmla="*/ 968637 w 1059649"/>
              <a:gd name="connsiteY35" fmla="*/ 126020 h 374129"/>
              <a:gd name="connsiteX36" fmla="*/ 982925 w 1059649"/>
              <a:gd name="connsiteY36" fmla="*/ 130783 h 374129"/>
              <a:gd name="connsiteX37" fmla="*/ 990069 w 1059649"/>
              <a:gd name="connsiteY37" fmla="*/ 133164 h 374129"/>
              <a:gd name="connsiteX38" fmla="*/ 997212 w 1059649"/>
              <a:gd name="connsiteY38" fmla="*/ 135545 h 374129"/>
              <a:gd name="connsiteX39" fmla="*/ 1004356 w 1059649"/>
              <a:gd name="connsiteY39" fmla="*/ 137926 h 374129"/>
              <a:gd name="connsiteX40" fmla="*/ 1011500 w 1059649"/>
              <a:gd name="connsiteY40" fmla="*/ 142689 h 374129"/>
              <a:gd name="connsiteX41" fmla="*/ 1025787 w 1059649"/>
              <a:gd name="connsiteY41" fmla="*/ 147451 h 374129"/>
              <a:gd name="connsiteX42" fmla="*/ 1032931 w 1059649"/>
              <a:gd name="connsiteY42" fmla="*/ 152214 h 374129"/>
              <a:gd name="connsiteX43" fmla="*/ 1040075 w 1059649"/>
              <a:gd name="connsiteY43" fmla="*/ 154595 h 374129"/>
              <a:gd name="connsiteX44" fmla="*/ 1047219 w 1059649"/>
              <a:gd name="connsiteY44" fmla="*/ 168883 h 374129"/>
              <a:gd name="connsiteX45" fmla="*/ 1054362 w 1059649"/>
              <a:gd name="connsiteY45" fmla="*/ 176026 h 374129"/>
              <a:gd name="connsiteX46" fmla="*/ 1056744 w 1059649"/>
              <a:gd name="connsiteY46" fmla="*/ 206983 h 374129"/>
              <a:gd name="connsiteX47" fmla="*/ 1049600 w 1059649"/>
              <a:gd name="connsiteY47" fmla="*/ 211745 h 374129"/>
              <a:gd name="connsiteX48" fmla="*/ 1042456 w 1059649"/>
              <a:gd name="connsiteY48" fmla="*/ 218889 h 374129"/>
              <a:gd name="connsiteX49" fmla="*/ 1028169 w 1059649"/>
              <a:gd name="connsiteY49" fmla="*/ 228414 h 374129"/>
              <a:gd name="connsiteX50" fmla="*/ 1011500 w 1059649"/>
              <a:gd name="connsiteY50" fmla="*/ 245083 h 374129"/>
              <a:gd name="connsiteX51" fmla="*/ 1004356 w 1059649"/>
              <a:gd name="connsiteY51" fmla="*/ 249845 h 374129"/>
              <a:gd name="connsiteX52" fmla="*/ 990069 w 1059649"/>
              <a:gd name="connsiteY52" fmla="*/ 278420 h 374129"/>
              <a:gd name="connsiteX53" fmla="*/ 982925 w 1059649"/>
              <a:gd name="connsiteY53" fmla="*/ 283183 h 374129"/>
              <a:gd name="connsiteX54" fmla="*/ 975781 w 1059649"/>
              <a:gd name="connsiteY54" fmla="*/ 297470 h 374129"/>
              <a:gd name="connsiteX55" fmla="*/ 968637 w 1059649"/>
              <a:gd name="connsiteY55" fmla="*/ 302233 h 374129"/>
              <a:gd name="connsiteX56" fmla="*/ 959112 w 1059649"/>
              <a:gd name="connsiteY56" fmla="*/ 316520 h 374129"/>
              <a:gd name="connsiteX57" fmla="*/ 944825 w 1059649"/>
              <a:gd name="connsiteY57" fmla="*/ 326045 h 374129"/>
              <a:gd name="connsiteX58" fmla="*/ 940062 w 1059649"/>
              <a:gd name="connsiteY58" fmla="*/ 333189 h 374129"/>
              <a:gd name="connsiteX59" fmla="*/ 925775 w 1059649"/>
              <a:gd name="connsiteY59" fmla="*/ 345095 h 374129"/>
              <a:gd name="connsiteX60" fmla="*/ 918631 w 1059649"/>
              <a:gd name="connsiteY60" fmla="*/ 347476 h 374129"/>
              <a:gd name="connsiteX61" fmla="*/ 901962 w 1059649"/>
              <a:gd name="connsiteY61" fmla="*/ 366526 h 374129"/>
              <a:gd name="connsiteX62" fmla="*/ 897200 w 1059649"/>
              <a:gd name="connsiteY62" fmla="*/ 373670 h 374129"/>
              <a:gd name="connsiteX63" fmla="*/ 832906 w 1059649"/>
              <a:gd name="connsiteY63" fmla="*/ 371289 h 374129"/>
              <a:gd name="connsiteX64" fmla="*/ 825762 w 1059649"/>
              <a:gd name="connsiteY64" fmla="*/ 368908 h 374129"/>
              <a:gd name="connsiteX65" fmla="*/ 804331 w 1059649"/>
              <a:gd name="connsiteY65" fmla="*/ 366526 h 374129"/>
              <a:gd name="connsiteX66" fmla="*/ 778137 w 1059649"/>
              <a:gd name="connsiteY66" fmla="*/ 361764 h 374129"/>
              <a:gd name="connsiteX67" fmla="*/ 709081 w 1059649"/>
              <a:gd name="connsiteY67" fmla="*/ 366526 h 374129"/>
              <a:gd name="connsiteX68" fmla="*/ 687650 w 1059649"/>
              <a:gd name="connsiteY68" fmla="*/ 364145 h 374129"/>
              <a:gd name="connsiteX69" fmla="*/ 670981 w 1059649"/>
              <a:gd name="connsiteY69" fmla="*/ 357001 h 374129"/>
              <a:gd name="connsiteX70" fmla="*/ 661456 w 1059649"/>
              <a:gd name="connsiteY70" fmla="*/ 354620 h 374129"/>
              <a:gd name="connsiteX71" fmla="*/ 654312 w 1059649"/>
              <a:gd name="connsiteY71" fmla="*/ 352239 h 374129"/>
              <a:gd name="connsiteX72" fmla="*/ 644787 w 1059649"/>
              <a:gd name="connsiteY72" fmla="*/ 349858 h 374129"/>
              <a:gd name="connsiteX73" fmla="*/ 637644 w 1059649"/>
              <a:gd name="connsiteY73" fmla="*/ 347476 h 374129"/>
              <a:gd name="connsiteX74" fmla="*/ 606687 w 1059649"/>
              <a:gd name="connsiteY74" fmla="*/ 342714 h 374129"/>
              <a:gd name="connsiteX75" fmla="*/ 573350 w 1059649"/>
              <a:gd name="connsiteY75" fmla="*/ 345095 h 374129"/>
              <a:gd name="connsiteX76" fmla="*/ 551919 w 1059649"/>
              <a:gd name="connsiteY76" fmla="*/ 340333 h 374129"/>
              <a:gd name="connsiteX77" fmla="*/ 542394 w 1059649"/>
              <a:gd name="connsiteY77" fmla="*/ 337951 h 374129"/>
              <a:gd name="connsiteX78" fmla="*/ 528106 w 1059649"/>
              <a:gd name="connsiteY78" fmla="*/ 333189 h 374129"/>
              <a:gd name="connsiteX79" fmla="*/ 506675 w 1059649"/>
              <a:gd name="connsiteY79" fmla="*/ 323664 h 374129"/>
              <a:gd name="connsiteX80" fmla="*/ 499531 w 1059649"/>
              <a:gd name="connsiteY80" fmla="*/ 321283 h 374129"/>
              <a:gd name="connsiteX81" fmla="*/ 475719 w 1059649"/>
              <a:gd name="connsiteY81" fmla="*/ 306995 h 374129"/>
              <a:gd name="connsiteX82" fmla="*/ 468575 w 1059649"/>
              <a:gd name="connsiteY82" fmla="*/ 304614 h 374129"/>
              <a:gd name="connsiteX83" fmla="*/ 459050 w 1059649"/>
              <a:gd name="connsiteY83" fmla="*/ 297470 h 374129"/>
              <a:gd name="connsiteX84" fmla="*/ 444762 w 1059649"/>
              <a:gd name="connsiteY84" fmla="*/ 292708 h 374129"/>
              <a:gd name="connsiteX85" fmla="*/ 437619 w 1059649"/>
              <a:gd name="connsiteY85" fmla="*/ 285564 h 374129"/>
              <a:gd name="connsiteX86" fmla="*/ 416055 w 1059649"/>
              <a:gd name="connsiteY86" fmla="*/ 297972 h 374129"/>
              <a:gd name="connsiteX87" fmla="*/ 378221 w 1059649"/>
              <a:gd name="connsiteY87" fmla="*/ 276672 h 374129"/>
              <a:gd name="connsiteX88" fmla="*/ 350544 w 1059649"/>
              <a:gd name="connsiteY88" fmla="*/ 258072 h 374129"/>
              <a:gd name="connsiteX89" fmla="*/ 292179 w 1059649"/>
              <a:gd name="connsiteY89" fmla="*/ 239605 h 374129"/>
              <a:gd name="connsiteX90" fmla="*/ 235212 w 1059649"/>
              <a:gd name="connsiteY90" fmla="*/ 216508 h 374129"/>
              <a:gd name="connsiteX91" fmla="*/ 228069 w 1059649"/>
              <a:gd name="connsiteY91" fmla="*/ 218889 h 374129"/>
              <a:gd name="connsiteX92" fmla="*/ 170919 w 1059649"/>
              <a:gd name="connsiteY92" fmla="*/ 223651 h 374129"/>
              <a:gd name="connsiteX93" fmla="*/ 156631 w 1059649"/>
              <a:gd name="connsiteY93" fmla="*/ 228414 h 374129"/>
              <a:gd name="connsiteX94" fmla="*/ 149487 w 1059649"/>
              <a:gd name="connsiteY94" fmla="*/ 233176 h 374129"/>
              <a:gd name="connsiteX95" fmla="*/ 116150 w 1059649"/>
              <a:gd name="connsiteY95" fmla="*/ 235558 h 374129"/>
              <a:gd name="connsiteX96" fmla="*/ 106625 w 1059649"/>
              <a:gd name="connsiteY96" fmla="*/ 237939 h 374129"/>
              <a:gd name="connsiteX97" fmla="*/ 89956 w 1059649"/>
              <a:gd name="connsiteY97" fmla="*/ 235558 h 374129"/>
              <a:gd name="connsiteX98" fmla="*/ 63762 w 1059649"/>
              <a:gd name="connsiteY98" fmla="*/ 242569 h 374129"/>
              <a:gd name="connsiteX99" fmla="*/ 45295 w 1059649"/>
              <a:gd name="connsiteY99" fmla="*/ 240637 h 374129"/>
              <a:gd name="connsiteX100" fmla="*/ 23547 w 1059649"/>
              <a:gd name="connsiteY100" fmla="*/ 220688 h 374129"/>
              <a:gd name="connsiteX101" fmla="*/ 18467 w 1059649"/>
              <a:gd name="connsiteY101" fmla="*/ 201954 h 374129"/>
              <a:gd name="connsiteX102" fmla="*/ 3863 w 1059649"/>
              <a:gd name="connsiteY102" fmla="*/ 189148 h 374129"/>
              <a:gd name="connsiteX103" fmla="*/ 3413 w 1059649"/>
              <a:gd name="connsiteY103" fmla="*/ 159358 h 374129"/>
              <a:gd name="connsiteX104" fmla="*/ 21748 w 1059649"/>
              <a:gd name="connsiteY104" fmla="*/ 120226 h 374129"/>
              <a:gd name="connsiteX105" fmla="*/ 0 w 1059649"/>
              <a:gd name="connsiteY105" fmla="*/ 120092 h 374129"/>
              <a:gd name="connsiteX106" fmla="*/ 12223 w 1059649"/>
              <a:gd name="connsiteY106" fmla="*/ 81808 h 374129"/>
              <a:gd name="connsiteX107" fmla="*/ 15504 w 1059649"/>
              <a:gd name="connsiteY107" fmla="*/ 55032 h 374129"/>
              <a:gd name="connsiteX108" fmla="*/ 23680 w 1059649"/>
              <a:gd name="connsiteY108" fmla="*/ 25242 h 374129"/>
              <a:gd name="connsiteX109" fmla="*/ 42147 w 1059649"/>
              <a:gd name="connsiteY109" fmla="*/ 3493 h 374129"/>
              <a:gd name="connsiteX110" fmla="*/ 70906 w 1059649"/>
              <a:gd name="connsiteY11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7675 w 1059649"/>
              <a:gd name="connsiteY26" fmla="*/ 106970 h 374129"/>
              <a:gd name="connsiteX27" fmla="*/ 897200 w 1059649"/>
              <a:gd name="connsiteY27" fmla="*/ 104589 h 374129"/>
              <a:gd name="connsiteX28" fmla="*/ 904344 w 1059649"/>
              <a:gd name="connsiteY28" fmla="*/ 99826 h 374129"/>
              <a:gd name="connsiteX29" fmla="*/ 911487 w 1059649"/>
              <a:gd name="connsiteY29" fmla="*/ 102208 h 374129"/>
              <a:gd name="connsiteX30" fmla="*/ 921012 w 1059649"/>
              <a:gd name="connsiteY30" fmla="*/ 104589 h 374129"/>
              <a:gd name="connsiteX31" fmla="*/ 935300 w 1059649"/>
              <a:gd name="connsiteY31" fmla="*/ 109351 h 374129"/>
              <a:gd name="connsiteX32" fmla="*/ 949587 w 1059649"/>
              <a:gd name="connsiteY32" fmla="*/ 116495 h 374129"/>
              <a:gd name="connsiteX33" fmla="*/ 956731 w 1059649"/>
              <a:gd name="connsiteY33" fmla="*/ 123639 h 374129"/>
              <a:gd name="connsiteX34" fmla="*/ 968637 w 1059649"/>
              <a:gd name="connsiteY34" fmla="*/ 126020 h 374129"/>
              <a:gd name="connsiteX35" fmla="*/ 982925 w 1059649"/>
              <a:gd name="connsiteY35" fmla="*/ 130783 h 374129"/>
              <a:gd name="connsiteX36" fmla="*/ 990069 w 1059649"/>
              <a:gd name="connsiteY36" fmla="*/ 133164 h 374129"/>
              <a:gd name="connsiteX37" fmla="*/ 997212 w 1059649"/>
              <a:gd name="connsiteY37" fmla="*/ 135545 h 374129"/>
              <a:gd name="connsiteX38" fmla="*/ 1004356 w 1059649"/>
              <a:gd name="connsiteY38" fmla="*/ 137926 h 374129"/>
              <a:gd name="connsiteX39" fmla="*/ 1011500 w 1059649"/>
              <a:gd name="connsiteY39" fmla="*/ 142689 h 374129"/>
              <a:gd name="connsiteX40" fmla="*/ 1025787 w 1059649"/>
              <a:gd name="connsiteY40" fmla="*/ 147451 h 374129"/>
              <a:gd name="connsiteX41" fmla="*/ 1032931 w 1059649"/>
              <a:gd name="connsiteY41" fmla="*/ 152214 h 374129"/>
              <a:gd name="connsiteX42" fmla="*/ 1040075 w 1059649"/>
              <a:gd name="connsiteY42" fmla="*/ 154595 h 374129"/>
              <a:gd name="connsiteX43" fmla="*/ 1047219 w 1059649"/>
              <a:gd name="connsiteY43" fmla="*/ 168883 h 374129"/>
              <a:gd name="connsiteX44" fmla="*/ 1054362 w 1059649"/>
              <a:gd name="connsiteY44" fmla="*/ 176026 h 374129"/>
              <a:gd name="connsiteX45" fmla="*/ 1056744 w 1059649"/>
              <a:gd name="connsiteY45" fmla="*/ 206983 h 374129"/>
              <a:gd name="connsiteX46" fmla="*/ 1049600 w 1059649"/>
              <a:gd name="connsiteY46" fmla="*/ 211745 h 374129"/>
              <a:gd name="connsiteX47" fmla="*/ 1042456 w 1059649"/>
              <a:gd name="connsiteY47" fmla="*/ 218889 h 374129"/>
              <a:gd name="connsiteX48" fmla="*/ 1028169 w 1059649"/>
              <a:gd name="connsiteY48" fmla="*/ 228414 h 374129"/>
              <a:gd name="connsiteX49" fmla="*/ 1011500 w 1059649"/>
              <a:gd name="connsiteY49" fmla="*/ 245083 h 374129"/>
              <a:gd name="connsiteX50" fmla="*/ 1004356 w 1059649"/>
              <a:gd name="connsiteY50" fmla="*/ 249845 h 374129"/>
              <a:gd name="connsiteX51" fmla="*/ 990069 w 1059649"/>
              <a:gd name="connsiteY51" fmla="*/ 278420 h 374129"/>
              <a:gd name="connsiteX52" fmla="*/ 982925 w 1059649"/>
              <a:gd name="connsiteY52" fmla="*/ 283183 h 374129"/>
              <a:gd name="connsiteX53" fmla="*/ 975781 w 1059649"/>
              <a:gd name="connsiteY53" fmla="*/ 297470 h 374129"/>
              <a:gd name="connsiteX54" fmla="*/ 968637 w 1059649"/>
              <a:gd name="connsiteY54" fmla="*/ 302233 h 374129"/>
              <a:gd name="connsiteX55" fmla="*/ 959112 w 1059649"/>
              <a:gd name="connsiteY55" fmla="*/ 316520 h 374129"/>
              <a:gd name="connsiteX56" fmla="*/ 944825 w 1059649"/>
              <a:gd name="connsiteY56" fmla="*/ 326045 h 374129"/>
              <a:gd name="connsiteX57" fmla="*/ 940062 w 1059649"/>
              <a:gd name="connsiteY57" fmla="*/ 333189 h 374129"/>
              <a:gd name="connsiteX58" fmla="*/ 925775 w 1059649"/>
              <a:gd name="connsiteY58" fmla="*/ 345095 h 374129"/>
              <a:gd name="connsiteX59" fmla="*/ 918631 w 1059649"/>
              <a:gd name="connsiteY59" fmla="*/ 347476 h 374129"/>
              <a:gd name="connsiteX60" fmla="*/ 901962 w 1059649"/>
              <a:gd name="connsiteY60" fmla="*/ 366526 h 374129"/>
              <a:gd name="connsiteX61" fmla="*/ 897200 w 1059649"/>
              <a:gd name="connsiteY61" fmla="*/ 373670 h 374129"/>
              <a:gd name="connsiteX62" fmla="*/ 832906 w 1059649"/>
              <a:gd name="connsiteY62" fmla="*/ 371289 h 374129"/>
              <a:gd name="connsiteX63" fmla="*/ 825762 w 1059649"/>
              <a:gd name="connsiteY63" fmla="*/ 368908 h 374129"/>
              <a:gd name="connsiteX64" fmla="*/ 804331 w 1059649"/>
              <a:gd name="connsiteY64" fmla="*/ 366526 h 374129"/>
              <a:gd name="connsiteX65" fmla="*/ 778137 w 1059649"/>
              <a:gd name="connsiteY65" fmla="*/ 361764 h 374129"/>
              <a:gd name="connsiteX66" fmla="*/ 709081 w 1059649"/>
              <a:gd name="connsiteY66" fmla="*/ 366526 h 374129"/>
              <a:gd name="connsiteX67" fmla="*/ 687650 w 1059649"/>
              <a:gd name="connsiteY67" fmla="*/ 364145 h 374129"/>
              <a:gd name="connsiteX68" fmla="*/ 670981 w 1059649"/>
              <a:gd name="connsiteY68" fmla="*/ 357001 h 374129"/>
              <a:gd name="connsiteX69" fmla="*/ 661456 w 1059649"/>
              <a:gd name="connsiteY69" fmla="*/ 354620 h 374129"/>
              <a:gd name="connsiteX70" fmla="*/ 654312 w 1059649"/>
              <a:gd name="connsiteY70" fmla="*/ 352239 h 374129"/>
              <a:gd name="connsiteX71" fmla="*/ 644787 w 1059649"/>
              <a:gd name="connsiteY71" fmla="*/ 349858 h 374129"/>
              <a:gd name="connsiteX72" fmla="*/ 637644 w 1059649"/>
              <a:gd name="connsiteY72" fmla="*/ 347476 h 374129"/>
              <a:gd name="connsiteX73" fmla="*/ 606687 w 1059649"/>
              <a:gd name="connsiteY73" fmla="*/ 342714 h 374129"/>
              <a:gd name="connsiteX74" fmla="*/ 573350 w 1059649"/>
              <a:gd name="connsiteY74" fmla="*/ 345095 h 374129"/>
              <a:gd name="connsiteX75" fmla="*/ 551919 w 1059649"/>
              <a:gd name="connsiteY75" fmla="*/ 340333 h 374129"/>
              <a:gd name="connsiteX76" fmla="*/ 542394 w 1059649"/>
              <a:gd name="connsiteY76" fmla="*/ 337951 h 374129"/>
              <a:gd name="connsiteX77" fmla="*/ 528106 w 1059649"/>
              <a:gd name="connsiteY77" fmla="*/ 333189 h 374129"/>
              <a:gd name="connsiteX78" fmla="*/ 506675 w 1059649"/>
              <a:gd name="connsiteY78" fmla="*/ 323664 h 374129"/>
              <a:gd name="connsiteX79" fmla="*/ 499531 w 1059649"/>
              <a:gd name="connsiteY79" fmla="*/ 321283 h 374129"/>
              <a:gd name="connsiteX80" fmla="*/ 475719 w 1059649"/>
              <a:gd name="connsiteY80" fmla="*/ 306995 h 374129"/>
              <a:gd name="connsiteX81" fmla="*/ 468575 w 1059649"/>
              <a:gd name="connsiteY81" fmla="*/ 304614 h 374129"/>
              <a:gd name="connsiteX82" fmla="*/ 459050 w 1059649"/>
              <a:gd name="connsiteY82" fmla="*/ 297470 h 374129"/>
              <a:gd name="connsiteX83" fmla="*/ 444762 w 1059649"/>
              <a:gd name="connsiteY83" fmla="*/ 292708 h 374129"/>
              <a:gd name="connsiteX84" fmla="*/ 437619 w 1059649"/>
              <a:gd name="connsiteY84" fmla="*/ 285564 h 374129"/>
              <a:gd name="connsiteX85" fmla="*/ 416055 w 1059649"/>
              <a:gd name="connsiteY85" fmla="*/ 297972 h 374129"/>
              <a:gd name="connsiteX86" fmla="*/ 378221 w 1059649"/>
              <a:gd name="connsiteY86" fmla="*/ 276672 h 374129"/>
              <a:gd name="connsiteX87" fmla="*/ 350544 w 1059649"/>
              <a:gd name="connsiteY87" fmla="*/ 258072 h 374129"/>
              <a:gd name="connsiteX88" fmla="*/ 292179 w 1059649"/>
              <a:gd name="connsiteY88" fmla="*/ 239605 h 374129"/>
              <a:gd name="connsiteX89" fmla="*/ 235212 w 1059649"/>
              <a:gd name="connsiteY89" fmla="*/ 216508 h 374129"/>
              <a:gd name="connsiteX90" fmla="*/ 228069 w 1059649"/>
              <a:gd name="connsiteY90" fmla="*/ 218889 h 374129"/>
              <a:gd name="connsiteX91" fmla="*/ 170919 w 1059649"/>
              <a:gd name="connsiteY91" fmla="*/ 223651 h 374129"/>
              <a:gd name="connsiteX92" fmla="*/ 156631 w 1059649"/>
              <a:gd name="connsiteY92" fmla="*/ 228414 h 374129"/>
              <a:gd name="connsiteX93" fmla="*/ 149487 w 1059649"/>
              <a:gd name="connsiteY93" fmla="*/ 233176 h 374129"/>
              <a:gd name="connsiteX94" fmla="*/ 116150 w 1059649"/>
              <a:gd name="connsiteY94" fmla="*/ 235558 h 374129"/>
              <a:gd name="connsiteX95" fmla="*/ 106625 w 1059649"/>
              <a:gd name="connsiteY95" fmla="*/ 237939 h 374129"/>
              <a:gd name="connsiteX96" fmla="*/ 89956 w 1059649"/>
              <a:gd name="connsiteY96" fmla="*/ 235558 h 374129"/>
              <a:gd name="connsiteX97" fmla="*/ 63762 w 1059649"/>
              <a:gd name="connsiteY97" fmla="*/ 242569 h 374129"/>
              <a:gd name="connsiteX98" fmla="*/ 45295 w 1059649"/>
              <a:gd name="connsiteY98" fmla="*/ 240637 h 374129"/>
              <a:gd name="connsiteX99" fmla="*/ 23547 w 1059649"/>
              <a:gd name="connsiteY99" fmla="*/ 220688 h 374129"/>
              <a:gd name="connsiteX100" fmla="*/ 18467 w 1059649"/>
              <a:gd name="connsiteY100" fmla="*/ 201954 h 374129"/>
              <a:gd name="connsiteX101" fmla="*/ 3863 w 1059649"/>
              <a:gd name="connsiteY101" fmla="*/ 189148 h 374129"/>
              <a:gd name="connsiteX102" fmla="*/ 3413 w 1059649"/>
              <a:gd name="connsiteY102" fmla="*/ 159358 h 374129"/>
              <a:gd name="connsiteX103" fmla="*/ 21748 w 1059649"/>
              <a:gd name="connsiteY103" fmla="*/ 120226 h 374129"/>
              <a:gd name="connsiteX104" fmla="*/ 0 w 1059649"/>
              <a:gd name="connsiteY104" fmla="*/ 120092 h 374129"/>
              <a:gd name="connsiteX105" fmla="*/ 12223 w 1059649"/>
              <a:gd name="connsiteY105" fmla="*/ 81808 h 374129"/>
              <a:gd name="connsiteX106" fmla="*/ 15504 w 1059649"/>
              <a:gd name="connsiteY106" fmla="*/ 55032 h 374129"/>
              <a:gd name="connsiteX107" fmla="*/ 23680 w 1059649"/>
              <a:gd name="connsiteY107" fmla="*/ 25242 h 374129"/>
              <a:gd name="connsiteX108" fmla="*/ 42147 w 1059649"/>
              <a:gd name="connsiteY108" fmla="*/ 3493 h 374129"/>
              <a:gd name="connsiteX109" fmla="*/ 70906 w 1059649"/>
              <a:gd name="connsiteY10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71006 w 1059649"/>
              <a:gd name="connsiteY24" fmla="*/ 114246 h 374129"/>
              <a:gd name="connsiteX25" fmla="*/ 887675 w 1059649"/>
              <a:gd name="connsiteY25" fmla="*/ 106970 h 374129"/>
              <a:gd name="connsiteX26" fmla="*/ 897200 w 1059649"/>
              <a:gd name="connsiteY26" fmla="*/ 104589 h 374129"/>
              <a:gd name="connsiteX27" fmla="*/ 904344 w 1059649"/>
              <a:gd name="connsiteY27" fmla="*/ 99826 h 374129"/>
              <a:gd name="connsiteX28" fmla="*/ 911487 w 1059649"/>
              <a:gd name="connsiteY28" fmla="*/ 102208 h 374129"/>
              <a:gd name="connsiteX29" fmla="*/ 921012 w 1059649"/>
              <a:gd name="connsiteY29" fmla="*/ 104589 h 374129"/>
              <a:gd name="connsiteX30" fmla="*/ 935300 w 1059649"/>
              <a:gd name="connsiteY30" fmla="*/ 109351 h 374129"/>
              <a:gd name="connsiteX31" fmla="*/ 949587 w 1059649"/>
              <a:gd name="connsiteY31" fmla="*/ 116495 h 374129"/>
              <a:gd name="connsiteX32" fmla="*/ 956731 w 1059649"/>
              <a:gd name="connsiteY32" fmla="*/ 123639 h 374129"/>
              <a:gd name="connsiteX33" fmla="*/ 968637 w 1059649"/>
              <a:gd name="connsiteY33" fmla="*/ 126020 h 374129"/>
              <a:gd name="connsiteX34" fmla="*/ 982925 w 1059649"/>
              <a:gd name="connsiteY34" fmla="*/ 130783 h 374129"/>
              <a:gd name="connsiteX35" fmla="*/ 990069 w 1059649"/>
              <a:gd name="connsiteY35" fmla="*/ 133164 h 374129"/>
              <a:gd name="connsiteX36" fmla="*/ 997212 w 1059649"/>
              <a:gd name="connsiteY36" fmla="*/ 135545 h 374129"/>
              <a:gd name="connsiteX37" fmla="*/ 1004356 w 1059649"/>
              <a:gd name="connsiteY37" fmla="*/ 137926 h 374129"/>
              <a:gd name="connsiteX38" fmla="*/ 1011500 w 1059649"/>
              <a:gd name="connsiteY38" fmla="*/ 142689 h 374129"/>
              <a:gd name="connsiteX39" fmla="*/ 1025787 w 1059649"/>
              <a:gd name="connsiteY39" fmla="*/ 147451 h 374129"/>
              <a:gd name="connsiteX40" fmla="*/ 1032931 w 1059649"/>
              <a:gd name="connsiteY40" fmla="*/ 152214 h 374129"/>
              <a:gd name="connsiteX41" fmla="*/ 1040075 w 1059649"/>
              <a:gd name="connsiteY41" fmla="*/ 154595 h 374129"/>
              <a:gd name="connsiteX42" fmla="*/ 1047219 w 1059649"/>
              <a:gd name="connsiteY42" fmla="*/ 168883 h 374129"/>
              <a:gd name="connsiteX43" fmla="*/ 1054362 w 1059649"/>
              <a:gd name="connsiteY43" fmla="*/ 176026 h 374129"/>
              <a:gd name="connsiteX44" fmla="*/ 1056744 w 1059649"/>
              <a:gd name="connsiteY44" fmla="*/ 206983 h 374129"/>
              <a:gd name="connsiteX45" fmla="*/ 1049600 w 1059649"/>
              <a:gd name="connsiteY45" fmla="*/ 211745 h 374129"/>
              <a:gd name="connsiteX46" fmla="*/ 1042456 w 1059649"/>
              <a:gd name="connsiteY46" fmla="*/ 218889 h 374129"/>
              <a:gd name="connsiteX47" fmla="*/ 1028169 w 1059649"/>
              <a:gd name="connsiteY47" fmla="*/ 228414 h 374129"/>
              <a:gd name="connsiteX48" fmla="*/ 1011500 w 1059649"/>
              <a:gd name="connsiteY48" fmla="*/ 245083 h 374129"/>
              <a:gd name="connsiteX49" fmla="*/ 1004356 w 1059649"/>
              <a:gd name="connsiteY49" fmla="*/ 249845 h 374129"/>
              <a:gd name="connsiteX50" fmla="*/ 990069 w 1059649"/>
              <a:gd name="connsiteY50" fmla="*/ 278420 h 374129"/>
              <a:gd name="connsiteX51" fmla="*/ 982925 w 1059649"/>
              <a:gd name="connsiteY51" fmla="*/ 283183 h 374129"/>
              <a:gd name="connsiteX52" fmla="*/ 975781 w 1059649"/>
              <a:gd name="connsiteY52" fmla="*/ 297470 h 374129"/>
              <a:gd name="connsiteX53" fmla="*/ 968637 w 1059649"/>
              <a:gd name="connsiteY53" fmla="*/ 302233 h 374129"/>
              <a:gd name="connsiteX54" fmla="*/ 959112 w 1059649"/>
              <a:gd name="connsiteY54" fmla="*/ 316520 h 374129"/>
              <a:gd name="connsiteX55" fmla="*/ 944825 w 1059649"/>
              <a:gd name="connsiteY55" fmla="*/ 326045 h 374129"/>
              <a:gd name="connsiteX56" fmla="*/ 940062 w 1059649"/>
              <a:gd name="connsiteY56" fmla="*/ 333189 h 374129"/>
              <a:gd name="connsiteX57" fmla="*/ 925775 w 1059649"/>
              <a:gd name="connsiteY57" fmla="*/ 345095 h 374129"/>
              <a:gd name="connsiteX58" fmla="*/ 918631 w 1059649"/>
              <a:gd name="connsiteY58" fmla="*/ 347476 h 374129"/>
              <a:gd name="connsiteX59" fmla="*/ 901962 w 1059649"/>
              <a:gd name="connsiteY59" fmla="*/ 366526 h 374129"/>
              <a:gd name="connsiteX60" fmla="*/ 897200 w 1059649"/>
              <a:gd name="connsiteY60" fmla="*/ 373670 h 374129"/>
              <a:gd name="connsiteX61" fmla="*/ 832906 w 1059649"/>
              <a:gd name="connsiteY61" fmla="*/ 371289 h 374129"/>
              <a:gd name="connsiteX62" fmla="*/ 825762 w 1059649"/>
              <a:gd name="connsiteY62" fmla="*/ 368908 h 374129"/>
              <a:gd name="connsiteX63" fmla="*/ 804331 w 1059649"/>
              <a:gd name="connsiteY63" fmla="*/ 366526 h 374129"/>
              <a:gd name="connsiteX64" fmla="*/ 778137 w 1059649"/>
              <a:gd name="connsiteY64" fmla="*/ 361764 h 374129"/>
              <a:gd name="connsiteX65" fmla="*/ 709081 w 1059649"/>
              <a:gd name="connsiteY65" fmla="*/ 366526 h 374129"/>
              <a:gd name="connsiteX66" fmla="*/ 687650 w 1059649"/>
              <a:gd name="connsiteY66" fmla="*/ 364145 h 374129"/>
              <a:gd name="connsiteX67" fmla="*/ 670981 w 1059649"/>
              <a:gd name="connsiteY67" fmla="*/ 357001 h 374129"/>
              <a:gd name="connsiteX68" fmla="*/ 661456 w 1059649"/>
              <a:gd name="connsiteY68" fmla="*/ 354620 h 374129"/>
              <a:gd name="connsiteX69" fmla="*/ 654312 w 1059649"/>
              <a:gd name="connsiteY69" fmla="*/ 352239 h 374129"/>
              <a:gd name="connsiteX70" fmla="*/ 644787 w 1059649"/>
              <a:gd name="connsiteY70" fmla="*/ 349858 h 374129"/>
              <a:gd name="connsiteX71" fmla="*/ 637644 w 1059649"/>
              <a:gd name="connsiteY71" fmla="*/ 347476 h 374129"/>
              <a:gd name="connsiteX72" fmla="*/ 606687 w 1059649"/>
              <a:gd name="connsiteY72" fmla="*/ 342714 h 374129"/>
              <a:gd name="connsiteX73" fmla="*/ 573350 w 1059649"/>
              <a:gd name="connsiteY73" fmla="*/ 345095 h 374129"/>
              <a:gd name="connsiteX74" fmla="*/ 551919 w 1059649"/>
              <a:gd name="connsiteY74" fmla="*/ 340333 h 374129"/>
              <a:gd name="connsiteX75" fmla="*/ 542394 w 1059649"/>
              <a:gd name="connsiteY75" fmla="*/ 337951 h 374129"/>
              <a:gd name="connsiteX76" fmla="*/ 528106 w 1059649"/>
              <a:gd name="connsiteY76" fmla="*/ 333189 h 374129"/>
              <a:gd name="connsiteX77" fmla="*/ 506675 w 1059649"/>
              <a:gd name="connsiteY77" fmla="*/ 323664 h 374129"/>
              <a:gd name="connsiteX78" fmla="*/ 499531 w 1059649"/>
              <a:gd name="connsiteY78" fmla="*/ 321283 h 374129"/>
              <a:gd name="connsiteX79" fmla="*/ 475719 w 1059649"/>
              <a:gd name="connsiteY79" fmla="*/ 306995 h 374129"/>
              <a:gd name="connsiteX80" fmla="*/ 468575 w 1059649"/>
              <a:gd name="connsiteY80" fmla="*/ 304614 h 374129"/>
              <a:gd name="connsiteX81" fmla="*/ 459050 w 1059649"/>
              <a:gd name="connsiteY81" fmla="*/ 297470 h 374129"/>
              <a:gd name="connsiteX82" fmla="*/ 444762 w 1059649"/>
              <a:gd name="connsiteY82" fmla="*/ 292708 h 374129"/>
              <a:gd name="connsiteX83" fmla="*/ 437619 w 1059649"/>
              <a:gd name="connsiteY83" fmla="*/ 285564 h 374129"/>
              <a:gd name="connsiteX84" fmla="*/ 416055 w 1059649"/>
              <a:gd name="connsiteY84" fmla="*/ 297972 h 374129"/>
              <a:gd name="connsiteX85" fmla="*/ 378221 w 1059649"/>
              <a:gd name="connsiteY85" fmla="*/ 276672 h 374129"/>
              <a:gd name="connsiteX86" fmla="*/ 350544 w 1059649"/>
              <a:gd name="connsiteY86" fmla="*/ 258072 h 374129"/>
              <a:gd name="connsiteX87" fmla="*/ 292179 w 1059649"/>
              <a:gd name="connsiteY87" fmla="*/ 239605 h 374129"/>
              <a:gd name="connsiteX88" fmla="*/ 235212 w 1059649"/>
              <a:gd name="connsiteY88" fmla="*/ 216508 h 374129"/>
              <a:gd name="connsiteX89" fmla="*/ 228069 w 1059649"/>
              <a:gd name="connsiteY89" fmla="*/ 218889 h 374129"/>
              <a:gd name="connsiteX90" fmla="*/ 170919 w 1059649"/>
              <a:gd name="connsiteY90" fmla="*/ 223651 h 374129"/>
              <a:gd name="connsiteX91" fmla="*/ 156631 w 1059649"/>
              <a:gd name="connsiteY91" fmla="*/ 228414 h 374129"/>
              <a:gd name="connsiteX92" fmla="*/ 149487 w 1059649"/>
              <a:gd name="connsiteY92" fmla="*/ 233176 h 374129"/>
              <a:gd name="connsiteX93" fmla="*/ 116150 w 1059649"/>
              <a:gd name="connsiteY93" fmla="*/ 235558 h 374129"/>
              <a:gd name="connsiteX94" fmla="*/ 106625 w 1059649"/>
              <a:gd name="connsiteY94" fmla="*/ 237939 h 374129"/>
              <a:gd name="connsiteX95" fmla="*/ 89956 w 1059649"/>
              <a:gd name="connsiteY95" fmla="*/ 235558 h 374129"/>
              <a:gd name="connsiteX96" fmla="*/ 63762 w 1059649"/>
              <a:gd name="connsiteY96" fmla="*/ 242569 h 374129"/>
              <a:gd name="connsiteX97" fmla="*/ 45295 w 1059649"/>
              <a:gd name="connsiteY97" fmla="*/ 240637 h 374129"/>
              <a:gd name="connsiteX98" fmla="*/ 23547 w 1059649"/>
              <a:gd name="connsiteY98" fmla="*/ 220688 h 374129"/>
              <a:gd name="connsiteX99" fmla="*/ 18467 w 1059649"/>
              <a:gd name="connsiteY99" fmla="*/ 201954 h 374129"/>
              <a:gd name="connsiteX100" fmla="*/ 3863 w 1059649"/>
              <a:gd name="connsiteY100" fmla="*/ 189148 h 374129"/>
              <a:gd name="connsiteX101" fmla="*/ 3413 w 1059649"/>
              <a:gd name="connsiteY101" fmla="*/ 159358 h 374129"/>
              <a:gd name="connsiteX102" fmla="*/ 21748 w 1059649"/>
              <a:gd name="connsiteY102" fmla="*/ 120226 h 374129"/>
              <a:gd name="connsiteX103" fmla="*/ 0 w 1059649"/>
              <a:gd name="connsiteY103" fmla="*/ 120092 h 374129"/>
              <a:gd name="connsiteX104" fmla="*/ 12223 w 1059649"/>
              <a:gd name="connsiteY104" fmla="*/ 81808 h 374129"/>
              <a:gd name="connsiteX105" fmla="*/ 15504 w 1059649"/>
              <a:gd name="connsiteY105" fmla="*/ 55032 h 374129"/>
              <a:gd name="connsiteX106" fmla="*/ 23680 w 1059649"/>
              <a:gd name="connsiteY106" fmla="*/ 25242 h 374129"/>
              <a:gd name="connsiteX107" fmla="*/ 42147 w 1059649"/>
              <a:gd name="connsiteY107" fmla="*/ 3493 h 374129"/>
              <a:gd name="connsiteX108" fmla="*/ 70906 w 1059649"/>
              <a:gd name="connsiteY10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37619 w 1059649"/>
              <a:gd name="connsiteY82" fmla="*/ 285564 h 374129"/>
              <a:gd name="connsiteX83" fmla="*/ 416055 w 1059649"/>
              <a:gd name="connsiteY83" fmla="*/ 297972 h 374129"/>
              <a:gd name="connsiteX84" fmla="*/ 378221 w 1059649"/>
              <a:gd name="connsiteY84" fmla="*/ 276672 h 374129"/>
              <a:gd name="connsiteX85" fmla="*/ 350544 w 1059649"/>
              <a:gd name="connsiteY85" fmla="*/ 258072 h 374129"/>
              <a:gd name="connsiteX86" fmla="*/ 292179 w 1059649"/>
              <a:gd name="connsiteY86" fmla="*/ 239605 h 374129"/>
              <a:gd name="connsiteX87" fmla="*/ 235212 w 1059649"/>
              <a:gd name="connsiteY87" fmla="*/ 216508 h 374129"/>
              <a:gd name="connsiteX88" fmla="*/ 228069 w 1059649"/>
              <a:gd name="connsiteY88" fmla="*/ 218889 h 374129"/>
              <a:gd name="connsiteX89" fmla="*/ 170919 w 1059649"/>
              <a:gd name="connsiteY89" fmla="*/ 223651 h 374129"/>
              <a:gd name="connsiteX90" fmla="*/ 156631 w 1059649"/>
              <a:gd name="connsiteY90" fmla="*/ 228414 h 374129"/>
              <a:gd name="connsiteX91" fmla="*/ 149487 w 1059649"/>
              <a:gd name="connsiteY91" fmla="*/ 233176 h 374129"/>
              <a:gd name="connsiteX92" fmla="*/ 116150 w 1059649"/>
              <a:gd name="connsiteY92" fmla="*/ 235558 h 374129"/>
              <a:gd name="connsiteX93" fmla="*/ 106625 w 1059649"/>
              <a:gd name="connsiteY93" fmla="*/ 237939 h 374129"/>
              <a:gd name="connsiteX94" fmla="*/ 89956 w 1059649"/>
              <a:gd name="connsiteY94" fmla="*/ 235558 h 374129"/>
              <a:gd name="connsiteX95" fmla="*/ 63762 w 1059649"/>
              <a:gd name="connsiteY95" fmla="*/ 242569 h 374129"/>
              <a:gd name="connsiteX96" fmla="*/ 45295 w 1059649"/>
              <a:gd name="connsiteY96" fmla="*/ 240637 h 374129"/>
              <a:gd name="connsiteX97" fmla="*/ 23547 w 1059649"/>
              <a:gd name="connsiteY97" fmla="*/ 220688 h 374129"/>
              <a:gd name="connsiteX98" fmla="*/ 18467 w 1059649"/>
              <a:gd name="connsiteY98" fmla="*/ 201954 h 374129"/>
              <a:gd name="connsiteX99" fmla="*/ 3863 w 1059649"/>
              <a:gd name="connsiteY99" fmla="*/ 189148 h 374129"/>
              <a:gd name="connsiteX100" fmla="*/ 3413 w 1059649"/>
              <a:gd name="connsiteY100" fmla="*/ 159358 h 374129"/>
              <a:gd name="connsiteX101" fmla="*/ 21748 w 1059649"/>
              <a:gd name="connsiteY101" fmla="*/ 120226 h 374129"/>
              <a:gd name="connsiteX102" fmla="*/ 0 w 1059649"/>
              <a:gd name="connsiteY102" fmla="*/ 120092 h 374129"/>
              <a:gd name="connsiteX103" fmla="*/ 12223 w 1059649"/>
              <a:gd name="connsiteY103" fmla="*/ 81808 h 374129"/>
              <a:gd name="connsiteX104" fmla="*/ 15504 w 1059649"/>
              <a:gd name="connsiteY104" fmla="*/ 55032 h 374129"/>
              <a:gd name="connsiteX105" fmla="*/ 23680 w 1059649"/>
              <a:gd name="connsiteY105" fmla="*/ 25242 h 374129"/>
              <a:gd name="connsiteX106" fmla="*/ 42147 w 1059649"/>
              <a:gd name="connsiteY106" fmla="*/ 3493 h 374129"/>
              <a:gd name="connsiteX107" fmla="*/ 70906 w 1059649"/>
              <a:gd name="connsiteY10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16055 w 1059649"/>
              <a:gd name="connsiteY82" fmla="*/ 297972 h 374129"/>
              <a:gd name="connsiteX83" fmla="*/ 378221 w 1059649"/>
              <a:gd name="connsiteY83" fmla="*/ 276672 h 374129"/>
              <a:gd name="connsiteX84" fmla="*/ 350544 w 1059649"/>
              <a:gd name="connsiteY84" fmla="*/ 258072 h 374129"/>
              <a:gd name="connsiteX85" fmla="*/ 292179 w 1059649"/>
              <a:gd name="connsiteY85" fmla="*/ 239605 h 374129"/>
              <a:gd name="connsiteX86" fmla="*/ 235212 w 1059649"/>
              <a:gd name="connsiteY86" fmla="*/ 216508 h 374129"/>
              <a:gd name="connsiteX87" fmla="*/ 228069 w 1059649"/>
              <a:gd name="connsiteY87" fmla="*/ 218889 h 374129"/>
              <a:gd name="connsiteX88" fmla="*/ 170919 w 1059649"/>
              <a:gd name="connsiteY88" fmla="*/ 223651 h 374129"/>
              <a:gd name="connsiteX89" fmla="*/ 156631 w 1059649"/>
              <a:gd name="connsiteY89" fmla="*/ 228414 h 374129"/>
              <a:gd name="connsiteX90" fmla="*/ 149487 w 1059649"/>
              <a:gd name="connsiteY90" fmla="*/ 233176 h 374129"/>
              <a:gd name="connsiteX91" fmla="*/ 116150 w 1059649"/>
              <a:gd name="connsiteY91" fmla="*/ 235558 h 374129"/>
              <a:gd name="connsiteX92" fmla="*/ 106625 w 1059649"/>
              <a:gd name="connsiteY92" fmla="*/ 237939 h 374129"/>
              <a:gd name="connsiteX93" fmla="*/ 89956 w 1059649"/>
              <a:gd name="connsiteY93" fmla="*/ 235558 h 374129"/>
              <a:gd name="connsiteX94" fmla="*/ 63762 w 1059649"/>
              <a:gd name="connsiteY94" fmla="*/ 242569 h 374129"/>
              <a:gd name="connsiteX95" fmla="*/ 45295 w 1059649"/>
              <a:gd name="connsiteY95" fmla="*/ 240637 h 374129"/>
              <a:gd name="connsiteX96" fmla="*/ 23547 w 1059649"/>
              <a:gd name="connsiteY96" fmla="*/ 220688 h 374129"/>
              <a:gd name="connsiteX97" fmla="*/ 18467 w 1059649"/>
              <a:gd name="connsiteY97" fmla="*/ 201954 h 374129"/>
              <a:gd name="connsiteX98" fmla="*/ 3863 w 1059649"/>
              <a:gd name="connsiteY98" fmla="*/ 189148 h 374129"/>
              <a:gd name="connsiteX99" fmla="*/ 3413 w 1059649"/>
              <a:gd name="connsiteY99" fmla="*/ 159358 h 374129"/>
              <a:gd name="connsiteX100" fmla="*/ 21748 w 1059649"/>
              <a:gd name="connsiteY100" fmla="*/ 120226 h 374129"/>
              <a:gd name="connsiteX101" fmla="*/ 0 w 1059649"/>
              <a:gd name="connsiteY101" fmla="*/ 120092 h 374129"/>
              <a:gd name="connsiteX102" fmla="*/ 12223 w 1059649"/>
              <a:gd name="connsiteY102" fmla="*/ 81808 h 374129"/>
              <a:gd name="connsiteX103" fmla="*/ 15504 w 1059649"/>
              <a:gd name="connsiteY103" fmla="*/ 55032 h 374129"/>
              <a:gd name="connsiteX104" fmla="*/ 23680 w 1059649"/>
              <a:gd name="connsiteY104" fmla="*/ 25242 h 374129"/>
              <a:gd name="connsiteX105" fmla="*/ 42147 w 1059649"/>
              <a:gd name="connsiteY105" fmla="*/ 3493 h 374129"/>
              <a:gd name="connsiteX106" fmla="*/ 70906 w 1059649"/>
              <a:gd name="connsiteY10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44762 w 1059649"/>
              <a:gd name="connsiteY80" fmla="*/ 292708 h 374129"/>
              <a:gd name="connsiteX81" fmla="*/ 416055 w 1059649"/>
              <a:gd name="connsiteY81" fmla="*/ 297972 h 374129"/>
              <a:gd name="connsiteX82" fmla="*/ 378221 w 1059649"/>
              <a:gd name="connsiteY82" fmla="*/ 276672 h 374129"/>
              <a:gd name="connsiteX83" fmla="*/ 350544 w 1059649"/>
              <a:gd name="connsiteY83" fmla="*/ 258072 h 374129"/>
              <a:gd name="connsiteX84" fmla="*/ 292179 w 1059649"/>
              <a:gd name="connsiteY84" fmla="*/ 239605 h 374129"/>
              <a:gd name="connsiteX85" fmla="*/ 235212 w 1059649"/>
              <a:gd name="connsiteY85" fmla="*/ 216508 h 374129"/>
              <a:gd name="connsiteX86" fmla="*/ 228069 w 1059649"/>
              <a:gd name="connsiteY86" fmla="*/ 218889 h 374129"/>
              <a:gd name="connsiteX87" fmla="*/ 170919 w 1059649"/>
              <a:gd name="connsiteY87" fmla="*/ 223651 h 374129"/>
              <a:gd name="connsiteX88" fmla="*/ 156631 w 1059649"/>
              <a:gd name="connsiteY88" fmla="*/ 228414 h 374129"/>
              <a:gd name="connsiteX89" fmla="*/ 149487 w 1059649"/>
              <a:gd name="connsiteY89" fmla="*/ 233176 h 374129"/>
              <a:gd name="connsiteX90" fmla="*/ 116150 w 1059649"/>
              <a:gd name="connsiteY90" fmla="*/ 235558 h 374129"/>
              <a:gd name="connsiteX91" fmla="*/ 106625 w 1059649"/>
              <a:gd name="connsiteY91" fmla="*/ 237939 h 374129"/>
              <a:gd name="connsiteX92" fmla="*/ 89956 w 1059649"/>
              <a:gd name="connsiteY92" fmla="*/ 235558 h 374129"/>
              <a:gd name="connsiteX93" fmla="*/ 63762 w 1059649"/>
              <a:gd name="connsiteY93" fmla="*/ 242569 h 374129"/>
              <a:gd name="connsiteX94" fmla="*/ 45295 w 1059649"/>
              <a:gd name="connsiteY94" fmla="*/ 240637 h 374129"/>
              <a:gd name="connsiteX95" fmla="*/ 23547 w 1059649"/>
              <a:gd name="connsiteY95" fmla="*/ 220688 h 374129"/>
              <a:gd name="connsiteX96" fmla="*/ 18467 w 1059649"/>
              <a:gd name="connsiteY96" fmla="*/ 201954 h 374129"/>
              <a:gd name="connsiteX97" fmla="*/ 3863 w 1059649"/>
              <a:gd name="connsiteY97" fmla="*/ 189148 h 374129"/>
              <a:gd name="connsiteX98" fmla="*/ 3413 w 1059649"/>
              <a:gd name="connsiteY98" fmla="*/ 159358 h 374129"/>
              <a:gd name="connsiteX99" fmla="*/ 21748 w 1059649"/>
              <a:gd name="connsiteY99" fmla="*/ 120226 h 374129"/>
              <a:gd name="connsiteX100" fmla="*/ 0 w 1059649"/>
              <a:gd name="connsiteY100" fmla="*/ 120092 h 374129"/>
              <a:gd name="connsiteX101" fmla="*/ 12223 w 1059649"/>
              <a:gd name="connsiteY101" fmla="*/ 81808 h 374129"/>
              <a:gd name="connsiteX102" fmla="*/ 15504 w 1059649"/>
              <a:gd name="connsiteY102" fmla="*/ 55032 h 374129"/>
              <a:gd name="connsiteX103" fmla="*/ 23680 w 1059649"/>
              <a:gd name="connsiteY103" fmla="*/ 25242 h 374129"/>
              <a:gd name="connsiteX104" fmla="*/ 42147 w 1059649"/>
              <a:gd name="connsiteY104" fmla="*/ 3493 h 374129"/>
              <a:gd name="connsiteX105" fmla="*/ 70906 w 1059649"/>
              <a:gd name="connsiteY105" fmla="*/ 6958 h 374129"/>
              <a:gd name="connsiteX0" fmla="*/ 74149 w 1062892"/>
              <a:gd name="connsiteY0" fmla="*/ 22407 h 389578"/>
              <a:gd name="connsiteX1" fmla="*/ 88437 w 1062892"/>
              <a:gd name="connsiteY1" fmla="*/ 24788 h 389578"/>
              <a:gd name="connsiteX2" fmla="*/ 109868 w 1062892"/>
              <a:gd name="connsiteY2" fmla="*/ 31932 h 389578"/>
              <a:gd name="connsiteX3" fmla="*/ 117012 w 1062892"/>
              <a:gd name="connsiteY3" fmla="*/ 34313 h 389578"/>
              <a:gd name="connsiteX4" fmla="*/ 138443 w 1062892"/>
              <a:gd name="connsiteY4" fmla="*/ 39075 h 389578"/>
              <a:gd name="connsiteX5" fmla="*/ 145587 w 1062892"/>
              <a:gd name="connsiteY5" fmla="*/ 41457 h 389578"/>
              <a:gd name="connsiteX6" fmla="*/ 150349 w 1062892"/>
              <a:gd name="connsiteY6" fmla="*/ 48600 h 389578"/>
              <a:gd name="connsiteX7" fmla="*/ 159874 w 1062892"/>
              <a:gd name="connsiteY7" fmla="*/ 50982 h 389578"/>
              <a:gd name="connsiteX8" fmla="*/ 167018 w 1062892"/>
              <a:gd name="connsiteY8" fmla="*/ 55744 h 389578"/>
              <a:gd name="connsiteX9" fmla="*/ 171780 w 1062892"/>
              <a:gd name="connsiteY9" fmla="*/ 62888 h 389578"/>
              <a:gd name="connsiteX10" fmla="*/ 178924 w 1062892"/>
              <a:gd name="connsiteY10" fmla="*/ 65269 h 389578"/>
              <a:gd name="connsiteX11" fmla="*/ 193212 w 1062892"/>
              <a:gd name="connsiteY11" fmla="*/ 74794 h 389578"/>
              <a:gd name="connsiteX12" fmla="*/ 207499 w 1062892"/>
              <a:gd name="connsiteY12" fmla="*/ 84319 h 389578"/>
              <a:gd name="connsiteX13" fmla="*/ 221787 w 1062892"/>
              <a:gd name="connsiteY13" fmla="*/ 91463 h 389578"/>
              <a:gd name="connsiteX14" fmla="*/ 228930 w 1062892"/>
              <a:gd name="connsiteY14" fmla="*/ 96225 h 389578"/>
              <a:gd name="connsiteX15" fmla="*/ 300818 w 1062892"/>
              <a:gd name="connsiteY15" fmla="*/ 86966 h 389578"/>
              <a:gd name="connsiteX16" fmla="*/ 342331 w 1062892"/>
              <a:gd name="connsiteY16" fmla="*/ 99772 h 389578"/>
              <a:gd name="connsiteX17" fmla="*/ 412736 w 1062892"/>
              <a:gd name="connsiteY17" fmla="*/ 99322 h 389578"/>
              <a:gd name="connsiteX18" fmla="*/ 549448 w 1062892"/>
              <a:gd name="connsiteY18" fmla="*/ 101704 h 389578"/>
              <a:gd name="connsiteX19" fmla="*/ 618106 w 1062892"/>
              <a:gd name="connsiteY19" fmla="*/ 123001 h 389578"/>
              <a:gd name="connsiteX20" fmla="*/ 667530 w 1062892"/>
              <a:gd name="connsiteY20" fmla="*/ 131627 h 389578"/>
              <a:gd name="connsiteX21" fmla="*/ 713224 w 1062892"/>
              <a:gd name="connsiteY21" fmla="*/ 129378 h 389578"/>
              <a:gd name="connsiteX22" fmla="*/ 819930 w 1062892"/>
              <a:gd name="connsiteY22" fmla="*/ 132659 h 389578"/>
              <a:gd name="connsiteX23" fmla="*/ 874249 w 1062892"/>
              <a:gd name="connsiteY23" fmla="*/ 129695 h 389578"/>
              <a:gd name="connsiteX24" fmla="*/ 890918 w 1062892"/>
              <a:gd name="connsiteY24" fmla="*/ 122419 h 389578"/>
              <a:gd name="connsiteX25" fmla="*/ 900443 w 1062892"/>
              <a:gd name="connsiteY25" fmla="*/ 120038 h 389578"/>
              <a:gd name="connsiteX26" fmla="*/ 907587 w 1062892"/>
              <a:gd name="connsiteY26" fmla="*/ 115275 h 389578"/>
              <a:gd name="connsiteX27" fmla="*/ 914730 w 1062892"/>
              <a:gd name="connsiteY27" fmla="*/ 117657 h 389578"/>
              <a:gd name="connsiteX28" fmla="*/ 924255 w 1062892"/>
              <a:gd name="connsiteY28" fmla="*/ 120038 h 389578"/>
              <a:gd name="connsiteX29" fmla="*/ 938543 w 1062892"/>
              <a:gd name="connsiteY29" fmla="*/ 124800 h 389578"/>
              <a:gd name="connsiteX30" fmla="*/ 952830 w 1062892"/>
              <a:gd name="connsiteY30" fmla="*/ 131944 h 389578"/>
              <a:gd name="connsiteX31" fmla="*/ 959974 w 1062892"/>
              <a:gd name="connsiteY31" fmla="*/ 139088 h 389578"/>
              <a:gd name="connsiteX32" fmla="*/ 971880 w 1062892"/>
              <a:gd name="connsiteY32" fmla="*/ 141469 h 389578"/>
              <a:gd name="connsiteX33" fmla="*/ 986168 w 1062892"/>
              <a:gd name="connsiteY33" fmla="*/ 146232 h 389578"/>
              <a:gd name="connsiteX34" fmla="*/ 993312 w 1062892"/>
              <a:gd name="connsiteY34" fmla="*/ 148613 h 389578"/>
              <a:gd name="connsiteX35" fmla="*/ 1000455 w 1062892"/>
              <a:gd name="connsiteY35" fmla="*/ 150994 h 389578"/>
              <a:gd name="connsiteX36" fmla="*/ 1007599 w 1062892"/>
              <a:gd name="connsiteY36" fmla="*/ 153375 h 389578"/>
              <a:gd name="connsiteX37" fmla="*/ 1014743 w 1062892"/>
              <a:gd name="connsiteY37" fmla="*/ 158138 h 389578"/>
              <a:gd name="connsiteX38" fmla="*/ 1029030 w 1062892"/>
              <a:gd name="connsiteY38" fmla="*/ 162900 h 389578"/>
              <a:gd name="connsiteX39" fmla="*/ 1036174 w 1062892"/>
              <a:gd name="connsiteY39" fmla="*/ 167663 h 389578"/>
              <a:gd name="connsiteX40" fmla="*/ 1043318 w 1062892"/>
              <a:gd name="connsiteY40" fmla="*/ 170044 h 389578"/>
              <a:gd name="connsiteX41" fmla="*/ 1050462 w 1062892"/>
              <a:gd name="connsiteY41" fmla="*/ 184332 h 389578"/>
              <a:gd name="connsiteX42" fmla="*/ 1057605 w 1062892"/>
              <a:gd name="connsiteY42" fmla="*/ 191475 h 389578"/>
              <a:gd name="connsiteX43" fmla="*/ 1059987 w 1062892"/>
              <a:gd name="connsiteY43" fmla="*/ 222432 h 389578"/>
              <a:gd name="connsiteX44" fmla="*/ 1052843 w 1062892"/>
              <a:gd name="connsiteY44" fmla="*/ 227194 h 389578"/>
              <a:gd name="connsiteX45" fmla="*/ 1045699 w 1062892"/>
              <a:gd name="connsiteY45" fmla="*/ 234338 h 389578"/>
              <a:gd name="connsiteX46" fmla="*/ 1031412 w 1062892"/>
              <a:gd name="connsiteY46" fmla="*/ 243863 h 389578"/>
              <a:gd name="connsiteX47" fmla="*/ 1014743 w 1062892"/>
              <a:gd name="connsiteY47" fmla="*/ 260532 h 389578"/>
              <a:gd name="connsiteX48" fmla="*/ 1007599 w 1062892"/>
              <a:gd name="connsiteY48" fmla="*/ 265294 h 389578"/>
              <a:gd name="connsiteX49" fmla="*/ 993312 w 1062892"/>
              <a:gd name="connsiteY49" fmla="*/ 293869 h 389578"/>
              <a:gd name="connsiteX50" fmla="*/ 986168 w 1062892"/>
              <a:gd name="connsiteY50" fmla="*/ 298632 h 389578"/>
              <a:gd name="connsiteX51" fmla="*/ 979024 w 1062892"/>
              <a:gd name="connsiteY51" fmla="*/ 312919 h 389578"/>
              <a:gd name="connsiteX52" fmla="*/ 971880 w 1062892"/>
              <a:gd name="connsiteY52" fmla="*/ 317682 h 389578"/>
              <a:gd name="connsiteX53" fmla="*/ 962355 w 1062892"/>
              <a:gd name="connsiteY53" fmla="*/ 331969 h 389578"/>
              <a:gd name="connsiteX54" fmla="*/ 948068 w 1062892"/>
              <a:gd name="connsiteY54" fmla="*/ 341494 h 389578"/>
              <a:gd name="connsiteX55" fmla="*/ 943305 w 1062892"/>
              <a:gd name="connsiteY55" fmla="*/ 348638 h 389578"/>
              <a:gd name="connsiteX56" fmla="*/ 929018 w 1062892"/>
              <a:gd name="connsiteY56" fmla="*/ 360544 h 389578"/>
              <a:gd name="connsiteX57" fmla="*/ 921874 w 1062892"/>
              <a:gd name="connsiteY57" fmla="*/ 362925 h 389578"/>
              <a:gd name="connsiteX58" fmla="*/ 905205 w 1062892"/>
              <a:gd name="connsiteY58" fmla="*/ 381975 h 389578"/>
              <a:gd name="connsiteX59" fmla="*/ 900443 w 1062892"/>
              <a:gd name="connsiteY59" fmla="*/ 389119 h 389578"/>
              <a:gd name="connsiteX60" fmla="*/ 836149 w 1062892"/>
              <a:gd name="connsiteY60" fmla="*/ 386738 h 389578"/>
              <a:gd name="connsiteX61" fmla="*/ 829005 w 1062892"/>
              <a:gd name="connsiteY61" fmla="*/ 384357 h 389578"/>
              <a:gd name="connsiteX62" fmla="*/ 807574 w 1062892"/>
              <a:gd name="connsiteY62" fmla="*/ 381975 h 389578"/>
              <a:gd name="connsiteX63" fmla="*/ 781380 w 1062892"/>
              <a:gd name="connsiteY63" fmla="*/ 377213 h 389578"/>
              <a:gd name="connsiteX64" fmla="*/ 712324 w 1062892"/>
              <a:gd name="connsiteY64" fmla="*/ 381975 h 389578"/>
              <a:gd name="connsiteX65" fmla="*/ 690893 w 1062892"/>
              <a:gd name="connsiteY65" fmla="*/ 379594 h 389578"/>
              <a:gd name="connsiteX66" fmla="*/ 674224 w 1062892"/>
              <a:gd name="connsiteY66" fmla="*/ 372450 h 389578"/>
              <a:gd name="connsiteX67" fmla="*/ 664699 w 1062892"/>
              <a:gd name="connsiteY67" fmla="*/ 370069 h 389578"/>
              <a:gd name="connsiteX68" fmla="*/ 657555 w 1062892"/>
              <a:gd name="connsiteY68" fmla="*/ 367688 h 389578"/>
              <a:gd name="connsiteX69" fmla="*/ 648030 w 1062892"/>
              <a:gd name="connsiteY69" fmla="*/ 365307 h 389578"/>
              <a:gd name="connsiteX70" fmla="*/ 640887 w 1062892"/>
              <a:gd name="connsiteY70" fmla="*/ 362925 h 389578"/>
              <a:gd name="connsiteX71" fmla="*/ 609930 w 1062892"/>
              <a:gd name="connsiteY71" fmla="*/ 358163 h 389578"/>
              <a:gd name="connsiteX72" fmla="*/ 576593 w 1062892"/>
              <a:gd name="connsiteY72" fmla="*/ 360544 h 389578"/>
              <a:gd name="connsiteX73" fmla="*/ 555162 w 1062892"/>
              <a:gd name="connsiteY73" fmla="*/ 355782 h 389578"/>
              <a:gd name="connsiteX74" fmla="*/ 545637 w 1062892"/>
              <a:gd name="connsiteY74" fmla="*/ 353400 h 389578"/>
              <a:gd name="connsiteX75" fmla="*/ 531349 w 1062892"/>
              <a:gd name="connsiteY75" fmla="*/ 348638 h 389578"/>
              <a:gd name="connsiteX76" fmla="*/ 509918 w 1062892"/>
              <a:gd name="connsiteY76" fmla="*/ 339113 h 389578"/>
              <a:gd name="connsiteX77" fmla="*/ 502774 w 1062892"/>
              <a:gd name="connsiteY77" fmla="*/ 336732 h 389578"/>
              <a:gd name="connsiteX78" fmla="*/ 478962 w 1062892"/>
              <a:gd name="connsiteY78" fmla="*/ 322444 h 389578"/>
              <a:gd name="connsiteX79" fmla="*/ 471818 w 1062892"/>
              <a:gd name="connsiteY79" fmla="*/ 320063 h 389578"/>
              <a:gd name="connsiteX80" fmla="*/ 448005 w 1062892"/>
              <a:gd name="connsiteY80" fmla="*/ 308157 h 389578"/>
              <a:gd name="connsiteX81" fmla="*/ 419298 w 1062892"/>
              <a:gd name="connsiteY81" fmla="*/ 313421 h 389578"/>
              <a:gd name="connsiteX82" fmla="*/ 381464 w 1062892"/>
              <a:gd name="connsiteY82" fmla="*/ 292121 h 389578"/>
              <a:gd name="connsiteX83" fmla="*/ 353787 w 1062892"/>
              <a:gd name="connsiteY83" fmla="*/ 273521 h 389578"/>
              <a:gd name="connsiteX84" fmla="*/ 295422 w 1062892"/>
              <a:gd name="connsiteY84" fmla="*/ 255054 h 389578"/>
              <a:gd name="connsiteX85" fmla="*/ 238455 w 1062892"/>
              <a:gd name="connsiteY85" fmla="*/ 231957 h 389578"/>
              <a:gd name="connsiteX86" fmla="*/ 231312 w 1062892"/>
              <a:gd name="connsiteY86" fmla="*/ 234338 h 389578"/>
              <a:gd name="connsiteX87" fmla="*/ 174162 w 1062892"/>
              <a:gd name="connsiteY87" fmla="*/ 239100 h 389578"/>
              <a:gd name="connsiteX88" fmla="*/ 159874 w 1062892"/>
              <a:gd name="connsiteY88" fmla="*/ 243863 h 389578"/>
              <a:gd name="connsiteX89" fmla="*/ 152730 w 1062892"/>
              <a:gd name="connsiteY89" fmla="*/ 248625 h 389578"/>
              <a:gd name="connsiteX90" fmla="*/ 119393 w 1062892"/>
              <a:gd name="connsiteY90" fmla="*/ 251007 h 389578"/>
              <a:gd name="connsiteX91" fmla="*/ 109868 w 1062892"/>
              <a:gd name="connsiteY91" fmla="*/ 253388 h 389578"/>
              <a:gd name="connsiteX92" fmla="*/ 93199 w 1062892"/>
              <a:gd name="connsiteY92" fmla="*/ 251007 h 389578"/>
              <a:gd name="connsiteX93" fmla="*/ 67005 w 1062892"/>
              <a:gd name="connsiteY93" fmla="*/ 258018 h 389578"/>
              <a:gd name="connsiteX94" fmla="*/ 48538 w 1062892"/>
              <a:gd name="connsiteY94" fmla="*/ 256086 h 389578"/>
              <a:gd name="connsiteX95" fmla="*/ 26790 w 1062892"/>
              <a:gd name="connsiteY95" fmla="*/ 236137 h 389578"/>
              <a:gd name="connsiteX96" fmla="*/ 21710 w 1062892"/>
              <a:gd name="connsiteY96" fmla="*/ 217403 h 389578"/>
              <a:gd name="connsiteX97" fmla="*/ 7106 w 1062892"/>
              <a:gd name="connsiteY97" fmla="*/ 204597 h 389578"/>
              <a:gd name="connsiteX98" fmla="*/ 6656 w 1062892"/>
              <a:gd name="connsiteY98" fmla="*/ 174807 h 389578"/>
              <a:gd name="connsiteX99" fmla="*/ 24991 w 1062892"/>
              <a:gd name="connsiteY99" fmla="*/ 135675 h 389578"/>
              <a:gd name="connsiteX100" fmla="*/ 3243 w 1062892"/>
              <a:gd name="connsiteY100" fmla="*/ 135541 h 389578"/>
              <a:gd name="connsiteX101" fmla="*/ 15466 w 1062892"/>
              <a:gd name="connsiteY101" fmla="*/ 97257 h 389578"/>
              <a:gd name="connsiteX102" fmla="*/ 18747 w 1062892"/>
              <a:gd name="connsiteY102" fmla="*/ 70481 h 389578"/>
              <a:gd name="connsiteX103" fmla="*/ 26923 w 1062892"/>
              <a:gd name="connsiteY103" fmla="*/ 40691 h 389578"/>
              <a:gd name="connsiteX104" fmla="*/ 94 w 1062892"/>
              <a:gd name="connsiteY104" fmla="*/ 1956 h 389578"/>
              <a:gd name="connsiteX105" fmla="*/ 74149 w 1062892"/>
              <a:gd name="connsiteY105" fmla="*/ 22407 h 389578"/>
              <a:gd name="connsiteX0" fmla="*/ 92676 w 1081419"/>
              <a:gd name="connsiteY0" fmla="*/ 22407 h 389578"/>
              <a:gd name="connsiteX1" fmla="*/ 106964 w 1081419"/>
              <a:gd name="connsiteY1" fmla="*/ 24788 h 389578"/>
              <a:gd name="connsiteX2" fmla="*/ 128395 w 1081419"/>
              <a:gd name="connsiteY2" fmla="*/ 31932 h 389578"/>
              <a:gd name="connsiteX3" fmla="*/ 135539 w 1081419"/>
              <a:gd name="connsiteY3" fmla="*/ 34313 h 389578"/>
              <a:gd name="connsiteX4" fmla="*/ 156970 w 1081419"/>
              <a:gd name="connsiteY4" fmla="*/ 39075 h 389578"/>
              <a:gd name="connsiteX5" fmla="*/ 164114 w 1081419"/>
              <a:gd name="connsiteY5" fmla="*/ 41457 h 389578"/>
              <a:gd name="connsiteX6" fmla="*/ 168876 w 1081419"/>
              <a:gd name="connsiteY6" fmla="*/ 48600 h 389578"/>
              <a:gd name="connsiteX7" fmla="*/ 178401 w 1081419"/>
              <a:gd name="connsiteY7" fmla="*/ 50982 h 389578"/>
              <a:gd name="connsiteX8" fmla="*/ 185545 w 1081419"/>
              <a:gd name="connsiteY8" fmla="*/ 55744 h 389578"/>
              <a:gd name="connsiteX9" fmla="*/ 190307 w 1081419"/>
              <a:gd name="connsiteY9" fmla="*/ 62888 h 389578"/>
              <a:gd name="connsiteX10" fmla="*/ 197451 w 1081419"/>
              <a:gd name="connsiteY10" fmla="*/ 65269 h 389578"/>
              <a:gd name="connsiteX11" fmla="*/ 211739 w 1081419"/>
              <a:gd name="connsiteY11" fmla="*/ 74794 h 389578"/>
              <a:gd name="connsiteX12" fmla="*/ 226026 w 1081419"/>
              <a:gd name="connsiteY12" fmla="*/ 84319 h 389578"/>
              <a:gd name="connsiteX13" fmla="*/ 240314 w 1081419"/>
              <a:gd name="connsiteY13" fmla="*/ 91463 h 389578"/>
              <a:gd name="connsiteX14" fmla="*/ 247457 w 1081419"/>
              <a:gd name="connsiteY14" fmla="*/ 96225 h 389578"/>
              <a:gd name="connsiteX15" fmla="*/ 319345 w 1081419"/>
              <a:gd name="connsiteY15" fmla="*/ 86966 h 389578"/>
              <a:gd name="connsiteX16" fmla="*/ 360858 w 1081419"/>
              <a:gd name="connsiteY16" fmla="*/ 99772 h 389578"/>
              <a:gd name="connsiteX17" fmla="*/ 431263 w 1081419"/>
              <a:gd name="connsiteY17" fmla="*/ 99322 h 389578"/>
              <a:gd name="connsiteX18" fmla="*/ 567975 w 1081419"/>
              <a:gd name="connsiteY18" fmla="*/ 101704 h 389578"/>
              <a:gd name="connsiteX19" fmla="*/ 636633 w 1081419"/>
              <a:gd name="connsiteY19" fmla="*/ 123001 h 389578"/>
              <a:gd name="connsiteX20" fmla="*/ 686057 w 1081419"/>
              <a:gd name="connsiteY20" fmla="*/ 131627 h 389578"/>
              <a:gd name="connsiteX21" fmla="*/ 731751 w 1081419"/>
              <a:gd name="connsiteY21" fmla="*/ 129378 h 389578"/>
              <a:gd name="connsiteX22" fmla="*/ 838457 w 1081419"/>
              <a:gd name="connsiteY22" fmla="*/ 132659 h 389578"/>
              <a:gd name="connsiteX23" fmla="*/ 892776 w 1081419"/>
              <a:gd name="connsiteY23" fmla="*/ 129695 h 389578"/>
              <a:gd name="connsiteX24" fmla="*/ 909445 w 1081419"/>
              <a:gd name="connsiteY24" fmla="*/ 122419 h 389578"/>
              <a:gd name="connsiteX25" fmla="*/ 918970 w 1081419"/>
              <a:gd name="connsiteY25" fmla="*/ 120038 h 389578"/>
              <a:gd name="connsiteX26" fmla="*/ 926114 w 1081419"/>
              <a:gd name="connsiteY26" fmla="*/ 115275 h 389578"/>
              <a:gd name="connsiteX27" fmla="*/ 933257 w 1081419"/>
              <a:gd name="connsiteY27" fmla="*/ 117657 h 389578"/>
              <a:gd name="connsiteX28" fmla="*/ 942782 w 1081419"/>
              <a:gd name="connsiteY28" fmla="*/ 120038 h 389578"/>
              <a:gd name="connsiteX29" fmla="*/ 957070 w 1081419"/>
              <a:gd name="connsiteY29" fmla="*/ 124800 h 389578"/>
              <a:gd name="connsiteX30" fmla="*/ 971357 w 1081419"/>
              <a:gd name="connsiteY30" fmla="*/ 131944 h 389578"/>
              <a:gd name="connsiteX31" fmla="*/ 978501 w 1081419"/>
              <a:gd name="connsiteY31" fmla="*/ 139088 h 389578"/>
              <a:gd name="connsiteX32" fmla="*/ 990407 w 1081419"/>
              <a:gd name="connsiteY32" fmla="*/ 141469 h 389578"/>
              <a:gd name="connsiteX33" fmla="*/ 1004695 w 1081419"/>
              <a:gd name="connsiteY33" fmla="*/ 146232 h 389578"/>
              <a:gd name="connsiteX34" fmla="*/ 1011839 w 1081419"/>
              <a:gd name="connsiteY34" fmla="*/ 148613 h 389578"/>
              <a:gd name="connsiteX35" fmla="*/ 1018982 w 1081419"/>
              <a:gd name="connsiteY35" fmla="*/ 150994 h 389578"/>
              <a:gd name="connsiteX36" fmla="*/ 1026126 w 1081419"/>
              <a:gd name="connsiteY36" fmla="*/ 153375 h 389578"/>
              <a:gd name="connsiteX37" fmla="*/ 1033270 w 1081419"/>
              <a:gd name="connsiteY37" fmla="*/ 158138 h 389578"/>
              <a:gd name="connsiteX38" fmla="*/ 1047557 w 1081419"/>
              <a:gd name="connsiteY38" fmla="*/ 162900 h 389578"/>
              <a:gd name="connsiteX39" fmla="*/ 1054701 w 1081419"/>
              <a:gd name="connsiteY39" fmla="*/ 167663 h 389578"/>
              <a:gd name="connsiteX40" fmla="*/ 1061845 w 1081419"/>
              <a:gd name="connsiteY40" fmla="*/ 170044 h 389578"/>
              <a:gd name="connsiteX41" fmla="*/ 1068989 w 1081419"/>
              <a:gd name="connsiteY41" fmla="*/ 184332 h 389578"/>
              <a:gd name="connsiteX42" fmla="*/ 1076132 w 1081419"/>
              <a:gd name="connsiteY42" fmla="*/ 191475 h 389578"/>
              <a:gd name="connsiteX43" fmla="*/ 1078514 w 1081419"/>
              <a:gd name="connsiteY43" fmla="*/ 222432 h 389578"/>
              <a:gd name="connsiteX44" fmla="*/ 1071370 w 1081419"/>
              <a:gd name="connsiteY44" fmla="*/ 227194 h 389578"/>
              <a:gd name="connsiteX45" fmla="*/ 1064226 w 1081419"/>
              <a:gd name="connsiteY45" fmla="*/ 234338 h 389578"/>
              <a:gd name="connsiteX46" fmla="*/ 1049939 w 1081419"/>
              <a:gd name="connsiteY46" fmla="*/ 243863 h 389578"/>
              <a:gd name="connsiteX47" fmla="*/ 1033270 w 1081419"/>
              <a:gd name="connsiteY47" fmla="*/ 260532 h 389578"/>
              <a:gd name="connsiteX48" fmla="*/ 1026126 w 1081419"/>
              <a:gd name="connsiteY48" fmla="*/ 265294 h 389578"/>
              <a:gd name="connsiteX49" fmla="*/ 1011839 w 1081419"/>
              <a:gd name="connsiteY49" fmla="*/ 293869 h 389578"/>
              <a:gd name="connsiteX50" fmla="*/ 1004695 w 1081419"/>
              <a:gd name="connsiteY50" fmla="*/ 298632 h 389578"/>
              <a:gd name="connsiteX51" fmla="*/ 997551 w 1081419"/>
              <a:gd name="connsiteY51" fmla="*/ 312919 h 389578"/>
              <a:gd name="connsiteX52" fmla="*/ 990407 w 1081419"/>
              <a:gd name="connsiteY52" fmla="*/ 317682 h 389578"/>
              <a:gd name="connsiteX53" fmla="*/ 980882 w 1081419"/>
              <a:gd name="connsiteY53" fmla="*/ 331969 h 389578"/>
              <a:gd name="connsiteX54" fmla="*/ 966595 w 1081419"/>
              <a:gd name="connsiteY54" fmla="*/ 341494 h 389578"/>
              <a:gd name="connsiteX55" fmla="*/ 961832 w 1081419"/>
              <a:gd name="connsiteY55" fmla="*/ 348638 h 389578"/>
              <a:gd name="connsiteX56" fmla="*/ 947545 w 1081419"/>
              <a:gd name="connsiteY56" fmla="*/ 360544 h 389578"/>
              <a:gd name="connsiteX57" fmla="*/ 940401 w 1081419"/>
              <a:gd name="connsiteY57" fmla="*/ 362925 h 389578"/>
              <a:gd name="connsiteX58" fmla="*/ 923732 w 1081419"/>
              <a:gd name="connsiteY58" fmla="*/ 381975 h 389578"/>
              <a:gd name="connsiteX59" fmla="*/ 918970 w 1081419"/>
              <a:gd name="connsiteY59" fmla="*/ 389119 h 389578"/>
              <a:gd name="connsiteX60" fmla="*/ 854676 w 1081419"/>
              <a:gd name="connsiteY60" fmla="*/ 386738 h 389578"/>
              <a:gd name="connsiteX61" fmla="*/ 847532 w 1081419"/>
              <a:gd name="connsiteY61" fmla="*/ 384357 h 389578"/>
              <a:gd name="connsiteX62" fmla="*/ 826101 w 1081419"/>
              <a:gd name="connsiteY62" fmla="*/ 381975 h 389578"/>
              <a:gd name="connsiteX63" fmla="*/ 799907 w 1081419"/>
              <a:gd name="connsiteY63" fmla="*/ 377213 h 389578"/>
              <a:gd name="connsiteX64" fmla="*/ 730851 w 1081419"/>
              <a:gd name="connsiteY64" fmla="*/ 381975 h 389578"/>
              <a:gd name="connsiteX65" fmla="*/ 709420 w 1081419"/>
              <a:gd name="connsiteY65" fmla="*/ 379594 h 389578"/>
              <a:gd name="connsiteX66" fmla="*/ 692751 w 1081419"/>
              <a:gd name="connsiteY66" fmla="*/ 372450 h 389578"/>
              <a:gd name="connsiteX67" fmla="*/ 683226 w 1081419"/>
              <a:gd name="connsiteY67" fmla="*/ 370069 h 389578"/>
              <a:gd name="connsiteX68" fmla="*/ 676082 w 1081419"/>
              <a:gd name="connsiteY68" fmla="*/ 367688 h 389578"/>
              <a:gd name="connsiteX69" fmla="*/ 666557 w 1081419"/>
              <a:gd name="connsiteY69" fmla="*/ 365307 h 389578"/>
              <a:gd name="connsiteX70" fmla="*/ 659414 w 1081419"/>
              <a:gd name="connsiteY70" fmla="*/ 362925 h 389578"/>
              <a:gd name="connsiteX71" fmla="*/ 628457 w 1081419"/>
              <a:gd name="connsiteY71" fmla="*/ 358163 h 389578"/>
              <a:gd name="connsiteX72" fmla="*/ 595120 w 1081419"/>
              <a:gd name="connsiteY72" fmla="*/ 360544 h 389578"/>
              <a:gd name="connsiteX73" fmla="*/ 573689 w 1081419"/>
              <a:gd name="connsiteY73" fmla="*/ 355782 h 389578"/>
              <a:gd name="connsiteX74" fmla="*/ 564164 w 1081419"/>
              <a:gd name="connsiteY74" fmla="*/ 353400 h 389578"/>
              <a:gd name="connsiteX75" fmla="*/ 549876 w 1081419"/>
              <a:gd name="connsiteY75" fmla="*/ 348638 h 389578"/>
              <a:gd name="connsiteX76" fmla="*/ 528445 w 1081419"/>
              <a:gd name="connsiteY76" fmla="*/ 339113 h 389578"/>
              <a:gd name="connsiteX77" fmla="*/ 521301 w 1081419"/>
              <a:gd name="connsiteY77" fmla="*/ 336732 h 389578"/>
              <a:gd name="connsiteX78" fmla="*/ 497489 w 1081419"/>
              <a:gd name="connsiteY78" fmla="*/ 322444 h 389578"/>
              <a:gd name="connsiteX79" fmla="*/ 490345 w 1081419"/>
              <a:gd name="connsiteY79" fmla="*/ 320063 h 389578"/>
              <a:gd name="connsiteX80" fmla="*/ 466532 w 1081419"/>
              <a:gd name="connsiteY80" fmla="*/ 308157 h 389578"/>
              <a:gd name="connsiteX81" fmla="*/ 437825 w 1081419"/>
              <a:gd name="connsiteY81" fmla="*/ 313421 h 389578"/>
              <a:gd name="connsiteX82" fmla="*/ 399991 w 1081419"/>
              <a:gd name="connsiteY82" fmla="*/ 292121 h 389578"/>
              <a:gd name="connsiteX83" fmla="*/ 372314 w 1081419"/>
              <a:gd name="connsiteY83" fmla="*/ 273521 h 389578"/>
              <a:gd name="connsiteX84" fmla="*/ 313949 w 1081419"/>
              <a:gd name="connsiteY84" fmla="*/ 255054 h 389578"/>
              <a:gd name="connsiteX85" fmla="*/ 256982 w 1081419"/>
              <a:gd name="connsiteY85" fmla="*/ 231957 h 389578"/>
              <a:gd name="connsiteX86" fmla="*/ 249839 w 1081419"/>
              <a:gd name="connsiteY86" fmla="*/ 234338 h 389578"/>
              <a:gd name="connsiteX87" fmla="*/ 192689 w 1081419"/>
              <a:gd name="connsiteY87" fmla="*/ 239100 h 389578"/>
              <a:gd name="connsiteX88" fmla="*/ 178401 w 1081419"/>
              <a:gd name="connsiteY88" fmla="*/ 243863 h 389578"/>
              <a:gd name="connsiteX89" fmla="*/ 171257 w 1081419"/>
              <a:gd name="connsiteY89" fmla="*/ 248625 h 389578"/>
              <a:gd name="connsiteX90" fmla="*/ 137920 w 1081419"/>
              <a:gd name="connsiteY90" fmla="*/ 251007 h 389578"/>
              <a:gd name="connsiteX91" fmla="*/ 128395 w 1081419"/>
              <a:gd name="connsiteY91" fmla="*/ 253388 h 389578"/>
              <a:gd name="connsiteX92" fmla="*/ 111726 w 1081419"/>
              <a:gd name="connsiteY92" fmla="*/ 251007 h 389578"/>
              <a:gd name="connsiteX93" fmla="*/ 85532 w 1081419"/>
              <a:gd name="connsiteY93" fmla="*/ 258018 h 389578"/>
              <a:gd name="connsiteX94" fmla="*/ 67065 w 1081419"/>
              <a:gd name="connsiteY94" fmla="*/ 256086 h 389578"/>
              <a:gd name="connsiteX95" fmla="*/ 45317 w 1081419"/>
              <a:gd name="connsiteY95" fmla="*/ 236137 h 389578"/>
              <a:gd name="connsiteX96" fmla="*/ 40237 w 1081419"/>
              <a:gd name="connsiteY96" fmla="*/ 217403 h 389578"/>
              <a:gd name="connsiteX97" fmla="*/ 25633 w 1081419"/>
              <a:gd name="connsiteY97" fmla="*/ 204597 h 389578"/>
              <a:gd name="connsiteX98" fmla="*/ 25183 w 1081419"/>
              <a:gd name="connsiteY98" fmla="*/ 174807 h 389578"/>
              <a:gd name="connsiteX99" fmla="*/ 43518 w 1081419"/>
              <a:gd name="connsiteY99" fmla="*/ 135675 h 389578"/>
              <a:gd name="connsiteX100" fmla="*/ 21770 w 1081419"/>
              <a:gd name="connsiteY100" fmla="*/ 135541 h 389578"/>
              <a:gd name="connsiteX101" fmla="*/ 33993 w 1081419"/>
              <a:gd name="connsiteY101" fmla="*/ 97257 h 389578"/>
              <a:gd name="connsiteX102" fmla="*/ 37274 w 1081419"/>
              <a:gd name="connsiteY102" fmla="*/ 70481 h 389578"/>
              <a:gd name="connsiteX103" fmla="*/ 154 w 1081419"/>
              <a:gd name="connsiteY103" fmla="*/ 32198 h 389578"/>
              <a:gd name="connsiteX104" fmla="*/ 18621 w 1081419"/>
              <a:gd name="connsiteY104" fmla="*/ 1956 h 389578"/>
              <a:gd name="connsiteX105" fmla="*/ 92676 w 1081419"/>
              <a:gd name="connsiteY105" fmla="*/ 22407 h 389578"/>
              <a:gd name="connsiteX0" fmla="*/ 102275 w 1091018"/>
              <a:gd name="connsiteY0" fmla="*/ 22407 h 389578"/>
              <a:gd name="connsiteX1" fmla="*/ 116563 w 1091018"/>
              <a:gd name="connsiteY1" fmla="*/ 24788 h 389578"/>
              <a:gd name="connsiteX2" fmla="*/ 137994 w 1091018"/>
              <a:gd name="connsiteY2" fmla="*/ 31932 h 389578"/>
              <a:gd name="connsiteX3" fmla="*/ 145138 w 1091018"/>
              <a:gd name="connsiteY3" fmla="*/ 34313 h 389578"/>
              <a:gd name="connsiteX4" fmla="*/ 166569 w 1091018"/>
              <a:gd name="connsiteY4" fmla="*/ 39075 h 389578"/>
              <a:gd name="connsiteX5" fmla="*/ 173713 w 1091018"/>
              <a:gd name="connsiteY5" fmla="*/ 41457 h 389578"/>
              <a:gd name="connsiteX6" fmla="*/ 178475 w 1091018"/>
              <a:gd name="connsiteY6" fmla="*/ 48600 h 389578"/>
              <a:gd name="connsiteX7" fmla="*/ 188000 w 1091018"/>
              <a:gd name="connsiteY7" fmla="*/ 50982 h 389578"/>
              <a:gd name="connsiteX8" fmla="*/ 195144 w 1091018"/>
              <a:gd name="connsiteY8" fmla="*/ 55744 h 389578"/>
              <a:gd name="connsiteX9" fmla="*/ 199906 w 1091018"/>
              <a:gd name="connsiteY9" fmla="*/ 62888 h 389578"/>
              <a:gd name="connsiteX10" fmla="*/ 207050 w 1091018"/>
              <a:gd name="connsiteY10" fmla="*/ 65269 h 389578"/>
              <a:gd name="connsiteX11" fmla="*/ 221338 w 1091018"/>
              <a:gd name="connsiteY11" fmla="*/ 74794 h 389578"/>
              <a:gd name="connsiteX12" fmla="*/ 235625 w 1091018"/>
              <a:gd name="connsiteY12" fmla="*/ 84319 h 389578"/>
              <a:gd name="connsiteX13" fmla="*/ 249913 w 1091018"/>
              <a:gd name="connsiteY13" fmla="*/ 91463 h 389578"/>
              <a:gd name="connsiteX14" fmla="*/ 257056 w 1091018"/>
              <a:gd name="connsiteY14" fmla="*/ 96225 h 389578"/>
              <a:gd name="connsiteX15" fmla="*/ 328944 w 1091018"/>
              <a:gd name="connsiteY15" fmla="*/ 86966 h 389578"/>
              <a:gd name="connsiteX16" fmla="*/ 370457 w 1091018"/>
              <a:gd name="connsiteY16" fmla="*/ 99772 h 389578"/>
              <a:gd name="connsiteX17" fmla="*/ 440862 w 1091018"/>
              <a:gd name="connsiteY17" fmla="*/ 99322 h 389578"/>
              <a:gd name="connsiteX18" fmla="*/ 577574 w 1091018"/>
              <a:gd name="connsiteY18" fmla="*/ 101704 h 389578"/>
              <a:gd name="connsiteX19" fmla="*/ 646232 w 1091018"/>
              <a:gd name="connsiteY19" fmla="*/ 123001 h 389578"/>
              <a:gd name="connsiteX20" fmla="*/ 695656 w 1091018"/>
              <a:gd name="connsiteY20" fmla="*/ 131627 h 389578"/>
              <a:gd name="connsiteX21" fmla="*/ 741350 w 1091018"/>
              <a:gd name="connsiteY21" fmla="*/ 129378 h 389578"/>
              <a:gd name="connsiteX22" fmla="*/ 848056 w 1091018"/>
              <a:gd name="connsiteY22" fmla="*/ 132659 h 389578"/>
              <a:gd name="connsiteX23" fmla="*/ 902375 w 1091018"/>
              <a:gd name="connsiteY23" fmla="*/ 129695 h 389578"/>
              <a:gd name="connsiteX24" fmla="*/ 919044 w 1091018"/>
              <a:gd name="connsiteY24" fmla="*/ 122419 h 389578"/>
              <a:gd name="connsiteX25" fmla="*/ 928569 w 1091018"/>
              <a:gd name="connsiteY25" fmla="*/ 120038 h 389578"/>
              <a:gd name="connsiteX26" fmla="*/ 935713 w 1091018"/>
              <a:gd name="connsiteY26" fmla="*/ 115275 h 389578"/>
              <a:gd name="connsiteX27" fmla="*/ 942856 w 1091018"/>
              <a:gd name="connsiteY27" fmla="*/ 117657 h 389578"/>
              <a:gd name="connsiteX28" fmla="*/ 952381 w 1091018"/>
              <a:gd name="connsiteY28" fmla="*/ 120038 h 389578"/>
              <a:gd name="connsiteX29" fmla="*/ 966669 w 1091018"/>
              <a:gd name="connsiteY29" fmla="*/ 124800 h 389578"/>
              <a:gd name="connsiteX30" fmla="*/ 980956 w 1091018"/>
              <a:gd name="connsiteY30" fmla="*/ 131944 h 389578"/>
              <a:gd name="connsiteX31" fmla="*/ 988100 w 1091018"/>
              <a:gd name="connsiteY31" fmla="*/ 139088 h 389578"/>
              <a:gd name="connsiteX32" fmla="*/ 1000006 w 1091018"/>
              <a:gd name="connsiteY32" fmla="*/ 141469 h 389578"/>
              <a:gd name="connsiteX33" fmla="*/ 1014294 w 1091018"/>
              <a:gd name="connsiteY33" fmla="*/ 146232 h 389578"/>
              <a:gd name="connsiteX34" fmla="*/ 1021438 w 1091018"/>
              <a:gd name="connsiteY34" fmla="*/ 148613 h 389578"/>
              <a:gd name="connsiteX35" fmla="*/ 1028581 w 1091018"/>
              <a:gd name="connsiteY35" fmla="*/ 150994 h 389578"/>
              <a:gd name="connsiteX36" fmla="*/ 1035725 w 1091018"/>
              <a:gd name="connsiteY36" fmla="*/ 153375 h 389578"/>
              <a:gd name="connsiteX37" fmla="*/ 1042869 w 1091018"/>
              <a:gd name="connsiteY37" fmla="*/ 158138 h 389578"/>
              <a:gd name="connsiteX38" fmla="*/ 1057156 w 1091018"/>
              <a:gd name="connsiteY38" fmla="*/ 162900 h 389578"/>
              <a:gd name="connsiteX39" fmla="*/ 1064300 w 1091018"/>
              <a:gd name="connsiteY39" fmla="*/ 167663 h 389578"/>
              <a:gd name="connsiteX40" fmla="*/ 1071444 w 1091018"/>
              <a:gd name="connsiteY40" fmla="*/ 170044 h 389578"/>
              <a:gd name="connsiteX41" fmla="*/ 1078588 w 1091018"/>
              <a:gd name="connsiteY41" fmla="*/ 184332 h 389578"/>
              <a:gd name="connsiteX42" fmla="*/ 1085731 w 1091018"/>
              <a:gd name="connsiteY42" fmla="*/ 191475 h 389578"/>
              <a:gd name="connsiteX43" fmla="*/ 1088113 w 1091018"/>
              <a:gd name="connsiteY43" fmla="*/ 222432 h 389578"/>
              <a:gd name="connsiteX44" fmla="*/ 1080969 w 1091018"/>
              <a:gd name="connsiteY44" fmla="*/ 227194 h 389578"/>
              <a:gd name="connsiteX45" fmla="*/ 1073825 w 1091018"/>
              <a:gd name="connsiteY45" fmla="*/ 234338 h 389578"/>
              <a:gd name="connsiteX46" fmla="*/ 1059538 w 1091018"/>
              <a:gd name="connsiteY46" fmla="*/ 243863 h 389578"/>
              <a:gd name="connsiteX47" fmla="*/ 1042869 w 1091018"/>
              <a:gd name="connsiteY47" fmla="*/ 260532 h 389578"/>
              <a:gd name="connsiteX48" fmla="*/ 1035725 w 1091018"/>
              <a:gd name="connsiteY48" fmla="*/ 265294 h 389578"/>
              <a:gd name="connsiteX49" fmla="*/ 1021438 w 1091018"/>
              <a:gd name="connsiteY49" fmla="*/ 293869 h 389578"/>
              <a:gd name="connsiteX50" fmla="*/ 1014294 w 1091018"/>
              <a:gd name="connsiteY50" fmla="*/ 298632 h 389578"/>
              <a:gd name="connsiteX51" fmla="*/ 1007150 w 1091018"/>
              <a:gd name="connsiteY51" fmla="*/ 312919 h 389578"/>
              <a:gd name="connsiteX52" fmla="*/ 1000006 w 1091018"/>
              <a:gd name="connsiteY52" fmla="*/ 317682 h 389578"/>
              <a:gd name="connsiteX53" fmla="*/ 990481 w 1091018"/>
              <a:gd name="connsiteY53" fmla="*/ 331969 h 389578"/>
              <a:gd name="connsiteX54" fmla="*/ 976194 w 1091018"/>
              <a:gd name="connsiteY54" fmla="*/ 341494 h 389578"/>
              <a:gd name="connsiteX55" fmla="*/ 971431 w 1091018"/>
              <a:gd name="connsiteY55" fmla="*/ 348638 h 389578"/>
              <a:gd name="connsiteX56" fmla="*/ 957144 w 1091018"/>
              <a:gd name="connsiteY56" fmla="*/ 360544 h 389578"/>
              <a:gd name="connsiteX57" fmla="*/ 950000 w 1091018"/>
              <a:gd name="connsiteY57" fmla="*/ 362925 h 389578"/>
              <a:gd name="connsiteX58" fmla="*/ 933331 w 1091018"/>
              <a:gd name="connsiteY58" fmla="*/ 381975 h 389578"/>
              <a:gd name="connsiteX59" fmla="*/ 928569 w 1091018"/>
              <a:gd name="connsiteY59" fmla="*/ 389119 h 389578"/>
              <a:gd name="connsiteX60" fmla="*/ 864275 w 1091018"/>
              <a:gd name="connsiteY60" fmla="*/ 386738 h 389578"/>
              <a:gd name="connsiteX61" fmla="*/ 857131 w 1091018"/>
              <a:gd name="connsiteY61" fmla="*/ 384357 h 389578"/>
              <a:gd name="connsiteX62" fmla="*/ 835700 w 1091018"/>
              <a:gd name="connsiteY62" fmla="*/ 381975 h 389578"/>
              <a:gd name="connsiteX63" fmla="*/ 809506 w 1091018"/>
              <a:gd name="connsiteY63" fmla="*/ 377213 h 389578"/>
              <a:gd name="connsiteX64" fmla="*/ 740450 w 1091018"/>
              <a:gd name="connsiteY64" fmla="*/ 381975 h 389578"/>
              <a:gd name="connsiteX65" fmla="*/ 719019 w 1091018"/>
              <a:gd name="connsiteY65" fmla="*/ 379594 h 389578"/>
              <a:gd name="connsiteX66" fmla="*/ 702350 w 1091018"/>
              <a:gd name="connsiteY66" fmla="*/ 372450 h 389578"/>
              <a:gd name="connsiteX67" fmla="*/ 692825 w 1091018"/>
              <a:gd name="connsiteY67" fmla="*/ 370069 h 389578"/>
              <a:gd name="connsiteX68" fmla="*/ 685681 w 1091018"/>
              <a:gd name="connsiteY68" fmla="*/ 367688 h 389578"/>
              <a:gd name="connsiteX69" fmla="*/ 676156 w 1091018"/>
              <a:gd name="connsiteY69" fmla="*/ 365307 h 389578"/>
              <a:gd name="connsiteX70" fmla="*/ 669013 w 1091018"/>
              <a:gd name="connsiteY70" fmla="*/ 362925 h 389578"/>
              <a:gd name="connsiteX71" fmla="*/ 638056 w 1091018"/>
              <a:gd name="connsiteY71" fmla="*/ 358163 h 389578"/>
              <a:gd name="connsiteX72" fmla="*/ 604719 w 1091018"/>
              <a:gd name="connsiteY72" fmla="*/ 360544 h 389578"/>
              <a:gd name="connsiteX73" fmla="*/ 583288 w 1091018"/>
              <a:gd name="connsiteY73" fmla="*/ 355782 h 389578"/>
              <a:gd name="connsiteX74" fmla="*/ 573763 w 1091018"/>
              <a:gd name="connsiteY74" fmla="*/ 353400 h 389578"/>
              <a:gd name="connsiteX75" fmla="*/ 559475 w 1091018"/>
              <a:gd name="connsiteY75" fmla="*/ 348638 h 389578"/>
              <a:gd name="connsiteX76" fmla="*/ 538044 w 1091018"/>
              <a:gd name="connsiteY76" fmla="*/ 339113 h 389578"/>
              <a:gd name="connsiteX77" fmla="*/ 530900 w 1091018"/>
              <a:gd name="connsiteY77" fmla="*/ 336732 h 389578"/>
              <a:gd name="connsiteX78" fmla="*/ 507088 w 1091018"/>
              <a:gd name="connsiteY78" fmla="*/ 322444 h 389578"/>
              <a:gd name="connsiteX79" fmla="*/ 499944 w 1091018"/>
              <a:gd name="connsiteY79" fmla="*/ 320063 h 389578"/>
              <a:gd name="connsiteX80" fmla="*/ 476131 w 1091018"/>
              <a:gd name="connsiteY80" fmla="*/ 308157 h 389578"/>
              <a:gd name="connsiteX81" fmla="*/ 447424 w 1091018"/>
              <a:gd name="connsiteY81" fmla="*/ 313421 h 389578"/>
              <a:gd name="connsiteX82" fmla="*/ 409590 w 1091018"/>
              <a:gd name="connsiteY82" fmla="*/ 292121 h 389578"/>
              <a:gd name="connsiteX83" fmla="*/ 381913 w 1091018"/>
              <a:gd name="connsiteY83" fmla="*/ 273521 h 389578"/>
              <a:gd name="connsiteX84" fmla="*/ 323548 w 1091018"/>
              <a:gd name="connsiteY84" fmla="*/ 255054 h 389578"/>
              <a:gd name="connsiteX85" fmla="*/ 266581 w 1091018"/>
              <a:gd name="connsiteY85" fmla="*/ 231957 h 389578"/>
              <a:gd name="connsiteX86" fmla="*/ 259438 w 1091018"/>
              <a:gd name="connsiteY86" fmla="*/ 234338 h 389578"/>
              <a:gd name="connsiteX87" fmla="*/ 202288 w 1091018"/>
              <a:gd name="connsiteY87" fmla="*/ 239100 h 389578"/>
              <a:gd name="connsiteX88" fmla="*/ 188000 w 1091018"/>
              <a:gd name="connsiteY88" fmla="*/ 243863 h 389578"/>
              <a:gd name="connsiteX89" fmla="*/ 180856 w 1091018"/>
              <a:gd name="connsiteY89" fmla="*/ 248625 h 389578"/>
              <a:gd name="connsiteX90" fmla="*/ 147519 w 1091018"/>
              <a:gd name="connsiteY90" fmla="*/ 251007 h 389578"/>
              <a:gd name="connsiteX91" fmla="*/ 137994 w 1091018"/>
              <a:gd name="connsiteY91" fmla="*/ 253388 h 389578"/>
              <a:gd name="connsiteX92" fmla="*/ 121325 w 1091018"/>
              <a:gd name="connsiteY92" fmla="*/ 251007 h 389578"/>
              <a:gd name="connsiteX93" fmla="*/ 95131 w 1091018"/>
              <a:gd name="connsiteY93" fmla="*/ 258018 h 389578"/>
              <a:gd name="connsiteX94" fmla="*/ 76664 w 1091018"/>
              <a:gd name="connsiteY94" fmla="*/ 256086 h 389578"/>
              <a:gd name="connsiteX95" fmla="*/ 54916 w 1091018"/>
              <a:gd name="connsiteY95" fmla="*/ 236137 h 389578"/>
              <a:gd name="connsiteX96" fmla="*/ 49836 w 1091018"/>
              <a:gd name="connsiteY96" fmla="*/ 217403 h 389578"/>
              <a:gd name="connsiteX97" fmla="*/ 35232 w 1091018"/>
              <a:gd name="connsiteY97" fmla="*/ 204597 h 389578"/>
              <a:gd name="connsiteX98" fmla="*/ 34782 w 1091018"/>
              <a:gd name="connsiteY98" fmla="*/ 174807 h 389578"/>
              <a:gd name="connsiteX99" fmla="*/ 53117 w 1091018"/>
              <a:gd name="connsiteY99" fmla="*/ 135675 h 389578"/>
              <a:gd name="connsiteX100" fmla="*/ 31369 w 1091018"/>
              <a:gd name="connsiteY100" fmla="*/ 135541 h 389578"/>
              <a:gd name="connsiteX101" fmla="*/ 43592 w 1091018"/>
              <a:gd name="connsiteY101" fmla="*/ 97257 h 389578"/>
              <a:gd name="connsiteX102" fmla="*/ 1577 w 1091018"/>
              <a:gd name="connsiteY102" fmla="*/ 73312 h 389578"/>
              <a:gd name="connsiteX103" fmla="*/ 9753 w 1091018"/>
              <a:gd name="connsiteY103" fmla="*/ 32198 h 389578"/>
              <a:gd name="connsiteX104" fmla="*/ 28220 w 1091018"/>
              <a:gd name="connsiteY104" fmla="*/ 1956 h 389578"/>
              <a:gd name="connsiteX105" fmla="*/ 102275 w 1091018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51565 w 1089466"/>
              <a:gd name="connsiteY99" fmla="*/ 135675 h 389578"/>
              <a:gd name="connsiteX100" fmla="*/ 29817 w 1089466"/>
              <a:gd name="connsiteY100" fmla="*/ 135541 h 389578"/>
              <a:gd name="connsiteX101" fmla="*/ 10899 w 1089466"/>
              <a:gd name="connsiteY101" fmla="*/ 102919 h 389578"/>
              <a:gd name="connsiteX102" fmla="*/ 25 w 1089466"/>
              <a:gd name="connsiteY102" fmla="*/ 73312 h 389578"/>
              <a:gd name="connsiteX103" fmla="*/ 8201 w 1089466"/>
              <a:gd name="connsiteY103" fmla="*/ 32198 h 389578"/>
              <a:gd name="connsiteX104" fmla="*/ 26668 w 1089466"/>
              <a:gd name="connsiteY104" fmla="*/ 1956 h 389578"/>
              <a:gd name="connsiteX105" fmla="*/ 100723 w 1089466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11481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74579 w 1089466"/>
              <a:gd name="connsiteY79" fmla="*/ 308157 h 389578"/>
              <a:gd name="connsiteX80" fmla="*/ 445872 w 1089466"/>
              <a:gd name="connsiteY80" fmla="*/ 313421 h 389578"/>
              <a:gd name="connsiteX81" fmla="*/ 408038 w 1089466"/>
              <a:gd name="connsiteY81" fmla="*/ 292121 h 389578"/>
              <a:gd name="connsiteX82" fmla="*/ 380361 w 1089466"/>
              <a:gd name="connsiteY82" fmla="*/ 273521 h 389578"/>
              <a:gd name="connsiteX83" fmla="*/ 321996 w 1089466"/>
              <a:gd name="connsiteY83" fmla="*/ 255054 h 389578"/>
              <a:gd name="connsiteX84" fmla="*/ 265029 w 1089466"/>
              <a:gd name="connsiteY84" fmla="*/ 231957 h 389578"/>
              <a:gd name="connsiteX85" fmla="*/ 257886 w 1089466"/>
              <a:gd name="connsiteY85" fmla="*/ 234338 h 389578"/>
              <a:gd name="connsiteX86" fmla="*/ 200736 w 1089466"/>
              <a:gd name="connsiteY86" fmla="*/ 239100 h 389578"/>
              <a:gd name="connsiteX87" fmla="*/ 186448 w 1089466"/>
              <a:gd name="connsiteY87" fmla="*/ 243863 h 389578"/>
              <a:gd name="connsiteX88" fmla="*/ 179304 w 1089466"/>
              <a:gd name="connsiteY88" fmla="*/ 248625 h 389578"/>
              <a:gd name="connsiteX89" fmla="*/ 145967 w 1089466"/>
              <a:gd name="connsiteY89" fmla="*/ 251007 h 389578"/>
              <a:gd name="connsiteX90" fmla="*/ 136442 w 1089466"/>
              <a:gd name="connsiteY90" fmla="*/ 253388 h 389578"/>
              <a:gd name="connsiteX91" fmla="*/ 119773 w 1089466"/>
              <a:gd name="connsiteY91" fmla="*/ 251007 h 389578"/>
              <a:gd name="connsiteX92" fmla="*/ 93579 w 1089466"/>
              <a:gd name="connsiteY92" fmla="*/ 258018 h 389578"/>
              <a:gd name="connsiteX93" fmla="*/ 75112 w 1089466"/>
              <a:gd name="connsiteY93" fmla="*/ 256086 h 389578"/>
              <a:gd name="connsiteX94" fmla="*/ 47702 w 1089466"/>
              <a:gd name="connsiteY94" fmla="*/ 255954 h 389578"/>
              <a:gd name="connsiteX95" fmla="*/ 11481 w 1089466"/>
              <a:gd name="connsiteY95" fmla="*/ 240051 h 389578"/>
              <a:gd name="connsiteX96" fmla="*/ 13863 w 1089466"/>
              <a:gd name="connsiteY96" fmla="*/ 213090 h 389578"/>
              <a:gd name="connsiteX97" fmla="*/ 16244 w 1089466"/>
              <a:gd name="connsiteY97" fmla="*/ 171976 h 389578"/>
              <a:gd name="connsiteX98" fmla="*/ 29817 w 1089466"/>
              <a:gd name="connsiteY98" fmla="*/ 135541 h 389578"/>
              <a:gd name="connsiteX99" fmla="*/ 10899 w 1089466"/>
              <a:gd name="connsiteY99" fmla="*/ 102919 h 389578"/>
              <a:gd name="connsiteX100" fmla="*/ 25 w 1089466"/>
              <a:gd name="connsiteY100" fmla="*/ 73312 h 389578"/>
              <a:gd name="connsiteX101" fmla="*/ 8201 w 1089466"/>
              <a:gd name="connsiteY101" fmla="*/ 32198 h 389578"/>
              <a:gd name="connsiteX102" fmla="*/ 26668 w 1089466"/>
              <a:gd name="connsiteY102" fmla="*/ 1956 h 389578"/>
              <a:gd name="connsiteX103" fmla="*/ 100723 w 1089466"/>
              <a:gd name="connsiteY103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29817 w 1089466"/>
              <a:gd name="connsiteY97" fmla="*/ 135541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23770 w 1089466"/>
              <a:gd name="connsiteY3" fmla="*/ 6262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95061 w 1089466"/>
              <a:gd name="connsiteY0" fmla="*/ 27780 h 389289"/>
              <a:gd name="connsiteX1" fmla="*/ 115011 w 1089466"/>
              <a:gd name="connsiteY1" fmla="*/ 24499 h 389289"/>
              <a:gd name="connsiteX2" fmla="*/ 136442 w 1089466"/>
              <a:gd name="connsiteY2" fmla="*/ 31643 h 389289"/>
              <a:gd name="connsiteX3" fmla="*/ 123770 w 1089466"/>
              <a:gd name="connsiteY3" fmla="*/ 62334 h 389289"/>
              <a:gd name="connsiteX4" fmla="*/ 165017 w 1089466"/>
              <a:gd name="connsiteY4" fmla="*/ 38786 h 389289"/>
              <a:gd name="connsiteX5" fmla="*/ 172161 w 1089466"/>
              <a:gd name="connsiteY5" fmla="*/ 41168 h 389289"/>
              <a:gd name="connsiteX6" fmla="*/ 168430 w 1089466"/>
              <a:gd name="connsiteY6" fmla="*/ 62465 h 389289"/>
              <a:gd name="connsiteX7" fmla="*/ 180786 w 1089466"/>
              <a:gd name="connsiteY7" fmla="*/ 70509 h 389289"/>
              <a:gd name="connsiteX8" fmla="*/ 193592 w 1089466"/>
              <a:gd name="connsiteY8" fmla="*/ 55455 h 389289"/>
              <a:gd name="connsiteX9" fmla="*/ 198354 w 1089466"/>
              <a:gd name="connsiteY9" fmla="*/ 62599 h 389289"/>
              <a:gd name="connsiteX10" fmla="*/ 205498 w 1089466"/>
              <a:gd name="connsiteY10" fmla="*/ 81966 h 389289"/>
              <a:gd name="connsiteX11" fmla="*/ 219786 w 1089466"/>
              <a:gd name="connsiteY11" fmla="*/ 74505 h 389289"/>
              <a:gd name="connsiteX12" fmla="*/ 234073 w 1089466"/>
              <a:gd name="connsiteY12" fmla="*/ 84030 h 389289"/>
              <a:gd name="connsiteX13" fmla="*/ 248361 w 1089466"/>
              <a:gd name="connsiteY13" fmla="*/ 91174 h 389289"/>
              <a:gd name="connsiteX14" fmla="*/ 327392 w 1089466"/>
              <a:gd name="connsiteY14" fmla="*/ 86677 h 389289"/>
              <a:gd name="connsiteX15" fmla="*/ 368905 w 1089466"/>
              <a:gd name="connsiteY15" fmla="*/ 99483 h 389289"/>
              <a:gd name="connsiteX16" fmla="*/ 439310 w 1089466"/>
              <a:gd name="connsiteY16" fmla="*/ 99033 h 389289"/>
              <a:gd name="connsiteX17" fmla="*/ 576022 w 1089466"/>
              <a:gd name="connsiteY17" fmla="*/ 101415 h 389289"/>
              <a:gd name="connsiteX18" fmla="*/ 644680 w 1089466"/>
              <a:gd name="connsiteY18" fmla="*/ 122712 h 389289"/>
              <a:gd name="connsiteX19" fmla="*/ 694104 w 1089466"/>
              <a:gd name="connsiteY19" fmla="*/ 131338 h 389289"/>
              <a:gd name="connsiteX20" fmla="*/ 739798 w 1089466"/>
              <a:gd name="connsiteY20" fmla="*/ 129089 h 389289"/>
              <a:gd name="connsiteX21" fmla="*/ 846504 w 1089466"/>
              <a:gd name="connsiteY21" fmla="*/ 132370 h 389289"/>
              <a:gd name="connsiteX22" fmla="*/ 900823 w 1089466"/>
              <a:gd name="connsiteY22" fmla="*/ 129406 h 389289"/>
              <a:gd name="connsiteX23" fmla="*/ 917492 w 1089466"/>
              <a:gd name="connsiteY23" fmla="*/ 122130 h 389289"/>
              <a:gd name="connsiteX24" fmla="*/ 927017 w 1089466"/>
              <a:gd name="connsiteY24" fmla="*/ 119749 h 389289"/>
              <a:gd name="connsiteX25" fmla="*/ 934161 w 1089466"/>
              <a:gd name="connsiteY25" fmla="*/ 114986 h 389289"/>
              <a:gd name="connsiteX26" fmla="*/ 941304 w 1089466"/>
              <a:gd name="connsiteY26" fmla="*/ 117368 h 389289"/>
              <a:gd name="connsiteX27" fmla="*/ 950829 w 1089466"/>
              <a:gd name="connsiteY27" fmla="*/ 119749 h 389289"/>
              <a:gd name="connsiteX28" fmla="*/ 965117 w 1089466"/>
              <a:gd name="connsiteY28" fmla="*/ 124511 h 389289"/>
              <a:gd name="connsiteX29" fmla="*/ 979404 w 1089466"/>
              <a:gd name="connsiteY29" fmla="*/ 131655 h 389289"/>
              <a:gd name="connsiteX30" fmla="*/ 986548 w 1089466"/>
              <a:gd name="connsiteY30" fmla="*/ 138799 h 389289"/>
              <a:gd name="connsiteX31" fmla="*/ 998454 w 1089466"/>
              <a:gd name="connsiteY31" fmla="*/ 141180 h 389289"/>
              <a:gd name="connsiteX32" fmla="*/ 1012742 w 1089466"/>
              <a:gd name="connsiteY32" fmla="*/ 145943 h 389289"/>
              <a:gd name="connsiteX33" fmla="*/ 1019886 w 1089466"/>
              <a:gd name="connsiteY33" fmla="*/ 148324 h 389289"/>
              <a:gd name="connsiteX34" fmla="*/ 1027029 w 1089466"/>
              <a:gd name="connsiteY34" fmla="*/ 150705 h 389289"/>
              <a:gd name="connsiteX35" fmla="*/ 1034173 w 1089466"/>
              <a:gd name="connsiteY35" fmla="*/ 153086 h 389289"/>
              <a:gd name="connsiteX36" fmla="*/ 1041317 w 1089466"/>
              <a:gd name="connsiteY36" fmla="*/ 157849 h 389289"/>
              <a:gd name="connsiteX37" fmla="*/ 1055604 w 1089466"/>
              <a:gd name="connsiteY37" fmla="*/ 162611 h 389289"/>
              <a:gd name="connsiteX38" fmla="*/ 1062748 w 1089466"/>
              <a:gd name="connsiteY38" fmla="*/ 167374 h 389289"/>
              <a:gd name="connsiteX39" fmla="*/ 1069892 w 1089466"/>
              <a:gd name="connsiteY39" fmla="*/ 169755 h 389289"/>
              <a:gd name="connsiteX40" fmla="*/ 1077036 w 1089466"/>
              <a:gd name="connsiteY40" fmla="*/ 184043 h 389289"/>
              <a:gd name="connsiteX41" fmla="*/ 1084179 w 1089466"/>
              <a:gd name="connsiteY41" fmla="*/ 191186 h 389289"/>
              <a:gd name="connsiteX42" fmla="*/ 1086561 w 1089466"/>
              <a:gd name="connsiteY42" fmla="*/ 222143 h 389289"/>
              <a:gd name="connsiteX43" fmla="*/ 1079417 w 1089466"/>
              <a:gd name="connsiteY43" fmla="*/ 226905 h 389289"/>
              <a:gd name="connsiteX44" fmla="*/ 1072273 w 1089466"/>
              <a:gd name="connsiteY44" fmla="*/ 234049 h 389289"/>
              <a:gd name="connsiteX45" fmla="*/ 1057986 w 1089466"/>
              <a:gd name="connsiteY45" fmla="*/ 243574 h 389289"/>
              <a:gd name="connsiteX46" fmla="*/ 1041317 w 1089466"/>
              <a:gd name="connsiteY46" fmla="*/ 260243 h 389289"/>
              <a:gd name="connsiteX47" fmla="*/ 1034173 w 1089466"/>
              <a:gd name="connsiteY47" fmla="*/ 265005 h 389289"/>
              <a:gd name="connsiteX48" fmla="*/ 1019886 w 1089466"/>
              <a:gd name="connsiteY48" fmla="*/ 293580 h 389289"/>
              <a:gd name="connsiteX49" fmla="*/ 1012742 w 1089466"/>
              <a:gd name="connsiteY49" fmla="*/ 298343 h 389289"/>
              <a:gd name="connsiteX50" fmla="*/ 1005598 w 1089466"/>
              <a:gd name="connsiteY50" fmla="*/ 312630 h 389289"/>
              <a:gd name="connsiteX51" fmla="*/ 998454 w 1089466"/>
              <a:gd name="connsiteY51" fmla="*/ 317393 h 389289"/>
              <a:gd name="connsiteX52" fmla="*/ 988929 w 1089466"/>
              <a:gd name="connsiteY52" fmla="*/ 331680 h 389289"/>
              <a:gd name="connsiteX53" fmla="*/ 974642 w 1089466"/>
              <a:gd name="connsiteY53" fmla="*/ 341205 h 389289"/>
              <a:gd name="connsiteX54" fmla="*/ 969879 w 1089466"/>
              <a:gd name="connsiteY54" fmla="*/ 348349 h 389289"/>
              <a:gd name="connsiteX55" fmla="*/ 955592 w 1089466"/>
              <a:gd name="connsiteY55" fmla="*/ 360255 h 389289"/>
              <a:gd name="connsiteX56" fmla="*/ 948448 w 1089466"/>
              <a:gd name="connsiteY56" fmla="*/ 362636 h 389289"/>
              <a:gd name="connsiteX57" fmla="*/ 931779 w 1089466"/>
              <a:gd name="connsiteY57" fmla="*/ 381686 h 389289"/>
              <a:gd name="connsiteX58" fmla="*/ 927017 w 1089466"/>
              <a:gd name="connsiteY58" fmla="*/ 388830 h 389289"/>
              <a:gd name="connsiteX59" fmla="*/ 862723 w 1089466"/>
              <a:gd name="connsiteY59" fmla="*/ 386449 h 389289"/>
              <a:gd name="connsiteX60" fmla="*/ 855579 w 1089466"/>
              <a:gd name="connsiteY60" fmla="*/ 384068 h 389289"/>
              <a:gd name="connsiteX61" fmla="*/ 834148 w 1089466"/>
              <a:gd name="connsiteY61" fmla="*/ 381686 h 389289"/>
              <a:gd name="connsiteX62" fmla="*/ 807954 w 1089466"/>
              <a:gd name="connsiteY62" fmla="*/ 376924 h 389289"/>
              <a:gd name="connsiteX63" fmla="*/ 738898 w 1089466"/>
              <a:gd name="connsiteY63" fmla="*/ 381686 h 389289"/>
              <a:gd name="connsiteX64" fmla="*/ 717467 w 1089466"/>
              <a:gd name="connsiteY64" fmla="*/ 379305 h 389289"/>
              <a:gd name="connsiteX65" fmla="*/ 700798 w 1089466"/>
              <a:gd name="connsiteY65" fmla="*/ 372161 h 389289"/>
              <a:gd name="connsiteX66" fmla="*/ 691273 w 1089466"/>
              <a:gd name="connsiteY66" fmla="*/ 369780 h 389289"/>
              <a:gd name="connsiteX67" fmla="*/ 684129 w 1089466"/>
              <a:gd name="connsiteY67" fmla="*/ 367399 h 389289"/>
              <a:gd name="connsiteX68" fmla="*/ 674604 w 1089466"/>
              <a:gd name="connsiteY68" fmla="*/ 365018 h 389289"/>
              <a:gd name="connsiteX69" fmla="*/ 667461 w 1089466"/>
              <a:gd name="connsiteY69" fmla="*/ 362636 h 389289"/>
              <a:gd name="connsiteX70" fmla="*/ 636504 w 1089466"/>
              <a:gd name="connsiteY70" fmla="*/ 357874 h 389289"/>
              <a:gd name="connsiteX71" fmla="*/ 603167 w 1089466"/>
              <a:gd name="connsiteY71" fmla="*/ 360255 h 389289"/>
              <a:gd name="connsiteX72" fmla="*/ 581736 w 1089466"/>
              <a:gd name="connsiteY72" fmla="*/ 355493 h 389289"/>
              <a:gd name="connsiteX73" fmla="*/ 572211 w 1089466"/>
              <a:gd name="connsiteY73" fmla="*/ 353111 h 389289"/>
              <a:gd name="connsiteX74" fmla="*/ 557923 w 1089466"/>
              <a:gd name="connsiteY74" fmla="*/ 348349 h 389289"/>
              <a:gd name="connsiteX75" fmla="*/ 536492 w 1089466"/>
              <a:gd name="connsiteY75" fmla="*/ 338824 h 389289"/>
              <a:gd name="connsiteX76" fmla="*/ 529348 w 1089466"/>
              <a:gd name="connsiteY76" fmla="*/ 336443 h 389289"/>
              <a:gd name="connsiteX77" fmla="*/ 505536 w 1089466"/>
              <a:gd name="connsiteY77" fmla="*/ 322155 h 389289"/>
              <a:gd name="connsiteX78" fmla="*/ 498392 w 1089466"/>
              <a:gd name="connsiteY78" fmla="*/ 319774 h 389289"/>
              <a:gd name="connsiteX79" fmla="*/ 445872 w 1089466"/>
              <a:gd name="connsiteY79" fmla="*/ 313132 h 389289"/>
              <a:gd name="connsiteX80" fmla="*/ 408038 w 1089466"/>
              <a:gd name="connsiteY80" fmla="*/ 291832 h 389289"/>
              <a:gd name="connsiteX81" fmla="*/ 380361 w 1089466"/>
              <a:gd name="connsiteY81" fmla="*/ 273232 h 389289"/>
              <a:gd name="connsiteX82" fmla="*/ 321996 w 1089466"/>
              <a:gd name="connsiteY82" fmla="*/ 254765 h 389289"/>
              <a:gd name="connsiteX83" fmla="*/ 265029 w 1089466"/>
              <a:gd name="connsiteY83" fmla="*/ 231668 h 389289"/>
              <a:gd name="connsiteX84" fmla="*/ 257886 w 1089466"/>
              <a:gd name="connsiteY84" fmla="*/ 234049 h 389289"/>
              <a:gd name="connsiteX85" fmla="*/ 200736 w 1089466"/>
              <a:gd name="connsiteY85" fmla="*/ 238811 h 389289"/>
              <a:gd name="connsiteX86" fmla="*/ 186448 w 1089466"/>
              <a:gd name="connsiteY86" fmla="*/ 232250 h 389289"/>
              <a:gd name="connsiteX87" fmla="*/ 170811 w 1089466"/>
              <a:gd name="connsiteY87" fmla="*/ 239843 h 389289"/>
              <a:gd name="connsiteX88" fmla="*/ 145967 w 1089466"/>
              <a:gd name="connsiteY88" fmla="*/ 250718 h 389289"/>
              <a:gd name="connsiteX89" fmla="*/ 136442 w 1089466"/>
              <a:gd name="connsiteY89" fmla="*/ 253099 h 389289"/>
              <a:gd name="connsiteX90" fmla="*/ 119773 w 1089466"/>
              <a:gd name="connsiteY90" fmla="*/ 250718 h 389289"/>
              <a:gd name="connsiteX91" fmla="*/ 93579 w 1089466"/>
              <a:gd name="connsiteY91" fmla="*/ 257729 h 389289"/>
              <a:gd name="connsiteX92" fmla="*/ 75112 w 1089466"/>
              <a:gd name="connsiteY92" fmla="*/ 255797 h 389289"/>
              <a:gd name="connsiteX93" fmla="*/ 47702 w 1089466"/>
              <a:gd name="connsiteY93" fmla="*/ 255665 h 389289"/>
              <a:gd name="connsiteX94" fmla="*/ 11481 w 1089466"/>
              <a:gd name="connsiteY94" fmla="*/ 239762 h 389289"/>
              <a:gd name="connsiteX95" fmla="*/ 13863 w 1089466"/>
              <a:gd name="connsiteY95" fmla="*/ 212801 h 389289"/>
              <a:gd name="connsiteX96" fmla="*/ 16244 w 1089466"/>
              <a:gd name="connsiteY96" fmla="*/ 171687 h 389289"/>
              <a:gd name="connsiteX97" fmla="*/ 12831 w 1089466"/>
              <a:gd name="connsiteY97" fmla="*/ 140914 h 389289"/>
              <a:gd name="connsiteX98" fmla="*/ 10899 w 1089466"/>
              <a:gd name="connsiteY98" fmla="*/ 102630 h 389289"/>
              <a:gd name="connsiteX99" fmla="*/ 25 w 1089466"/>
              <a:gd name="connsiteY99" fmla="*/ 73023 h 389289"/>
              <a:gd name="connsiteX100" fmla="*/ 8201 w 1089466"/>
              <a:gd name="connsiteY100" fmla="*/ 31909 h 389289"/>
              <a:gd name="connsiteX101" fmla="*/ 26668 w 1089466"/>
              <a:gd name="connsiteY101" fmla="*/ 1667 h 389289"/>
              <a:gd name="connsiteX102" fmla="*/ 95061 w 1089466"/>
              <a:gd name="connsiteY102" fmla="*/ 27780 h 389289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72161 w 1089466"/>
              <a:gd name="connsiteY5" fmla="*/ 39559 h 387680"/>
              <a:gd name="connsiteX6" fmla="*/ 168430 w 1089466"/>
              <a:gd name="connsiteY6" fmla="*/ 60856 h 387680"/>
              <a:gd name="connsiteX7" fmla="*/ 180786 w 1089466"/>
              <a:gd name="connsiteY7" fmla="*/ 68900 h 387680"/>
              <a:gd name="connsiteX8" fmla="*/ 193592 w 1089466"/>
              <a:gd name="connsiteY8" fmla="*/ 53846 h 387680"/>
              <a:gd name="connsiteX9" fmla="*/ 198354 w 1089466"/>
              <a:gd name="connsiteY9" fmla="*/ 60990 h 387680"/>
              <a:gd name="connsiteX10" fmla="*/ 205498 w 1089466"/>
              <a:gd name="connsiteY10" fmla="*/ 80357 h 387680"/>
              <a:gd name="connsiteX11" fmla="*/ 219786 w 1089466"/>
              <a:gd name="connsiteY11" fmla="*/ 72896 h 387680"/>
              <a:gd name="connsiteX12" fmla="*/ 234073 w 1089466"/>
              <a:gd name="connsiteY12" fmla="*/ 82421 h 387680"/>
              <a:gd name="connsiteX13" fmla="*/ 248361 w 1089466"/>
              <a:gd name="connsiteY13" fmla="*/ 89565 h 387680"/>
              <a:gd name="connsiteX14" fmla="*/ 327392 w 1089466"/>
              <a:gd name="connsiteY14" fmla="*/ 85068 h 387680"/>
              <a:gd name="connsiteX15" fmla="*/ 368905 w 1089466"/>
              <a:gd name="connsiteY15" fmla="*/ 97874 h 387680"/>
              <a:gd name="connsiteX16" fmla="*/ 439310 w 1089466"/>
              <a:gd name="connsiteY16" fmla="*/ 97424 h 387680"/>
              <a:gd name="connsiteX17" fmla="*/ 576022 w 1089466"/>
              <a:gd name="connsiteY17" fmla="*/ 99806 h 387680"/>
              <a:gd name="connsiteX18" fmla="*/ 644680 w 1089466"/>
              <a:gd name="connsiteY18" fmla="*/ 121103 h 387680"/>
              <a:gd name="connsiteX19" fmla="*/ 694104 w 1089466"/>
              <a:gd name="connsiteY19" fmla="*/ 129729 h 387680"/>
              <a:gd name="connsiteX20" fmla="*/ 739798 w 1089466"/>
              <a:gd name="connsiteY20" fmla="*/ 127480 h 387680"/>
              <a:gd name="connsiteX21" fmla="*/ 846504 w 1089466"/>
              <a:gd name="connsiteY21" fmla="*/ 130761 h 387680"/>
              <a:gd name="connsiteX22" fmla="*/ 900823 w 1089466"/>
              <a:gd name="connsiteY22" fmla="*/ 127797 h 387680"/>
              <a:gd name="connsiteX23" fmla="*/ 917492 w 1089466"/>
              <a:gd name="connsiteY23" fmla="*/ 120521 h 387680"/>
              <a:gd name="connsiteX24" fmla="*/ 927017 w 1089466"/>
              <a:gd name="connsiteY24" fmla="*/ 118140 h 387680"/>
              <a:gd name="connsiteX25" fmla="*/ 934161 w 1089466"/>
              <a:gd name="connsiteY25" fmla="*/ 113377 h 387680"/>
              <a:gd name="connsiteX26" fmla="*/ 941304 w 1089466"/>
              <a:gd name="connsiteY26" fmla="*/ 115759 h 387680"/>
              <a:gd name="connsiteX27" fmla="*/ 950829 w 1089466"/>
              <a:gd name="connsiteY27" fmla="*/ 118140 h 387680"/>
              <a:gd name="connsiteX28" fmla="*/ 965117 w 1089466"/>
              <a:gd name="connsiteY28" fmla="*/ 122902 h 387680"/>
              <a:gd name="connsiteX29" fmla="*/ 979404 w 1089466"/>
              <a:gd name="connsiteY29" fmla="*/ 130046 h 387680"/>
              <a:gd name="connsiteX30" fmla="*/ 986548 w 1089466"/>
              <a:gd name="connsiteY30" fmla="*/ 137190 h 387680"/>
              <a:gd name="connsiteX31" fmla="*/ 998454 w 1089466"/>
              <a:gd name="connsiteY31" fmla="*/ 139571 h 387680"/>
              <a:gd name="connsiteX32" fmla="*/ 1012742 w 1089466"/>
              <a:gd name="connsiteY32" fmla="*/ 144334 h 387680"/>
              <a:gd name="connsiteX33" fmla="*/ 1019886 w 1089466"/>
              <a:gd name="connsiteY33" fmla="*/ 146715 h 387680"/>
              <a:gd name="connsiteX34" fmla="*/ 1027029 w 1089466"/>
              <a:gd name="connsiteY34" fmla="*/ 149096 h 387680"/>
              <a:gd name="connsiteX35" fmla="*/ 1034173 w 1089466"/>
              <a:gd name="connsiteY35" fmla="*/ 151477 h 387680"/>
              <a:gd name="connsiteX36" fmla="*/ 1041317 w 1089466"/>
              <a:gd name="connsiteY36" fmla="*/ 156240 h 387680"/>
              <a:gd name="connsiteX37" fmla="*/ 1055604 w 1089466"/>
              <a:gd name="connsiteY37" fmla="*/ 161002 h 387680"/>
              <a:gd name="connsiteX38" fmla="*/ 1062748 w 1089466"/>
              <a:gd name="connsiteY38" fmla="*/ 165765 h 387680"/>
              <a:gd name="connsiteX39" fmla="*/ 1069892 w 1089466"/>
              <a:gd name="connsiteY39" fmla="*/ 168146 h 387680"/>
              <a:gd name="connsiteX40" fmla="*/ 1077036 w 1089466"/>
              <a:gd name="connsiteY40" fmla="*/ 182434 h 387680"/>
              <a:gd name="connsiteX41" fmla="*/ 1084179 w 1089466"/>
              <a:gd name="connsiteY41" fmla="*/ 189577 h 387680"/>
              <a:gd name="connsiteX42" fmla="*/ 1086561 w 1089466"/>
              <a:gd name="connsiteY42" fmla="*/ 220534 h 387680"/>
              <a:gd name="connsiteX43" fmla="*/ 1079417 w 1089466"/>
              <a:gd name="connsiteY43" fmla="*/ 225296 h 387680"/>
              <a:gd name="connsiteX44" fmla="*/ 1072273 w 1089466"/>
              <a:gd name="connsiteY44" fmla="*/ 232440 h 387680"/>
              <a:gd name="connsiteX45" fmla="*/ 1057986 w 1089466"/>
              <a:gd name="connsiteY45" fmla="*/ 241965 h 387680"/>
              <a:gd name="connsiteX46" fmla="*/ 1041317 w 1089466"/>
              <a:gd name="connsiteY46" fmla="*/ 258634 h 387680"/>
              <a:gd name="connsiteX47" fmla="*/ 1034173 w 1089466"/>
              <a:gd name="connsiteY47" fmla="*/ 263396 h 387680"/>
              <a:gd name="connsiteX48" fmla="*/ 1019886 w 1089466"/>
              <a:gd name="connsiteY48" fmla="*/ 291971 h 387680"/>
              <a:gd name="connsiteX49" fmla="*/ 1012742 w 1089466"/>
              <a:gd name="connsiteY49" fmla="*/ 296734 h 387680"/>
              <a:gd name="connsiteX50" fmla="*/ 1005598 w 1089466"/>
              <a:gd name="connsiteY50" fmla="*/ 311021 h 387680"/>
              <a:gd name="connsiteX51" fmla="*/ 998454 w 1089466"/>
              <a:gd name="connsiteY51" fmla="*/ 315784 h 387680"/>
              <a:gd name="connsiteX52" fmla="*/ 988929 w 1089466"/>
              <a:gd name="connsiteY52" fmla="*/ 330071 h 387680"/>
              <a:gd name="connsiteX53" fmla="*/ 974642 w 1089466"/>
              <a:gd name="connsiteY53" fmla="*/ 339596 h 387680"/>
              <a:gd name="connsiteX54" fmla="*/ 969879 w 1089466"/>
              <a:gd name="connsiteY54" fmla="*/ 346740 h 387680"/>
              <a:gd name="connsiteX55" fmla="*/ 955592 w 1089466"/>
              <a:gd name="connsiteY55" fmla="*/ 358646 h 387680"/>
              <a:gd name="connsiteX56" fmla="*/ 948448 w 1089466"/>
              <a:gd name="connsiteY56" fmla="*/ 361027 h 387680"/>
              <a:gd name="connsiteX57" fmla="*/ 931779 w 1089466"/>
              <a:gd name="connsiteY57" fmla="*/ 380077 h 387680"/>
              <a:gd name="connsiteX58" fmla="*/ 927017 w 1089466"/>
              <a:gd name="connsiteY58" fmla="*/ 387221 h 387680"/>
              <a:gd name="connsiteX59" fmla="*/ 862723 w 1089466"/>
              <a:gd name="connsiteY59" fmla="*/ 384840 h 387680"/>
              <a:gd name="connsiteX60" fmla="*/ 855579 w 1089466"/>
              <a:gd name="connsiteY60" fmla="*/ 382459 h 387680"/>
              <a:gd name="connsiteX61" fmla="*/ 834148 w 1089466"/>
              <a:gd name="connsiteY61" fmla="*/ 380077 h 387680"/>
              <a:gd name="connsiteX62" fmla="*/ 807954 w 1089466"/>
              <a:gd name="connsiteY62" fmla="*/ 375315 h 387680"/>
              <a:gd name="connsiteX63" fmla="*/ 738898 w 1089466"/>
              <a:gd name="connsiteY63" fmla="*/ 380077 h 387680"/>
              <a:gd name="connsiteX64" fmla="*/ 717467 w 1089466"/>
              <a:gd name="connsiteY64" fmla="*/ 377696 h 387680"/>
              <a:gd name="connsiteX65" fmla="*/ 700798 w 1089466"/>
              <a:gd name="connsiteY65" fmla="*/ 370552 h 387680"/>
              <a:gd name="connsiteX66" fmla="*/ 691273 w 1089466"/>
              <a:gd name="connsiteY66" fmla="*/ 368171 h 387680"/>
              <a:gd name="connsiteX67" fmla="*/ 684129 w 1089466"/>
              <a:gd name="connsiteY67" fmla="*/ 365790 h 387680"/>
              <a:gd name="connsiteX68" fmla="*/ 674604 w 1089466"/>
              <a:gd name="connsiteY68" fmla="*/ 363409 h 387680"/>
              <a:gd name="connsiteX69" fmla="*/ 667461 w 1089466"/>
              <a:gd name="connsiteY69" fmla="*/ 361027 h 387680"/>
              <a:gd name="connsiteX70" fmla="*/ 636504 w 1089466"/>
              <a:gd name="connsiteY70" fmla="*/ 356265 h 387680"/>
              <a:gd name="connsiteX71" fmla="*/ 603167 w 1089466"/>
              <a:gd name="connsiteY71" fmla="*/ 358646 h 387680"/>
              <a:gd name="connsiteX72" fmla="*/ 581736 w 1089466"/>
              <a:gd name="connsiteY72" fmla="*/ 353884 h 387680"/>
              <a:gd name="connsiteX73" fmla="*/ 572211 w 1089466"/>
              <a:gd name="connsiteY73" fmla="*/ 351502 h 387680"/>
              <a:gd name="connsiteX74" fmla="*/ 557923 w 1089466"/>
              <a:gd name="connsiteY74" fmla="*/ 346740 h 387680"/>
              <a:gd name="connsiteX75" fmla="*/ 536492 w 1089466"/>
              <a:gd name="connsiteY75" fmla="*/ 337215 h 387680"/>
              <a:gd name="connsiteX76" fmla="*/ 529348 w 1089466"/>
              <a:gd name="connsiteY76" fmla="*/ 334834 h 387680"/>
              <a:gd name="connsiteX77" fmla="*/ 505536 w 1089466"/>
              <a:gd name="connsiteY77" fmla="*/ 320546 h 387680"/>
              <a:gd name="connsiteX78" fmla="*/ 498392 w 1089466"/>
              <a:gd name="connsiteY78" fmla="*/ 318165 h 387680"/>
              <a:gd name="connsiteX79" fmla="*/ 445872 w 1089466"/>
              <a:gd name="connsiteY79" fmla="*/ 311523 h 387680"/>
              <a:gd name="connsiteX80" fmla="*/ 408038 w 1089466"/>
              <a:gd name="connsiteY80" fmla="*/ 290223 h 387680"/>
              <a:gd name="connsiteX81" fmla="*/ 380361 w 1089466"/>
              <a:gd name="connsiteY81" fmla="*/ 271623 h 387680"/>
              <a:gd name="connsiteX82" fmla="*/ 321996 w 1089466"/>
              <a:gd name="connsiteY82" fmla="*/ 253156 h 387680"/>
              <a:gd name="connsiteX83" fmla="*/ 265029 w 1089466"/>
              <a:gd name="connsiteY83" fmla="*/ 230059 h 387680"/>
              <a:gd name="connsiteX84" fmla="*/ 257886 w 1089466"/>
              <a:gd name="connsiteY84" fmla="*/ 232440 h 387680"/>
              <a:gd name="connsiteX85" fmla="*/ 200736 w 1089466"/>
              <a:gd name="connsiteY85" fmla="*/ 237202 h 387680"/>
              <a:gd name="connsiteX86" fmla="*/ 186448 w 1089466"/>
              <a:gd name="connsiteY86" fmla="*/ 230641 h 387680"/>
              <a:gd name="connsiteX87" fmla="*/ 170811 w 1089466"/>
              <a:gd name="connsiteY87" fmla="*/ 238234 h 387680"/>
              <a:gd name="connsiteX88" fmla="*/ 145967 w 1089466"/>
              <a:gd name="connsiteY88" fmla="*/ 249109 h 387680"/>
              <a:gd name="connsiteX89" fmla="*/ 136442 w 1089466"/>
              <a:gd name="connsiteY89" fmla="*/ 251490 h 387680"/>
              <a:gd name="connsiteX90" fmla="*/ 119773 w 1089466"/>
              <a:gd name="connsiteY90" fmla="*/ 249109 h 387680"/>
              <a:gd name="connsiteX91" fmla="*/ 93579 w 1089466"/>
              <a:gd name="connsiteY91" fmla="*/ 256120 h 387680"/>
              <a:gd name="connsiteX92" fmla="*/ 75112 w 1089466"/>
              <a:gd name="connsiteY92" fmla="*/ 254188 h 387680"/>
              <a:gd name="connsiteX93" fmla="*/ 47702 w 1089466"/>
              <a:gd name="connsiteY93" fmla="*/ 254056 h 387680"/>
              <a:gd name="connsiteX94" fmla="*/ 11481 w 1089466"/>
              <a:gd name="connsiteY94" fmla="*/ 238153 h 387680"/>
              <a:gd name="connsiteX95" fmla="*/ 13863 w 1089466"/>
              <a:gd name="connsiteY95" fmla="*/ 211192 h 387680"/>
              <a:gd name="connsiteX96" fmla="*/ 16244 w 1089466"/>
              <a:gd name="connsiteY96" fmla="*/ 170078 h 387680"/>
              <a:gd name="connsiteX97" fmla="*/ 12831 w 1089466"/>
              <a:gd name="connsiteY97" fmla="*/ 139305 h 387680"/>
              <a:gd name="connsiteX98" fmla="*/ 10899 w 1089466"/>
              <a:gd name="connsiteY98" fmla="*/ 101021 h 387680"/>
              <a:gd name="connsiteX99" fmla="*/ 25 w 1089466"/>
              <a:gd name="connsiteY99" fmla="*/ 71414 h 387680"/>
              <a:gd name="connsiteX100" fmla="*/ 8201 w 1089466"/>
              <a:gd name="connsiteY100" fmla="*/ 30300 h 387680"/>
              <a:gd name="connsiteX101" fmla="*/ 26668 w 1089466"/>
              <a:gd name="connsiteY101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68430 w 1089466"/>
              <a:gd name="connsiteY5" fmla="*/ 60856 h 387680"/>
              <a:gd name="connsiteX6" fmla="*/ 180786 w 1089466"/>
              <a:gd name="connsiteY6" fmla="*/ 68900 h 387680"/>
              <a:gd name="connsiteX7" fmla="*/ 193592 w 1089466"/>
              <a:gd name="connsiteY7" fmla="*/ 53846 h 387680"/>
              <a:gd name="connsiteX8" fmla="*/ 198354 w 1089466"/>
              <a:gd name="connsiteY8" fmla="*/ 60990 h 387680"/>
              <a:gd name="connsiteX9" fmla="*/ 205498 w 1089466"/>
              <a:gd name="connsiteY9" fmla="*/ 80357 h 387680"/>
              <a:gd name="connsiteX10" fmla="*/ 219786 w 1089466"/>
              <a:gd name="connsiteY10" fmla="*/ 72896 h 387680"/>
              <a:gd name="connsiteX11" fmla="*/ 234073 w 1089466"/>
              <a:gd name="connsiteY11" fmla="*/ 82421 h 387680"/>
              <a:gd name="connsiteX12" fmla="*/ 248361 w 1089466"/>
              <a:gd name="connsiteY12" fmla="*/ 89565 h 387680"/>
              <a:gd name="connsiteX13" fmla="*/ 327392 w 1089466"/>
              <a:gd name="connsiteY13" fmla="*/ 85068 h 387680"/>
              <a:gd name="connsiteX14" fmla="*/ 368905 w 1089466"/>
              <a:gd name="connsiteY14" fmla="*/ 97874 h 387680"/>
              <a:gd name="connsiteX15" fmla="*/ 439310 w 1089466"/>
              <a:gd name="connsiteY15" fmla="*/ 97424 h 387680"/>
              <a:gd name="connsiteX16" fmla="*/ 576022 w 1089466"/>
              <a:gd name="connsiteY16" fmla="*/ 99806 h 387680"/>
              <a:gd name="connsiteX17" fmla="*/ 644680 w 1089466"/>
              <a:gd name="connsiteY17" fmla="*/ 121103 h 387680"/>
              <a:gd name="connsiteX18" fmla="*/ 694104 w 1089466"/>
              <a:gd name="connsiteY18" fmla="*/ 129729 h 387680"/>
              <a:gd name="connsiteX19" fmla="*/ 739798 w 1089466"/>
              <a:gd name="connsiteY19" fmla="*/ 127480 h 387680"/>
              <a:gd name="connsiteX20" fmla="*/ 846504 w 1089466"/>
              <a:gd name="connsiteY20" fmla="*/ 130761 h 387680"/>
              <a:gd name="connsiteX21" fmla="*/ 900823 w 1089466"/>
              <a:gd name="connsiteY21" fmla="*/ 127797 h 387680"/>
              <a:gd name="connsiteX22" fmla="*/ 917492 w 1089466"/>
              <a:gd name="connsiteY22" fmla="*/ 120521 h 387680"/>
              <a:gd name="connsiteX23" fmla="*/ 927017 w 1089466"/>
              <a:gd name="connsiteY23" fmla="*/ 118140 h 387680"/>
              <a:gd name="connsiteX24" fmla="*/ 934161 w 1089466"/>
              <a:gd name="connsiteY24" fmla="*/ 113377 h 387680"/>
              <a:gd name="connsiteX25" fmla="*/ 941304 w 1089466"/>
              <a:gd name="connsiteY25" fmla="*/ 115759 h 387680"/>
              <a:gd name="connsiteX26" fmla="*/ 950829 w 1089466"/>
              <a:gd name="connsiteY26" fmla="*/ 118140 h 387680"/>
              <a:gd name="connsiteX27" fmla="*/ 965117 w 1089466"/>
              <a:gd name="connsiteY27" fmla="*/ 122902 h 387680"/>
              <a:gd name="connsiteX28" fmla="*/ 979404 w 1089466"/>
              <a:gd name="connsiteY28" fmla="*/ 130046 h 387680"/>
              <a:gd name="connsiteX29" fmla="*/ 986548 w 1089466"/>
              <a:gd name="connsiteY29" fmla="*/ 137190 h 387680"/>
              <a:gd name="connsiteX30" fmla="*/ 998454 w 1089466"/>
              <a:gd name="connsiteY30" fmla="*/ 139571 h 387680"/>
              <a:gd name="connsiteX31" fmla="*/ 1012742 w 1089466"/>
              <a:gd name="connsiteY31" fmla="*/ 144334 h 387680"/>
              <a:gd name="connsiteX32" fmla="*/ 1019886 w 1089466"/>
              <a:gd name="connsiteY32" fmla="*/ 146715 h 387680"/>
              <a:gd name="connsiteX33" fmla="*/ 1027029 w 1089466"/>
              <a:gd name="connsiteY33" fmla="*/ 149096 h 387680"/>
              <a:gd name="connsiteX34" fmla="*/ 1034173 w 1089466"/>
              <a:gd name="connsiteY34" fmla="*/ 151477 h 387680"/>
              <a:gd name="connsiteX35" fmla="*/ 1041317 w 1089466"/>
              <a:gd name="connsiteY35" fmla="*/ 156240 h 387680"/>
              <a:gd name="connsiteX36" fmla="*/ 1055604 w 1089466"/>
              <a:gd name="connsiteY36" fmla="*/ 161002 h 387680"/>
              <a:gd name="connsiteX37" fmla="*/ 1062748 w 1089466"/>
              <a:gd name="connsiteY37" fmla="*/ 165765 h 387680"/>
              <a:gd name="connsiteX38" fmla="*/ 1069892 w 1089466"/>
              <a:gd name="connsiteY38" fmla="*/ 168146 h 387680"/>
              <a:gd name="connsiteX39" fmla="*/ 1077036 w 1089466"/>
              <a:gd name="connsiteY39" fmla="*/ 182434 h 387680"/>
              <a:gd name="connsiteX40" fmla="*/ 1084179 w 1089466"/>
              <a:gd name="connsiteY40" fmla="*/ 189577 h 387680"/>
              <a:gd name="connsiteX41" fmla="*/ 1086561 w 1089466"/>
              <a:gd name="connsiteY41" fmla="*/ 220534 h 387680"/>
              <a:gd name="connsiteX42" fmla="*/ 1079417 w 1089466"/>
              <a:gd name="connsiteY42" fmla="*/ 225296 h 387680"/>
              <a:gd name="connsiteX43" fmla="*/ 1072273 w 1089466"/>
              <a:gd name="connsiteY43" fmla="*/ 232440 h 387680"/>
              <a:gd name="connsiteX44" fmla="*/ 1057986 w 1089466"/>
              <a:gd name="connsiteY44" fmla="*/ 241965 h 387680"/>
              <a:gd name="connsiteX45" fmla="*/ 1041317 w 1089466"/>
              <a:gd name="connsiteY45" fmla="*/ 258634 h 387680"/>
              <a:gd name="connsiteX46" fmla="*/ 1034173 w 1089466"/>
              <a:gd name="connsiteY46" fmla="*/ 263396 h 387680"/>
              <a:gd name="connsiteX47" fmla="*/ 1019886 w 1089466"/>
              <a:gd name="connsiteY47" fmla="*/ 291971 h 387680"/>
              <a:gd name="connsiteX48" fmla="*/ 1012742 w 1089466"/>
              <a:gd name="connsiteY48" fmla="*/ 296734 h 387680"/>
              <a:gd name="connsiteX49" fmla="*/ 1005598 w 1089466"/>
              <a:gd name="connsiteY49" fmla="*/ 311021 h 387680"/>
              <a:gd name="connsiteX50" fmla="*/ 998454 w 1089466"/>
              <a:gd name="connsiteY50" fmla="*/ 315784 h 387680"/>
              <a:gd name="connsiteX51" fmla="*/ 988929 w 1089466"/>
              <a:gd name="connsiteY51" fmla="*/ 330071 h 387680"/>
              <a:gd name="connsiteX52" fmla="*/ 974642 w 1089466"/>
              <a:gd name="connsiteY52" fmla="*/ 339596 h 387680"/>
              <a:gd name="connsiteX53" fmla="*/ 969879 w 1089466"/>
              <a:gd name="connsiteY53" fmla="*/ 346740 h 387680"/>
              <a:gd name="connsiteX54" fmla="*/ 955592 w 1089466"/>
              <a:gd name="connsiteY54" fmla="*/ 358646 h 387680"/>
              <a:gd name="connsiteX55" fmla="*/ 948448 w 1089466"/>
              <a:gd name="connsiteY55" fmla="*/ 361027 h 387680"/>
              <a:gd name="connsiteX56" fmla="*/ 931779 w 1089466"/>
              <a:gd name="connsiteY56" fmla="*/ 380077 h 387680"/>
              <a:gd name="connsiteX57" fmla="*/ 927017 w 1089466"/>
              <a:gd name="connsiteY57" fmla="*/ 387221 h 387680"/>
              <a:gd name="connsiteX58" fmla="*/ 862723 w 1089466"/>
              <a:gd name="connsiteY58" fmla="*/ 384840 h 387680"/>
              <a:gd name="connsiteX59" fmla="*/ 855579 w 1089466"/>
              <a:gd name="connsiteY59" fmla="*/ 382459 h 387680"/>
              <a:gd name="connsiteX60" fmla="*/ 834148 w 1089466"/>
              <a:gd name="connsiteY60" fmla="*/ 380077 h 387680"/>
              <a:gd name="connsiteX61" fmla="*/ 807954 w 1089466"/>
              <a:gd name="connsiteY61" fmla="*/ 375315 h 387680"/>
              <a:gd name="connsiteX62" fmla="*/ 738898 w 1089466"/>
              <a:gd name="connsiteY62" fmla="*/ 380077 h 387680"/>
              <a:gd name="connsiteX63" fmla="*/ 717467 w 1089466"/>
              <a:gd name="connsiteY63" fmla="*/ 377696 h 387680"/>
              <a:gd name="connsiteX64" fmla="*/ 700798 w 1089466"/>
              <a:gd name="connsiteY64" fmla="*/ 370552 h 387680"/>
              <a:gd name="connsiteX65" fmla="*/ 691273 w 1089466"/>
              <a:gd name="connsiteY65" fmla="*/ 368171 h 387680"/>
              <a:gd name="connsiteX66" fmla="*/ 684129 w 1089466"/>
              <a:gd name="connsiteY66" fmla="*/ 365790 h 387680"/>
              <a:gd name="connsiteX67" fmla="*/ 674604 w 1089466"/>
              <a:gd name="connsiteY67" fmla="*/ 363409 h 387680"/>
              <a:gd name="connsiteX68" fmla="*/ 667461 w 1089466"/>
              <a:gd name="connsiteY68" fmla="*/ 361027 h 387680"/>
              <a:gd name="connsiteX69" fmla="*/ 636504 w 1089466"/>
              <a:gd name="connsiteY69" fmla="*/ 356265 h 387680"/>
              <a:gd name="connsiteX70" fmla="*/ 603167 w 1089466"/>
              <a:gd name="connsiteY70" fmla="*/ 358646 h 387680"/>
              <a:gd name="connsiteX71" fmla="*/ 581736 w 1089466"/>
              <a:gd name="connsiteY71" fmla="*/ 353884 h 387680"/>
              <a:gd name="connsiteX72" fmla="*/ 572211 w 1089466"/>
              <a:gd name="connsiteY72" fmla="*/ 351502 h 387680"/>
              <a:gd name="connsiteX73" fmla="*/ 557923 w 1089466"/>
              <a:gd name="connsiteY73" fmla="*/ 346740 h 387680"/>
              <a:gd name="connsiteX74" fmla="*/ 536492 w 1089466"/>
              <a:gd name="connsiteY74" fmla="*/ 337215 h 387680"/>
              <a:gd name="connsiteX75" fmla="*/ 529348 w 1089466"/>
              <a:gd name="connsiteY75" fmla="*/ 334834 h 387680"/>
              <a:gd name="connsiteX76" fmla="*/ 505536 w 1089466"/>
              <a:gd name="connsiteY76" fmla="*/ 320546 h 387680"/>
              <a:gd name="connsiteX77" fmla="*/ 498392 w 1089466"/>
              <a:gd name="connsiteY77" fmla="*/ 318165 h 387680"/>
              <a:gd name="connsiteX78" fmla="*/ 445872 w 1089466"/>
              <a:gd name="connsiteY78" fmla="*/ 311523 h 387680"/>
              <a:gd name="connsiteX79" fmla="*/ 408038 w 1089466"/>
              <a:gd name="connsiteY79" fmla="*/ 290223 h 387680"/>
              <a:gd name="connsiteX80" fmla="*/ 380361 w 1089466"/>
              <a:gd name="connsiteY80" fmla="*/ 271623 h 387680"/>
              <a:gd name="connsiteX81" fmla="*/ 321996 w 1089466"/>
              <a:gd name="connsiteY81" fmla="*/ 253156 h 387680"/>
              <a:gd name="connsiteX82" fmla="*/ 265029 w 1089466"/>
              <a:gd name="connsiteY82" fmla="*/ 230059 h 387680"/>
              <a:gd name="connsiteX83" fmla="*/ 257886 w 1089466"/>
              <a:gd name="connsiteY83" fmla="*/ 232440 h 387680"/>
              <a:gd name="connsiteX84" fmla="*/ 200736 w 1089466"/>
              <a:gd name="connsiteY84" fmla="*/ 237202 h 387680"/>
              <a:gd name="connsiteX85" fmla="*/ 186448 w 1089466"/>
              <a:gd name="connsiteY85" fmla="*/ 230641 h 387680"/>
              <a:gd name="connsiteX86" fmla="*/ 170811 w 1089466"/>
              <a:gd name="connsiteY86" fmla="*/ 238234 h 387680"/>
              <a:gd name="connsiteX87" fmla="*/ 145967 w 1089466"/>
              <a:gd name="connsiteY87" fmla="*/ 249109 h 387680"/>
              <a:gd name="connsiteX88" fmla="*/ 136442 w 1089466"/>
              <a:gd name="connsiteY88" fmla="*/ 251490 h 387680"/>
              <a:gd name="connsiteX89" fmla="*/ 119773 w 1089466"/>
              <a:gd name="connsiteY89" fmla="*/ 249109 h 387680"/>
              <a:gd name="connsiteX90" fmla="*/ 93579 w 1089466"/>
              <a:gd name="connsiteY90" fmla="*/ 256120 h 387680"/>
              <a:gd name="connsiteX91" fmla="*/ 75112 w 1089466"/>
              <a:gd name="connsiteY91" fmla="*/ 254188 h 387680"/>
              <a:gd name="connsiteX92" fmla="*/ 47702 w 1089466"/>
              <a:gd name="connsiteY92" fmla="*/ 254056 h 387680"/>
              <a:gd name="connsiteX93" fmla="*/ 11481 w 1089466"/>
              <a:gd name="connsiteY93" fmla="*/ 238153 h 387680"/>
              <a:gd name="connsiteX94" fmla="*/ 13863 w 1089466"/>
              <a:gd name="connsiteY94" fmla="*/ 211192 h 387680"/>
              <a:gd name="connsiteX95" fmla="*/ 16244 w 1089466"/>
              <a:gd name="connsiteY95" fmla="*/ 170078 h 387680"/>
              <a:gd name="connsiteX96" fmla="*/ 12831 w 1089466"/>
              <a:gd name="connsiteY96" fmla="*/ 139305 h 387680"/>
              <a:gd name="connsiteX97" fmla="*/ 10899 w 1089466"/>
              <a:gd name="connsiteY97" fmla="*/ 101021 h 387680"/>
              <a:gd name="connsiteX98" fmla="*/ 25 w 1089466"/>
              <a:gd name="connsiteY98" fmla="*/ 71414 h 387680"/>
              <a:gd name="connsiteX99" fmla="*/ 8201 w 1089466"/>
              <a:gd name="connsiteY99" fmla="*/ 30300 h 387680"/>
              <a:gd name="connsiteX100" fmla="*/ 26668 w 1089466"/>
              <a:gd name="connsiteY100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198354 w 1089466"/>
              <a:gd name="connsiteY7" fmla="*/ 60990 h 387680"/>
              <a:gd name="connsiteX8" fmla="*/ 205498 w 1089466"/>
              <a:gd name="connsiteY8" fmla="*/ 80357 h 387680"/>
              <a:gd name="connsiteX9" fmla="*/ 219786 w 1089466"/>
              <a:gd name="connsiteY9" fmla="*/ 72896 h 387680"/>
              <a:gd name="connsiteX10" fmla="*/ 234073 w 1089466"/>
              <a:gd name="connsiteY10" fmla="*/ 82421 h 387680"/>
              <a:gd name="connsiteX11" fmla="*/ 248361 w 1089466"/>
              <a:gd name="connsiteY11" fmla="*/ 89565 h 387680"/>
              <a:gd name="connsiteX12" fmla="*/ 327392 w 1089466"/>
              <a:gd name="connsiteY12" fmla="*/ 85068 h 387680"/>
              <a:gd name="connsiteX13" fmla="*/ 368905 w 1089466"/>
              <a:gd name="connsiteY13" fmla="*/ 97874 h 387680"/>
              <a:gd name="connsiteX14" fmla="*/ 439310 w 1089466"/>
              <a:gd name="connsiteY14" fmla="*/ 97424 h 387680"/>
              <a:gd name="connsiteX15" fmla="*/ 576022 w 1089466"/>
              <a:gd name="connsiteY15" fmla="*/ 99806 h 387680"/>
              <a:gd name="connsiteX16" fmla="*/ 644680 w 1089466"/>
              <a:gd name="connsiteY16" fmla="*/ 121103 h 387680"/>
              <a:gd name="connsiteX17" fmla="*/ 694104 w 1089466"/>
              <a:gd name="connsiteY17" fmla="*/ 129729 h 387680"/>
              <a:gd name="connsiteX18" fmla="*/ 739798 w 1089466"/>
              <a:gd name="connsiteY18" fmla="*/ 127480 h 387680"/>
              <a:gd name="connsiteX19" fmla="*/ 846504 w 1089466"/>
              <a:gd name="connsiteY19" fmla="*/ 130761 h 387680"/>
              <a:gd name="connsiteX20" fmla="*/ 900823 w 1089466"/>
              <a:gd name="connsiteY20" fmla="*/ 127797 h 387680"/>
              <a:gd name="connsiteX21" fmla="*/ 917492 w 1089466"/>
              <a:gd name="connsiteY21" fmla="*/ 120521 h 387680"/>
              <a:gd name="connsiteX22" fmla="*/ 927017 w 1089466"/>
              <a:gd name="connsiteY22" fmla="*/ 118140 h 387680"/>
              <a:gd name="connsiteX23" fmla="*/ 934161 w 1089466"/>
              <a:gd name="connsiteY23" fmla="*/ 113377 h 387680"/>
              <a:gd name="connsiteX24" fmla="*/ 941304 w 1089466"/>
              <a:gd name="connsiteY24" fmla="*/ 115759 h 387680"/>
              <a:gd name="connsiteX25" fmla="*/ 950829 w 1089466"/>
              <a:gd name="connsiteY25" fmla="*/ 118140 h 387680"/>
              <a:gd name="connsiteX26" fmla="*/ 965117 w 1089466"/>
              <a:gd name="connsiteY26" fmla="*/ 122902 h 387680"/>
              <a:gd name="connsiteX27" fmla="*/ 979404 w 1089466"/>
              <a:gd name="connsiteY27" fmla="*/ 130046 h 387680"/>
              <a:gd name="connsiteX28" fmla="*/ 986548 w 1089466"/>
              <a:gd name="connsiteY28" fmla="*/ 137190 h 387680"/>
              <a:gd name="connsiteX29" fmla="*/ 998454 w 1089466"/>
              <a:gd name="connsiteY29" fmla="*/ 139571 h 387680"/>
              <a:gd name="connsiteX30" fmla="*/ 1012742 w 1089466"/>
              <a:gd name="connsiteY30" fmla="*/ 144334 h 387680"/>
              <a:gd name="connsiteX31" fmla="*/ 1019886 w 1089466"/>
              <a:gd name="connsiteY31" fmla="*/ 146715 h 387680"/>
              <a:gd name="connsiteX32" fmla="*/ 1027029 w 1089466"/>
              <a:gd name="connsiteY32" fmla="*/ 149096 h 387680"/>
              <a:gd name="connsiteX33" fmla="*/ 1034173 w 1089466"/>
              <a:gd name="connsiteY33" fmla="*/ 151477 h 387680"/>
              <a:gd name="connsiteX34" fmla="*/ 1041317 w 1089466"/>
              <a:gd name="connsiteY34" fmla="*/ 156240 h 387680"/>
              <a:gd name="connsiteX35" fmla="*/ 1055604 w 1089466"/>
              <a:gd name="connsiteY35" fmla="*/ 161002 h 387680"/>
              <a:gd name="connsiteX36" fmla="*/ 1062748 w 1089466"/>
              <a:gd name="connsiteY36" fmla="*/ 165765 h 387680"/>
              <a:gd name="connsiteX37" fmla="*/ 1069892 w 1089466"/>
              <a:gd name="connsiteY37" fmla="*/ 168146 h 387680"/>
              <a:gd name="connsiteX38" fmla="*/ 1077036 w 1089466"/>
              <a:gd name="connsiteY38" fmla="*/ 182434 h 387680"/>
              <a:gd name="connsiteX39" fmla="*/ 1084179 w 1089466"/>
              <a:gd name="connsiteY39" fmla="*/ 189577 h 387680"/>
              <a:gd name="connsiteX40" fmla="*/ 1086561 w 1089466"/>
              <a:gd name="connsiteY40" fmla="*/ 220534 h 387680"/>
              <a:gd name="connsiteX41" fmla="*/ 1079417 w 1089466"/>
              <a:gd name="connsiteY41" fmla="*/ 225296 h 387680"/>
              <a:gd name="connsiteX42" fmla="*/ 1072273 w 1089466"/>
              <a:gd name="connsiteY42" fmla="*/ 232440 h 387680"/>
              <a:gd name="connsiteX43" fmla="*/ 1057986 w 1089466"/>
              <a:gd name="connsiteY43" fmla="*/ 241965 h 387680"/>
              <a:gd name="connsiteX44" fmla="*/ 1041317 w 1089466"/>
              <a:gd name="connsiteY44" fmla="*/ 258634 h 387680"/>
              <a:gd name="connsiteX45" fmla="*/ 1034173 w 1089466"/>
              <a:gd name="connsiteY45" fmla="*/ 263396 h 387680"/>
              <a:gd name="connsiteX46" fmla="*/ 1019886 w 1089466"/>
              <a:gd name="connsiteY46" fmla="*/ 291971 h 387680"/>
              <a:gd name="connsiteX47" fmla="*/ 1012742 w 1089466"/>
              <a:gd name="connsiteY47" fmla="*/ 296734 h 387680"/>
              <a:gd name="connsiteX48" fmla="*/ 1005598 w 1089466"/>
              <a:gd name="connsiteY48" fmla="*/ 311021 h 387680"/>
              <a:gd name="connsiteX49" fmla="*/ 998454 w 1089466"/>
              <a:gd name="connsiteY49" fmla="*/ 315784 h 387680"/>
              <a:gd name="connsiteX50" fmla="*/ 988929 w 1089466"/>
              <a:gd name="connsiteY50" fmla="*/ 330071 h 387680"/>
              <a:gd name="connsiteX51" fmla="*/ 974642 w 1089466"/>
              <a:gd name="connsiteY51" fmla="*/ 339596 h 387680"/>
              <a:gd name="connsiteX52" fmla="*/ 969879 w 1089466"/>
              <a:gd name="connsiteY52" fmla="*/ 346740 h 387680"/>
              <a:gd name="connsiteX53" fmla="*/ 955592 w 1089466"/>
              <a:gd name="connsiteY53" fmla="*/ 358646 h 387680"/>
              <a:gd name="connsiteX54" fmla="*/ 948448 w 1089466"/>
              <a:gd name="connsiteY54" fmla="*/ 361027 h 387680"/>
              <a:gd name="connsiteX55" fmla="*/ 931779 w 1089466"/>
              <a:gd name="connsiteY55" fmla="*/ 380077 h 387680"/>
              <a:gd name="connsiteX56" fmla="*/ 927017 w 1089466"/>
              <a:gd name="connsiteY56" fmla="*/ 387221 h 387680"/>
              <a:gd name="connsiteX57" fmla="*/ 862723 w 1089466"/>
              <a:gd name="connsiteY57" fmla="*/ 384840 h 387680"/>
              <a:gd name="connsiteX58" fmla="*/ 855579 w 1089466"/>
              <a:gd name="connsiteY58" fmla="*/ 382459 h 387680"/>
              <a:gd name="connsiteX59" fmla="*/ 834148 w 1089466"/>
              <a:gd name="connsiteY59" fmla="*/ 380077 h 387680"/>
              <a:gd name="connsiteX60" fmla="*/ 807954 w 1089466"/>
              <a:gd name="connsiteY60" fmla="*/ 375315 h 387680"/>
              <a:gd name="connsiteX61" fmla="*/ 738898 w 1089466"/>
              <a:gd name="connsiteY61" fmla="*/ 380077 h 387680"/>
              <a:gd name="connsiteX62" fmla="*/ 717467 w 1089466"/>
              <a:gd name="connsiteY62" fmla="*/ 377696 h 387680"/>
              <a:gd name="connsiteX63" fmla="*/ 700798 w 1089466"/>
              <a:gd name="connsiteY63" fmla="*/ 370552 h 387680"/>
              <a:gd name="connsiteX64" fmla="*/ 691273 w 1089466"/>
              <a:gd name="connsiteY64" fmla="*/ 368171 h 387680"/>
              <a:gd name="connsiteX65" fmla="*/ 684129 w 1089466"/>
              <a:gd name="connsiteY65" fmla="*/ 365790 h 387680"/>
              <a:gd name="connsiteX66" fmla="*/ 674604 w 1089466"/>
              <a:gd name="connsiteY66" fmla="*/ 363409 h 387680"/>
              <a:gd name="connsiteX67" fmla="*/ 667461 w 1089466"/>
              <a:gd name="connsiteY67" fmla="*/ 361027 h 387680"/>
              <a:gd name="connsiteX68" fmla="*/ 636504 w 1089466"/>
              <a:gd name="connsiteY68" fmla="*/ 356265 h 387680"/>
              <a:gd name="connsiteX69" fmla="*/ 603167 w 1089466"/>
              <a:gd name="connsiteY69" fmla="*/ 358646 h 387680"/>
              <a:gd name="connsiteX70" fmla="*/ 581736 w 1089466"/>
              <a:gd name="connsiteY70" fmla="*/ 353884 h 387680"/>
              <a:gd name="connsiteX71" fmla="*/ 572211 w 1089466"/>
              <a:gd name="connsiteY71" fmla="*/ 351502 h 387680"/>
              <a:gd name="connsiteX72" fmla="*/ 557923 w 1089466"/>
              <a:gd name="connsiteY72" fmla="*/ 346740 h 387680"/>
              <a:gd name="connsiteX73" fmla="*/ 536492 w 1089466"/>
              <a:gd name="connsiteY73" fmla="*/ 337215 h 387680"/>
              <a:gd name="connsiteX74" fmla="*/ 529348 w 1089466"/>
              <a:gd name="connsiteY74" fmla="*/ 334834 h 387680"/>
              <a:gd name="connsiteX75" fmla="*/ 505536 w 1089466"/>
              <a:gd name="connsiteY75" fmla="*/ 320546 h 387680"/>
              <a:gd name="connsiteX76" fmla="*/ 498392 w 1089466"/>
              <a:gd name="connsiteY76" fmla="*/ 318165 h 387680"/>
              <a:gd name="connsiteX77" fmla="*/ 445872 w 1089466"/>
              <a:gd name="connsiteY77" fmla="*/ 311523 h 387680"/>
              <a:gd name="connsiteX78" fmla="*/ 408038 w 1089466"/>
              <a:gd name="connsiteY78" fmla="*/ 290223 h 387680"/>
              <a:gd name="connsiteX79" fmla="*/ 380361 w 1089466"/>
              <a:gd name="connsiteY79" fmla="*/ 271623 h 387680"/>
              <a:gd name="connsiteX80" fmla="*/ 321996 w 1089466"/>
              <a:gd name="connsiteY80" fmla="*/ 253156 h 387680"/>
              <a:gd name="connsiteX81" fmla="*/ 265029 w 1089466"/>
              <a:gd name="connsiteY81" fmla="*/ 230059 h 387680"/>
              <a:gd name="connsiteX82" fmla="*/ 257886 w 1089466"/>
              <a:gd name="connsiteY82" fmla="*/ 232440 h 387680"/>
              <a:gd name="connsiteX83" fmla="*/ 200736 w 1089466"/>
              <a:gd name="connsiteY83" fmla="*/ 237202 h 387680"/>
              <a:gd name="connsiteX84" fmla="*/ 186448 w 1089466"/>
              <a:gd name="connsiteY84" fmla="*/ 230641 h 387680"/>
              <a:gd name="connsiteX85" fmla="*/ 170811 w 1089466"/>
              <a:gd name="connsiteY85" fmla="*/ 238234 h 387680"/>
              <a:gd name="connsiteX86" fmla="*/ 145967 w 1089466"/>
              <a:gd name="connsiteY86" fmla="*/ 249109 h 387680"/>
              <a:gd name="connsiteX87" fmla="*/ 136442 w 1089466"/>
              <a:gd name="connsiteY87" fmla="*/ 251490 h 387680"/>
              <a:gd name="connsiteX88" fmla="*/ 119773 w 1089466"/>
              <a:gd name="connsiteY88" fmla="*/ 249109 h 387680"/>
              <a:gd name="connsiteX89" fmla="*/ 93579 w 1089466"/>
              <a:gd name="connsiteY89" fmla="*/ 256120 h 387680"/>
              <a:gd name="connsiteX90" fmla="*/ 75112 w 1089466"/>
              <a:gd name="connsiteY90" fmla="*/ 254188 h 387680"/>
              <a:gd name="connsiteX91" fmla="*/ 47702 w 1089466"/>
              <a:gd name="connsiteY91" fmla="*/ 254056 h 387680"/>
              <a:gd name="connsiteX92" fmla="*/ 11481 w 1089466"/>
              <a:gd name="connsiteY92" fmla="*/ 238153 h 387680"/>
              <a:gd name="connsiteX93" fmla="*/ 13863 w 1089466"/>
              <a:gd name="connsiteY93" fmla="*/ 211192 h 387680"/>
              <a:gd name="connsiteX94" fmla="*/ 16244 w 1089466"/>
              <a:gd name="connsiteY94" fmla="*/ 170078 h 387680"/>
              <a:gd name="connsiteX95" fmla="*/ 12831 w 1089466"/>
              <a:gd name="connsiteY95" fmla="*/ 139305 h 387680"/>
              <a:gd name="connsiteX96" fmla="*/ 10899 w 1089466"/>
              <a:gd name="connsiteY96" fmla="*/ 101021 h 387680"/>
              <a:gd name="connsiteX97" fmla="*/ 25 w 1089466"/>
              <a:gd name="connsiteY97" fmla="*/ 71414 h 387680"/>
              <a:gd name="connsiteX98" fmla="*/ 8201 w 1089466"/>
              <a:gd name="connsiteY98" fmla="*/ 30300 h 387680"/>
              <a:gd name="connsiteX99" fmla="*/ 26668 w 1089466"/>
              <a:gd name="connsiteY99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205498 w 1089466"/>
              <a:gd name="connsiteY7" fmla="*/ 80357 h 387680"/>
              <a:gd name="connsiteX8" fmla="*/ 219786 w 1089466"/>
              <a:gd name="connsiteY8" fmla="*/ 72896 h 387680"/>
              <a:gd name="connsiteX9" fmla="*/ 234073 w 1089466"/>
              <a:gd name="connsiteY9" fmla="*/ 82421 h 387680"/>
              <a:gd name="connsiteX10" fmla="*/ 248361 w 1089466"/>
              <a:gd name="connsiteY10" fmla="*/ 89565 h 387680"/>
              <a:gd name="connsiteX11" fmla="*/ 327392 w 1089466"/>
              <a:gd name="connsiteY11" fmla="*/ 85068 h 387680"/>
              <a:gd name="connsiteX12" fmla="*/ 368905 w 1089466"/>
              <a:gd name="connsiteY12" fmla="*/ 97874 h 387680"/>
              <a:gd name="connsiteX13" fmla="*/ 439310 w 1089466"/>
              <a:gd name="connsiteY13" fmla="*/ 97424 h 387680"/>
              <a:gd name="connsiteX14" fmla="*/ 576022 w 1089466"/>
              <a:gd name="connsiteY14" fmla="*/ 99806 h 387680"/>
              <a:gd name="connsiteX15" fmla="*/ 644680 w 1089466"/>
              <a:gd name="connsiteY15" fmla="*/ 121103 h 387680"/>
              <a:gd name="connsiteX16" fmla="*/ 694104 w 1089466"/>
              <a:gd name="connsiteY16" fmla="*/ 129729 h 387680"/>
              <a:gd name="connsiteX17" fmla="*/ 739798 w 1089466"/>
              <a:gd name="connsiteY17" fmla="*/ 127480 h 387680"/>
              <a:gd name="connsiteX18" fmla="*/ 846504 w 1089466"/>
              <a:gd name="connsiteY18" fmla="*/ 130761 h 387680"/>
              <a:gd name="connsiteX19" fmla="*/ 900823 w 1089466"/>
              <a:gd name="connsiteY19" fmla="*/ 127797 h 387680"/>
              <a:gd name="connsiteX20" fmla="*/ 917492 w 1089466"/>
              <a:gd name="connsiteY20" fmla="*/ 120521 h 387680"/>
              <a:gd name="connsiteX21" fmla="*/ 927017 w 1089466"/>
              <a:gd name="connsiteY21" fmla="*/ 118140 h 387680"/>
              <a:gd name="connsiteX22" fmla="*/ 934161 w 1089466"/>
              <a:gd name="connsiteY22" fmla="*/ 113377 h 387680"/>
              <a:gd name="connsiteX23" fmla="*/ 941304 w 1089466"/>
              <a:gd name="connsiteY23" fmla="*/ 115759 h 387680"/>
              <a:gd name="connsiteX24" fmla="*/ 950829 w 1089466"/>
              <a:gd name="connsiteY24" fmla="*/ 118140 h 387680"/>
              <a:gd name="connsiteX25" fmla="*/ 965117 w 1089466"/>
              <a:gd name="connsiteY25" fmla="*/ 122902 h 387680"/>
              <a:gd name="connsiteX26" fmla="*/ 979404 w 1089466"/>
              <a:gd name="connsiteY26" fmla="*/ 130046 h 387680"/>
              <a:gd name="connsiteX27" fmla="*/ 986548 w 1089466"/>
              <a:gd name="connsiteY27" fmla="*/ 137190 h 387680"/>
              <a:gd name="connsiteX28" fmla="*/ 998454 w 1089466"/>
              <a:gd name="connsiteY28" fmla="*/ 139571 h 387680"/>
              <a:gd name="connsiteX29" fmla="*/ 1012742 w 1089466"/>
              <a:gd name="connsiteY29" fmla="*/ 144334 h 387680"/>
              <a:gd name="connsiteX30" fmla="*/ 1019886 w 1089466"/>
              <a:gd name="connsiteY30" fmla="*/ 146715 h 387680"/>
              <a:gd name="connsiteX31" fmla="*/ 1027029 w 1089466"/>
              <a:gd name="connsiteY31" fmla="*/ 149096 h 387680"/>
              <a:gd name="connsiteX32" fmla="*/ 1034173 w 1089466"/>
              <a:gd name="connsiteY32" fmla="*/ 151477 h 387680"/>
              <a:gd name="connsiteX33" fmla="*/ 1041317 w 1089466"/>
              <a:gd name="connsiteY33" fmla="*/ 156240 h 387680"/>
              <a:gd name="connsiteX34" fmla="*/ 1055604 w 1089466"/>
              <a:gd name="connsiteY34" fmla="*/ 161002 h 387680"/>
              <a:gd name="connsiteX35" fmla="*/ 1062748 w 1089466"/>
              <a:gd name="connsiteY35" fmla="*/ 165765 h 387680"/>
              <a:gd name="connsiteX36" fmla="*/ 1069892 w 1089466"/>
              <a:gd name="connsiteY36" fmla="*/ 168146 h 387680"/>
              <a:gd name="connsiteX37" fmla="*/ 1077036 w 1089466"/>
              <a:gd name="connsiteY37" fmla="*/ 182434 h 387680"/>
              <a:gd name="connsiteX38" fmla="*/ 1084179 w 1089466"/>
              <a:gd name="connsiteY38" fmla="*/ 189577 h 387680"/>
              <a:gd name="connsiteX39" fmla="*/ 1086561 w 1089466"/>
              <a:gd name="connsiteY39" fmla="*/ 220534 h 387680"/>
              <a:gd name="connsiteX40" fmla="*/ 1079417 w 1089466"/>
              <a:gd name="connsiteY40" fmla="*/ 225296 h 387680"/>
              <a:gd name="connsiteX41" fmla="*/ 1072273 w 1089466"/>
              <a:gd name="connsiteY41" fmla="*/ 232440 h 387680"/>
              <a:gd name="connsiteX42" fmla="*/ 1057986 w 1089466"/>
              <a:gd name="connsiteY42" fmla="*/ 241965 h 387680"/>
              <a:gd name="connsiteX43" fmla="*/ 1041317 w 1089466"/>
              <a:gd name="connsiteY43" fmla="*/ 258634 h 387680"/>
              <a:gd name="connsiteX44" fmla="*/ 1034173 w 1089466"/>
              <a:gd name="connsiteY44" fmla="*/ 263396 h 387680"/>
              <a:gd name="connsiteX45" fmla="*/ 1019886 w 1089466"/>
              <a:gd name="connsiteY45" fmla="*/ 291971 h 387680"/>
              <a:gd name="connsiteX46" fmla="*/ 1012742 w 1089466"/>
              <a:gd name="connsiteY46" fmla="*/ 296734 h 387680"/>
              <a:gd name="connsiteX47" fmla="*/ 1005598 w 1089466"/>
              <a:gd name="connsiteY47" fmla="*/ 311021 h 387680"/>
              <a:gd name="connsiteX48" fmla="*/ 998454 w 1089466"/>
              <a:gd name="connsiteY48" fmla="*/ 315784 h 387680"/>
              <a:gd name="connsiteX49" fmla="*/ 988929 w 1089466"/>
              <a:gd name="connsiteY49" fmla="*/ 330071 h 387680"/>
              <a:gd name="connsiteX50" fmla="*/ 974642 w 1089466"/>
              <a:gd name="connsiteY50" fmla="*/ 339596 h 387680"/>
              <a:gd name="connsiteX51" fmla="*/ 969879 w 1089466"/>
              <a:gd name="connsiteY51" fmla="*/ 346740 h 387680"/>
              <a:gd name="connsiteX52" fmla="*/ 955592 w 1089466"/>
              <a:gd name="connsiteY52" fmla="*/ 358646 h 387680"/>
              <a:gd name="connsiteX53" fmla="*/ 948448 w 1089466"/>
              <a:gd name="connsiteY53" fmla="*/ 361027 h 387680"/>
              <a:gd name="connsiteX54" fmla="*/ 931779 w 1089466"/>
              <a:gd name="connsiteY54" fmla="*/ 380077 h 387680"/>
              <a:gd name="connsiteX55" fmla="*/ 927017 w 1089466"/>
              <a:gd name="connsiteY55" fmla="*/ 387221 h 387680"/>
              <a:gd name="connsiteX56" fmla="*/ 862723 w 1089466"/>
              <a:gd name="connsiteY56" fmla="*/ 384840 h 387680"/>
              <a:gd name="connsiteX57" fmla="*/ 855579 w 1089466"/>
              <a:gd name="connsiteY57" fmla="*/ 382459 h 387680"/>
              <a:gd name="connsiteX58" fmla="*/ 834148 w 1089466"/>
              <a:gd name="connsiteY58" fmla="*/ 380077 h 387680"/>
              <a:gd name="connsiteX59" fmla="*/ 807954 w 1089466"/>
              <a:gd name="connsiteY59" fmla="*/ 375315 h 387680"/>
              <a:gd name="connsiteX60" fmla="*/ 738898 w 1089466"/>
              <a:gd name="connsiteY60" fmla="*/ 380077 h 387680"/>
              <a:gd name="connsiteX61" fmla="*/ 717467 w 1089466"/>
              <a:gd name="connsiteY61" fmla="*/ 377696 h 387680"/>
              <a:gd name="connsiteX62" fmla="*/ 700798 w 1089466"/>
              <a:gd name="connsiteY62" fmla="*/ 370552 h 387680"/>
              <a:gd name="connsiteX63" fmla="*/ 691273 w 1089466"/>
              <a:gd name="connsiteY63" fmla="*/ 368171 h 387680"/>
              <a:gd name="connsiteX64" fmla="*/ 684129 w 1089466"/>
              <a:gd name="connsiteY64" fmla="*/ 365790 h 387680"/>
              <a:gd name="connsiteX65" fmla="*/ 674604 w 1089466"/>
              <a:gd name="connsiteY65" fmla="*/ 363409 h 387680"/>
              <a:gd name="connsiteX66" fmla="*/ 667461 w 1089466"/>
              <a:gd name="connsiteY66" fmla="*/ 361027 h 387680"/>
              <a:gd name="connsiteX67" fmla="*/ 636504 w 1089466"/>
              <a:gd name="connsiteY67" fmla="*/ 356265 h 387680"/>
              <a:gd name="connsiteX68" fmla="*/ 603167 w 1089466"/>
              <a:gd name="connsiteY68" fmla="*/ 358646 h 387680"/>
              <a:gd name="connsiteX69" fmla="*/ 581736 w 1089466"/>
              <a:gd name="connsiteY69" fmla="*/ 353884 h 387680"/>
              <a:gd name="connsiteX70" fmla="*/ 572211 w 1089466"/>
              <a:gd name="connsiteY70" fmla="*/ 351502 h 387680"/>
              <a:gd name="connsiteX71" fmla="*/ 557923 w 1089466"/>
              <a:gd name="connsiteY71" fmla="*/ 346740 h 387680"/>
              <a:gd name="connsiteX72" fmla="*/ 536492 w 1089466"/>
              <a:gd name="connsiteY72" fmla="*/ 337215 h 387680"/>
              <a:gd name="connsiteX73" fmla="*/ 529348 w 1089466"/>
              <a:gd name="connsiteY73" fmla="*/ 334834 h 387680"/>
              <a:gd name="connsiteX74" fmla="*/ 505536 w 1089466"/>
              <a:gd name="connsiteY74" fmla="*/ 320546 h 387680"/>
              <a:gd name="connsiteX75" fmla="*/ 498392 w 1089466"/>
              <a:gd name="connsiteY75" fmla="*/ 318165 h 387680"/>
              <a:gd name="connsiteX76" fmla="*/ 445872 w 1089466"/>
              <a:gd name="connsiteY76" fmla="*/ 311523 h 387680"/>
              <a:gd name="connsiteX77" fmla="*/ 408038 w 1089466"/>
              <a:gd name="connsiteY77" fmla="*/ 290223 h 387680"/>
              <a:gd name="connsiteX78" fmla="*/ 380361 w 1089466"/>
              <a:gd name="connsiteY78" fmla="*/ 271623 h 387680"/>
              <a:gd name="connsiteX79" fmla="*/ 321996 w 1089466"/>
              <a:gd name="connsiteY79" fmla="*/ 253156 h 387680"/>
              <a:gd name="connsiteX80" fmla="*/ 265029 w 1089466"/>
              <a:gd name="connsiteY80" fmla="*/ 230059 h 387680"/>
              <a:gd name="connsiteX81" fmla="*/ 257886 w 1089466"/>
              <a:gd name="connsiteY81" fmla="*/ 232440 h 387680"/>
              <a:gd name="connsiteX82" fmla="*/ 200736 w 1089466"/>
              <a:gd name="connsiteY82" fmla="*/ 237202 h 387680"/>
              <a:gd name="connsiteX83" fmla="*/ 186448 w 1089466"/>
              <a:gd name="connsiteY83" fmla="*/ 230641 h 387680"/>
              <a:gd name="connsiteX84" fmla="*/ 170811 w 1089466"/>
              <a:gd name="connsiteY84" fmla="*/ 238234 h 387680"/>
              <a:gd name="connsiteX85" fmla="*/ 145967 w 1089466"/>
              <a:gd name="connsiteY85" fmla="*/ 249109 h 387680"/>
              <a:gd name="connsiteX86" fmla="*/ 136442 w 1089466"/>
              <a:gd name="connsiteY86" fmla="*/ 251490 h 387680"/>
              <a:gd name="connsiteX87" fmla="*/ 119773 w 1089466"/>
              <a:gd name="connsiteY87" fmla="*/ 249109 h 387680"/>
              <a:gd name="connsiteX88" fmla="*/ 93579 w 1089466"/>
              <a:gd name="connsiteY88" fmla="*/ 256120 h 387680"/>
              <a:gd name="connsiteX89" fmla="*/ 75112 w 1089466"/>
              <a:gd name="connsiteY89" fmla="*/ 254188 h 387680"/>
              <a:gd name="connsiteX90" fmla="*/ 47702 w 1089466"/>
              <a:gd name="connsiteY90" fmla="*/ 254056 h 387680"/>
              <a:gd name="connsiteX91" fmla="*/ 11481 w 1089466"/>
              <a:gd name="connsiteY91" fmla="*/ 238153 h 387680"/>
              <a:gd name="connsiteX92" fmla="*/ 13863 w 1089466"/>
              <a:gd name="connsiteY92" fmla="*/ 211192 h 387680"/>
              <a:gd name="connsiteX93" fmla="*/ 16244 w 1089466"/>
              <a:gd name="connsiteY93" fmla="*/ 170078 h 387680"/>
              <a:gd name="connsiteX94" fmla="*/ 12831 w 1089466"/>
              <a:gd name="connsiteY94" fmla="*/ 139305 h 387680"/>
              <a:gd name="connsiteX95" fmla="*/ 10899 w 1089466"/>
              <a:gd name="connsiteY95" fmla="*/ 101021 h 387680"/>
              <a:gd name="connsiteX96" fmla="*/ 25 w 1089466"/>
              <a:gd name="connsiteY96" fmla="*/ 71414 h 387680"/>
              <a:gd name="connsiteX97" fmla="*/ 8201 w 1089466"/>
              <a:gd name="connsiteY97" fmla="*/ 30300 h 387680"/>
              <a:gd name="connsiteX98" fmla="*/ 26668 w 1089466"/>
              <a:gd name="connsiteY98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205498 w 1089466"/>
              <a:gd name="connsiteY6" fmla="*/ 80357 h 387680"/>
              <a:gd name="connsiteX7" fmla="*/ 219786 w 1089466"/>
              <a:gd name="connsiteY7" fmla="*/ 72896 h 387680"/>
              <a:gd name="connsiteX8" fmla="*/ 234073 w 1089466"/>
              <a:gd name="connsiteY8" fmla="*/ 82421 h 387680"/>
              <a:gd name="connsiteX9" fmla="*/ 248361 w 1089466"/>
              <a:gd name="connsiteY9" fmla="*/ 89565 h 387680"/>
              <a:gd name="connsiteX10" fmla="*/ 327392 w 1089466"/>
              <a:gd name="connsiteY10" fmla="*/ 85068 h 387680"/>
              <a:gd name="connsiteX11" fmla="*/ 368905 w 1089466"/>
              <a:gd name="connsiteY11" fmla="*/ 97874 h 387680"/>
              <a:gd name="connsiteX12" fmla="*/ 439310 w 1089466"/>
              <a:gd name="connsiteY12" fmla="*/ 97424 h 387680"/>
              <a:gd name="connsiteX13" fmla="*/ 576022 w 1089466"/>
              <a:gd name="connsiteY13" fmla="*/ 99806 h 387680"/>
              <a:gd name="connsiteX14" fmla="*/ 644680 w 1089466"/>
              <a:gd name="connsiteY14" fmla="*/ 121103 h 387680"/>
              <a:gd name="connsiteX15" fmla="*/ 694104 w 1089466"/>
              <a:gd name="connsiteY15" fmla="*/ 129729 h 387680"/>
              <a:gd name="connsiteX16" fmla="*/ 739798 w 1089466"/>
              <a:gd name="connsiteY16" fmla="*/ 127480 h 387680"/>
              <a:gd name="connsiteX17" fmla="*/ 846504 w 1089466"/>
              <a:gd name="connsiteY17" fmla="*/ 130761 h 387680"/>
              <a:gd name="connsiteX18" fmla="*/ 900823 w 1089466"/>
              <a:gd name="connsiteY18" fmla="*/ 127797 h 387680"/>
              <a:gd name="connsiteX19" fmla="*/ 917492 w 1089466"/>
              <a:gd name="connsiteY19" fmla="*/ 120521 h 387680"/>
              <a:gd name="connsiteX20" fmla="*/ 927017 w 1089466"/>
              <a:gd name="connsiteY20" fmla="*/ 118140 h 387680"/>
              <a:gd name="connsiteX21" fmla="*/ 934161 w 1089466"/>
              <a:gd name="connsiteY21" fmla="*/ 113377 h 387680"/>
              <a:gd name="connsiteX22" fmla="*/ 941304 w 1089466"/>
              <a:gd name="connsiteY22" fmla="*/ 115759 h 387680"/>
              <a:gd name="connsiteX23" fmla="*/ 950829 w 1089466"/>
              <a:gd name="connsiteY23" fmla="*/ 118140 h 387680"/>
              <a:gd name="connsiteX24" fmla="*/ 965117 w 1089466"/>
              <a:gd name="connsiteY24" fmla="*/ 122902 h 387680"/>
              <a:gd name="connsiteX25" fmla="*/ 979404 w 1089466"/>
              <a:gd name="connsiteY25" fmla="*/ 130046 h 387680"/>
              <a:gd name="connsiteX26" fmla="*/ 986548 w 1089466"/>
              <a:gd name="connsiteY26" fmla="*/ 137190 h 387680"/>
              <a:gd name="connsiteX27" fmla="*/ 998454 w 1089466"/>
              <a:gd name="connsiteY27" fmla="*/ 139571 h 387680"/>
              <a:gd name="connsiteX28" fmla="*/ 1012742 w 1089466"/>
              <a:gd name="connsiteY28" fmla="*/ 144334 h 387680"/>
              <a:gd name="connsiteX29" fmla="*/ 1019886 w 1089466"/>
              <a:gd name="connsiteY29" fmla="*/ 146715 h 387680"/>
              <a:gd name="connsiteX30" fmla="*/ 1027029 w 1089466"/>
              <a:gd name="connsiteY30" fmla="*/ 149096 h 387680"/>
              <a:gd name="connsiteX31" fmla="*/ 1034173 w 1089466"/>
              <a:gd name="connsiteY31" fmla="*/ 151477 h 387680"/>
              <a:gd name="connsiteX32" fmla="*/ 1041317 w 1089466"/>
              <a:gd name="connsiteY32" fmla="*/ 156240 h 387680"/>
              <a:gd name="connsiteX33" fmla="*/ 1055604 w 1089466"/>
              <a:gd name="connsiteY33" fmla="*/ 161002 h 387680"/>
              <a:gd name="connsiteX34" fmla="*/ 1062748 w 1089466"/>
              <a:gd name="connsiteY34" fmla="*/ 165765 h 387680"/>
              <a:gd name="connsiteX35" fmla="*/ 1069892 w 1089466"/>
              <a:gd name="connsiteY35" fmla="*/ 168146 h 387680"/>
              <a:gd name="connsiteX36" fmla="*/ 1077036 w 1089466"/>
              <a:gd name="connsiteY36" fmla="*/ 182434 h 387680"/>
              <a:gd name="connsiteX37" fmla="*/ 1084179 w 1089466"/>
              <a:gd name="connsiteY37" fmla="*/ 189577 h 387680"/>
              <a:gd name="connsiteX38" fmla="*/ 1086561 w 1089466"/>
              <a:gd name="connsiteY38" fmla="*/ 220534 h 387680"/>
              <a:gd name="connsiteX39" fmla="*/ 1079417 w 1089466"/>
              <a:gd name="connsiteY39" fmla="*/ 225296 h 387680"/>
              <a:gd name="connsiteX40" fmla="*/ 1072273 w 1089466"/>
              <a:gd name="connsiteY40" fmla="*/ 232440 h 387680"/>
              <a:gd name="connsiteX41" fmla="*/ 1057986 w 1089466"/>
              <a:gd name="connsiteY41" fmla="*/ 241965 h 387680"/>
              <a:gd name="connsiteX42" fmla="*/ 1041317 w 1089466"/>
              <a:gd name="connsiteY42" fmla="*/ 258634 h 387680"/>
              <a:gd name="connsiteX43" fmla="*/ 1034173 w 1089466"/>
              <a:gd name="connsiteY43" fmla="*/ 263396 h 387680"/>
              <a:gd name="connsiteX44" fmla="*/ 1019886 w 1089466"/>
              <a:gd name="connsiteY44" fmla="*/ 291971 h 387680"/>
              <a:gd name="connsiteX45" fmla="*/ 1012742 w 1089466"/>
              <a:gd name="connsiteY45" fmla="*/ 296734 h 387680"/>
              <a:gd name="connsiteX46" fmla="*/ 1005598 w 1089466"/>
              <a:gd name="connsiteY46" fmla="*/ 311021 h 387680"/>
              <a:gd name="connsiteX47" fmla="*/ 998454 w 1089466"/>
              <a:gd name="connsiteY47" fmla="*/ 315784 h 387680"/>
              <a:gd name="connsiteX48" fmla="*/ 988929 w 1089466"/>
              <a:gd name="connsiteY48" fmla="*/ 330071 h 387680"/>
              <a:gd name="connsiteX49" fmla="*/ 974642 w 1089466"/>
              <a:gd name="connsiteY49" fmla="*/ 339596 h 387680"/>
              <a:gd name="connsiteX50" fmla="*/ 969879 w 1089466"/>
              <a:gd name="connsiteY50" fmla="*/ 346740 h 387680"/>
              <a:gd name="connsiteX51" fmla="*/ 955592 w 1089466"/>
              <a:gd name="connsiteY51" fmla="*/ 358646 h 387680"/>
              <a:gd name="connsiteX52" fmla="*/ 948448 w 1089466"/>
              <a:gd name="connsiteY52" fmla="*/ 361027 h 387680"/>
              <a:gd name="connsiteX53" fmla="*/ 931779 w 1089466"/>
              <a:gd name="connsiteY53" fmla="*/ 380077 h 387680"/>
              <a:gd name="connsiteX54" fmla="*/ 927017 w 1089466"/>
              <a:gd name="connsiteY54" fmla="*/ 387221 h 387680"/>
              <a:gd name="connsiteX55" fmla="*/ 862723 w 1089466"/>
              <a:gd name="connsiteY55" fmla="*/ 384840 h 387680"/>
              <a:gd name="connsiteX56" fmla="*/ 855579 w 1089466"/>
              <a:gd name="connsiteY56" fmla="*/ 382459 h 387680"/>
              <a:gd name="connsiteX57" fmla="*/ 834148 w 1089466"/>
              <a:gd name="connsiteY57" fmla="*/ 380077 h 387680"/>
              <a:gd name="connsiteX58" fmla="*/ 807954 w 1089466"/>
              <a:gd name="connsiteY58" fmla="*/ 375315 h 387680"/>
              <a:gd name="connsiteX59" fmla="*/ 738898 w 1089466"/>
              <a:gd name="connsiteY59" fmla="*/ 380077 h 387680"/>
              <a:gd name="connsiteX60" fmla="*/ 717467 w 1089466"/>
              <a:gd name="connsiteY60" fmla="*/ 377696 h 387680"/>
              <a:gd name="connsiteX61" fmla="*/ 700798 w 1089466"/>
              <a:gd name="connsiteY61" fmla="*/ 370552 h 387680"/>
              <a:gd name="connsiteX62" fmla="*/ 691273 w 1089466"/>
              <a:gd name="connsiteY62" fmla="*/ 368171 h 387680"/>
              <a:gd name="connsiteX63" fmla="*/ 684129 w 1089466"/>
              <a:gd name="connsiteY63" fmla="*/ 365790 h 387680"/>
              <a:gd name="connsiteX64" fmla="*/ 674604 w 1089466"/>
              <a:gd name="connsiteY64" fmla="*/ 363409 h 387680"/>
              <a:gd name="connsiteX65" fmla="*/ 667461 w 1089466"/>
              <a:gd name="connsiteY65" fmla="*/ 361027 h 387680"/>
              <a:gd name="connsiteX66" fmla="*/ 636504 w 1089466"/>
              <a:gd name="connsiteY66" fmla="*/ 356265 h 387680"/>
              <a:gd name="connsiteX67" fmla="*/ 603167 w 1089466"/>
              <a:gd name="connsiteY67" fmla="*/ 358646 h 387680"/>
              <a:gd name="connsiteX68" fmla="*/ 581736 w 1089466"/>
              <a:gd name="connsiteY68" fmla="*/ 353884 h 387680"/>
              <a:gd name="connsiteX69" fmla="*/ 572211 w 1089466"/>
              <a:gd name="connsiteY69" fmla="*/ 351502 h 387680"/>
              <a:gd name="connsiteX70" fmla="*/ 557923 w 1089466"/>
              <a:gd name="connsiteY70" fmla="*/ 346740 h 387680"/>
              <a:gd name="connsiteX71" fmla="*/ 536492 w 1089466"/>
              <a:gd name="connsiteY71" fmla="*/ 337215 h 387680"/>
              <a:gd name="connsiteX72" fmla="*/ 529348 w 1089466"/>
              <a:gd name="connsiteY72" fmla="*/ 334834 h 387680"/>
              <a:gd name="connsiteX73" fmla="*/ 505536 w 1089466"/>
              <a:gd name="connsiteY73" fmla="*/ 320546 h 387680"/>
              <a:gd name="connsiteX74" fmla="*/ 498392 w 1089466"/>
              <a:gd name="connsiteY74" fmla="*/ 318165 h 387680"/>
              <a:gd name="connsiteX75" fmla="*/ 445872 w 1089466"/>
              <a:gd name="connsiteY75" fmla="*/ 311523 h 387680"/>
              <a:gd name="connsiteX76" fmla="*/ 408038 w 1089466"/>
              <a:gd name="connsiteY76" fmla="*/ 290223 h 387680"/>
              <a:gd name="connsiteX77" fmla="*/ 380361 w 1089466"/>
              <a:gd name="connsiteY77" fmla="*/ 271623 h 387680"/>
              <a:gd name="connsiteX78" fmla="*/ 321996 w 1089466"/>
              <a:gd name="connsiteY78" fmla="*/ 253156 h 387680"/>
              <a:gd name="connsiteX79" fmla="*/ 265029 w 1089466"/>
              <a:gd name="connsiteY79" fmla="*/ 230059 h 387680"/>
              <a:gd name="connsiteX80" fmla="*/ 257886 w 1089466"/>
              <a:gd name="connsiteY80" fmla="*/ 232440 h 387680"/>
              <a:gd name="connsiteX81" fmla="*/ 200736 w 1089466"/>
              <a:gd name="connsiteY81" fmla="*/ 237202 h 387680"/>
              <a:gd name="connsiteX82" fmla="*/ 186448 w 1089466"/>
              <a:gd name="connsiteY82" fmla="*/ 230641 h 387680"/>
              <a:gd name="connsiteX83" fmla="*/ 170811 w 1089466"/>
              <a:gd name="connsiteY83" fmla="*/ 238234 h 387680"/>
              <a:gd name="connsiteX84" fmla="*/ 145967 w 1089466"/>
              <a:gd name="connsiteY84" fmla="*/ 249109 h 387680"/>
              <a:gd name="connsiteX85" fmla="*/ 136442 w 1089466"/>
              <a:gd name="connsiteY85" fmla="*/ 251490 h 387680"/>
              <a:gd name="connsiteX86" fmla="*/ 119773 w 1089466"/>
              <a:gd name="connsiteY86" fmla="*/ 249109 h 387680"/>
              <a:gd name="connsiteX87" fmla="*/ 93579 w 1089466"/>
              <a:gd name="connsiteY87" fmla="*/ 256120 h 387680"/>
              <a:gd name="connsiteX88" fmla="*/ 75112 w 1089466"/>
              <a:gd name="connsiteY88" fmla="*/ 254188 h 387680"/>
              <a:gd name="connsiteX89" fmla="*/ 47702 w 1089466"/>
              <a:gd name="connsiteY89" fmla="*/ 254056 h 387680"/>
              <a:gd name="connsiteX90" fmla="*/ 11481 w 1089466"/>
              <a:gd name="connsiteY90" fmla="*/ 238153 h 387680"/>
              <a:gd name="connsiteX91" fmla="*/ 13863 w 1089466"/>
              <a:gd name="connsiteY91" fmla="*/ 211192 h 387680"/>
              <a:gd name="connsiteX92" fmla="*/ 16244 w 1089466"/>
              <a:gd name="connsiteY92" fmla="*/ 170078 h 387680"/>
              <a:gd name="connsiteX93" fmla="*/ 12831 w 1089466"/>
              <a:gd name="connsiteY93" fmla="*/ 139305 h 387680"/>
              <a:gd name="connsiteX94" fmla="*/ 10899 w 1089466"/>
              <a:gd name="connsiteY94" fmla="*/ 101021 h 387680"/>
              <a:gd name="connsiteX95" fmla="*/ 25 w 1089466"/>
              <a:gd name="connsiteY95" fmla="*/ 71414 h 387680"/>
              <a:gd name="connsiteX96" fmla="*/ 8201 w 1089466"/>
              <a:gd name="connsiteY96" fmla="*/ 30300 h 387680"/>
              <a:gd name="connsiteX97" fmla="*/ 26668 w 1089466"/>
              <a:gd name="connsiteY97" fmla="*/ 58 h 387680"/>
              <a:gd name="connsiteX0" fmla="*/ 26668 w 1089466"/>
              <a:gd name="connsiteY0" fmla="*/ 76 h 387698"/>
              <a:gd name="connsiteX1" fmla="*/ 115011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6 h 387698"/>
              <a:gd name="connsiteX1" fmla="*/ 100856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1 h 387693"/>
              <a:gd name="connsiteX1" fmla="*/ 100856 w 1089466"/>
              <a:gd name="connsiteY1" fmla="*/ 22903 h 387693"/>
              <a:gd name="connsiteX2" fmla="*/ 132263 w 1089466"/>
              <a:gd name="connsiteY2" fmla="*/ 52245 h 387693"/>
              <a:gd name="connsiteX3" fmla="*/ 168430 w 1089466"/>
              <a:gd name="connsiteY3" fmla="*/ 60869 h 387693"/>
              <a:gd name="connsiteX4" fmla="*/ 180786 w 1089466"/>
              <a:gd name="connsiteY4" fmla="*/ 68913 h 387693"/>
              <a:gd name="connsiteX5" fmla="*/ 205498 w 1089466"/>
              <a:gd name="connsiteY5" fmla="*/ 80370 h 387693"/>
              <a:gd name="connsiteX6" fmla="*/ 219786 w 1089466"/>
              <a:gd name="connsiteY6" fmla="*/ 72909 h 387693"/>
              <a:gd name="connsiteX7" fmla="*/ 234073 w 1089466"/>
              <a:gd name="connsiteY7" fmla="*/ 82434 h 387693"/>
              <a:gd name="connsiteX8" fmla="*/ 248361 w 1089466"/>
              <a:gd name="connsiteY8" fmla="*/ 89578 h 387693"/>
              <a:gd name="connsiteX9" fmla="*/ 327392 w 1089466"/>
              <a:gd name="connsiteY9" fmla="*/ 85081 h 387693"/>
              <a:gd name="connsiteX10" fmla="*/ 368905 w 1089466"/>
              <a:gd name="connsiteY10" fmla="*/ 97887 h 387693"/>
              <a:gd name="connsiteX11" fmla="*/ 439310 w 1089466"/>
              <a:gd name="connsiteY11" fmla="*/ 97437 h 387693"/>
              <a:gd name="connsiteX12" fmla="*/ 576022 w 1089466"/>
              <a:gd name="connsiteY12" fmla="*/ 99819 h 387693"/>
              <a:gd name="connsiteX13" fmla="*/ 644680 w 1089466"/>
              <a:gd name="connsiteY13" fmla="*/ 121116 h 387693"/>
              <a:gd name="connsiteX14" fmla="*/ 694104 w 1089466"/>
              <a:gd name="connsiteY14" fmla="*/ 129742 h 387693"/>
              <a:gd name="connsiteX15" fmla="*/ 739798 w 1089466"/>
              <a:gd name="connsiteY15" fmla="*/ 127493 h 387693"/>
              <a:gd name="connsiteX16" fmla="*/ 846504 w 1089466"/>
              <a:gd name="connsiteY16" fmla="*/ 130774 h 387693"/>
              <a:gd name="connsiteX17" fmla="*/ 900823 w 1089466"/>
              <a:gd name="connsiteY17" fmla="*/ 127810 h 387693"/>
              <a:gd name="connsiteX18" fmla="*/ 917492 w 1089466"/>
              <a:gd name="connsiteY18" fmla="*/ 120534 h 387693"/>
              <a:gd name="connsiteX19" fmla="*/ 927017 w 1089466"/>
              <a:gd name="connsiteY19" fmla="*/ 118153 h 387693"/>
              <a:gd name="connsiteX20" fmla="*/ 934161 w 1089466"/>
              <a:gd name="connsiteY20" fmla="*/ 113390 h 387693"/>
              <a:gd name="connsiteX21" fmla="*/ 941304 w 1089466"/>
              <a:gd name="connsiteY21" fmla="*/ 115772 h 387693"/>
              <a:gd name="connsiteX22" fmla="*/ 950829 w 1089466"/>
              <a:gd name="connsiteY22" fmla="*/ 118153 h 387693"/>
              <a:gd name="connsiteX23" fmla="*/ 965117 w 1089466"/>
              <a:gd name="connsiteY23" fmla="*/ 122915 h 387693"/>
              <a:gd name="connsiteX24" fmla="*/ 979404 w 1089466"/>
              <a:gd name="connsiteY24" fmla="*/ 130059 h 387693"/>
              <a:gd name="connsiteX25" fmla="*/ 986548 w 1089466"/>
              <a:gd name="connsiteY25" fmla="*/ 137203 h 387693"/>
              <a:gd name="connsiteX26" fmla="*/ 998454 w 1089466"/>
              <a:gd name="connsiteY26" fmla="*/ 139584 h 387693"/>
              <a:gd name="connsiteX27" fmla="*/ 1012742 w 1089466"/>
              <a:gd name="connsiteY27" fmla="*/ 144347 h 387693"/>
              <a:gd name="connsiteX28" fmla="*/ 1019886 w 1089466"/>
              <a:gd name="connsiteY28" fmla="*/ 146728 h 387693"/>
              <a:gd name="connsiteX29" fmla="*/ 1027029 w 1089466"/>
              <a:gd name="connsiteY29" fmla="*/ 149109 h 387693"/>
              <a:gd name="connsiteX30" fmla="*/ 1034173 w 1089466"/>
              <a:gd name="connsiteY30" fmla="*/ 151490 h 387693"/>
              <a:gd name="connsiteX31" fmla="*/ 1041317 w 1089466"/>
              <a:gd name="connsiteY31" fmla="*/ 156253 h 387693"/>
              <a:gd name="connsiteX32" fmla="*/ 1055604 w 1089466"/>
              <a:gd name="connsiteY32" fmla="*/ 161015 h 387693"/>
              <a:gd name="connsiteX33" fmla="*/ 1062748 w 1089466"/>
              <a:gd name="connsiteY33" fmla="*/ 165778 h 387693"/>
              <a:gd name="connsiteX34" fmla="*/ 1069892 w 1089466"/>
              <a:gd name="connsiteY34" fmla="*/ 168159 h 387693"/>
              <a:gd name="connsiteX35" fmla="*/ 1077036 w 1089466"/>
              <a:gd name="connsiteY35" fmla="*/ 182447 h 387693"/>
              <a:gd name="connsiteX36" fmla="*/ 1084179 w 1089466"/>
              <a:gd name="connsiteY36" fmla="*/ 189590 h 387693"/>
              <a:gd name="connsiteX37" fmla="*/ 1086561 w 1089466"/>
              <a:gd name="connsiteY37" fmla="*/ 220547 h 387693"/>
              <a:gd name="connsiteX38" fmla="*/ 1079417 w 1089466"/>
              <a:gd name="connsiteY38" fmla="*/ 225309 h 387693"/>
              <a:gd name="connsiteX39" fmla="*/ 1072273 w 1089466"/>
              <a:gd name="connsiteY39" fmla="*/ 232453 h 387693"/>
              <a:gd name="connsiteX40" fmla="*/ 1057986 w 1089466"/>
              <a:gd name="connsiteY40" fmla="*/ 241978 h 387693"/>
              <a:gd name="connsiteX41" fmla="*/ 1041317 w 1089466"/>
              <a:gd name="connsiteY41" fmla="*/ 258647 h 387693"/>
              <a:gd name="connsiteX42" fmla="*/ 1034173 w 1089466"/>
              <a:gd name="connsiteY42" fmla="*/ 263409 h 387693"/>
              <a:gd name="connsiteX43" fmla="*/ 1019886 w 1089466"/>
              <a:gd name="connsiteY43" fmla="*/ 291984 h 387693"/>
              <a:gd name="connsiteX44" fmla="*/ 1012742 w 1089466"/>
              <a:gd name="connsiteY44" fmla="*/ 296747 h 387693"/>
              <a:gd name="connsiteX45" fmla="*/ 1005598 w 1089466"/>
              <a:gd name="connsiteY45" fmla="*/ 311034 h 387693"/>
              <a:gd name="connsiteX46" fmla="*/ 998454 w 1089466"/>
              <a:gd name="connsiteY46" fmla="*/ 315797 h 387693"/>
              <a:gd name="connsiteX47" fmla="*/ 988929 w 1089466"/>
              <a:gd name="connsiteY47" fmla="*/ 330084 h 387693"/>
              <a:gd name="connsiteX48" fmla="*/ 974642 w 1089466"/>
              <a:gd name="connsiteY48" fmla="*/ 339609 h 387693"/>
              <a:gd name="connsiteX49" fmla="*/ 969879 w 1089466"/>
              <a:gd name="connsiteY49" fmla="*/ 346753 h 387693"/>
              <a:gd name="connsiteX50" fmla="*/ 955592 w 1089466"/>
              <a:gd name="connsiteY50" fmla="*/ 358659 h 387693"/>
              <a:gd name="connsiteX51" fmla="*/ 948448 w 1089466"/>
              <a:gd name="connsiteY51" fmla="*/ 361040 h 387693"/>
              <a:gd name="connsiteX52" fmla="*/ 931779 w 1089466"/>
              <a:gd name="connsiteY52" fmla="*/ 380090 h 387693"/>
              <a:gd name="connsiteX53" fmla="*/ 927017 w 1089466"/>
              <a:gd name="connsiteY53" fmla="*/ 387234 h 387693"/>
              <a:gd name="connsiteX54" fmla="*/ 862723 w 1089466"/>
              <a:gd name="connsiteY54" fmla="*/ 384853 h 387693"/>
              <a:gd name="connsiteX55" fmla="*/ 855579 w 1089466"/>
              <a:gd name="connsiteY55" fmla="*/ 382472 h 387693"/>
              <a:gd name="connsiteX56" fmla="*/ 834148 w 1089466"/>
              <a:gd name="connsiteY56" fmla="*/ 380090 h 387693"/>
              <a:gd name="connsiteX57" fmla="*/ 807954 w 1089466"/>
              <a:gd name="connsiteY57" fmla="*/ 375328 h 387693"/>
              <a:gd name="connsiteX58" fmla="*/ 738898 w 1089466"/>
              <a:gd name="connsiteY58" fmla="*/ 380090 h 387693"/>
              <a:gd name="connsiteX59" fmla="*/ 717467 w 1089466"/>
              <a:gd name="connsiteY59" fmla="*/ 377709 h 387693"/>
              <a:gd name="connsiteX60" fmla="*/ 700798 w 1089466"/>
              <a:gd name="connsiteY60" fmla="*/ 370565 h 387693"/>
              <a:gd name="connsiteX61" fmla="*/ 691273 w 1089466"/>
              <a:gd name="connsiteY61" fmla="*/ 368184 h 387693"/>
              <a:gd name="connsiteX62" fmla="*/ 684129 w 1089466"/>
              <a:gd name="connsiteY62" fmla="*/ 365803 h 387693"/>
              <a:gd name="connsiteX63" fmla="*/ 674604 w 1089466"/>
              <a:gd name="connsiteY63" fmla="*/ 363422 h 387693"/>
              <a:gd name="connsiteX64" fmla="*/ 667461 w 1089466"/>
              <a:gd name="connsiteY64" fmla="*/ 361040 h 387693"/>
              <a:gd name="connsiteX65" fmla="*/ 636504 w 1089466"/>
              <a:gd name="connsiteY65" fmla="*/ 356278 h 387693"/>
              <a:gd name="connsiteX66" fmla="*/ 603167 w 1089466"/>
              <a:gd name="connsiteY66" fmla="*/ 358659 h 387693"/>
              <a:gd name="connsiteX67" fmla="*/ 581736 w 1089466"/>
              <a:gd name="connsiteY67" fmla="*/ 353897 h 387693"/>
              <a:gd name="connsiteX68" fmla="*/ 572211 w 1089466"/>
              <a:gd name="connsiteY68" fmla="*/ 351515 h 387693"/>
              <a:gd name="connsiteX69" fmla="*/ 557923 w 1089466"/>
              <a:gd name="connsiteY69" fmla="*/ 346753 h 387693"/>
              <a:gd name="connsiteX70" fmla="*/ 536492 w 1089466"/>
              <a:gd name="connsiteY70" fmla="*/ 337228 h 387693"/>
              <a:gd name="connsiteX71" fmla="*/ 529348 w 1089466"/>
              <a:gd name="connsiteY71" fmla="*/ 334847 h 387693"/>
              <a:gd name="connsiteX72" fmla="*/ 505536 w 1089466"/>
              <a:gd name="connsiteY72" fmla="*/ 320559 h 387693"/>
              <a:gd name="connsiteX73" fmla="*/ 498392 w 1089466"/>
              <a:gd name="connsiteY73" fmla="*/ 318178 h 387693"/>
              <a:gd name="connsiteX74" fmla="*/ 445872 w 1089466"/>
              <a:gd name="connsiteY74" fmla="*/ 311536 h 387693"/>
              <a:gd name="connsiteX75" fmla="*/ 408038 w 1089466"/>
              <a:gd name="connsiteY75" fmla="*/ 290236 h 387693"/>
              <a:gd name="connsiteX76" fmla="*/ 380361 w 1089466"/>
              <a:gd name="connsiteY76" fmla="*/ 271636 h 387693"/>
              <a:gd name="connsiteX77" fmla="*/ 321996 w 1089466"/>
              <a:gd name="connsiteY77" fmla="*/ 253169 h 387693"/>
              <a:gd name="connsiteX78" fmla="*/ 265029 w 1089466"/>
              <a:gd name="connsiteY78" fmla="*/ 230072 h 387693"/>
              <a:gd name="connsiteX79" fmla="*/ 257886 w 1089466"/>
              <a:gd name="connsiteY79" fmla="*/ 232453 h 387693"/>
              <a:gd name="connsiteX80" fmla="*/ 200736 w 1089466"/>
              <a:gd name="connsiteY80" fmla="*/ 237215 h 387693"/>
              <a:gd name="connsiteX81" fmla="*/ 186448 w 1089466"/>
              <a:gd name="connsiteY81" fmla="*/ 230654 h 387693"/>
              <a:gd name="connsiteX82" fmla="*/ 170811 w 1089466"/>
              <a:gd name="connsiteY82" fmla="*/ 238247 h 387693"/>
              <a:gd name="connsiteX83" fmla="*/ 145967 w 1089466"/>
              <a:gd name="connsiteY83" fmla="*/ 249122 h 387693"/>
              <a:gd name="connsiteX84" fmla="*/ 136442 w 1089466"/>
              <a:gd name="connsiteY84" fmla="*/ 251503 h 387693"/>
              <a:gd name="connsiteX85" fmla="*/ 119773 w 1089466"/>
              <a:gd name="connsiteY85" fmla="*/ 249122 h 387693"/>
              <a:gd name="connsiteX86" fmla="*/ 93579 w 1089466"/>
              <a:gd name="connsiteY86" fmla="*/ 256133 h 387693"/>
              <a:gd name="connsiteX87" fmla="*/ 75112 w 1089466"/>
              <a:gd name="connsiteY87" fmla="*/ 254201 h 387693"/>
              <a:gd name="connsiteX88" fmla="*/ 47702 w 1089466"/>
              <a:gd name="connsiteY88" fmla="*/ 254069 h 387693"/>
              <a:gd name="connsiteX89" fmla="*/ 11481 w 1089466"/>
              <a:gd name="connsiteY89" fmla="*/ 238166 h 387693"/>
              <a:gd name="connsiteX90" fmla="*/ 13863 w 1089466"/>
              <a:gd name="connsiteY90" fmla="*/ 211205 h 387693"/>
              <a:gd name="connsiteX91" fmla="*/ 16244 w 1089466"/>
              <a:gd name="connsiteY91" fmla="*/ 170091 h 387693"/>
              <a:gd name="connsiteX92" fmla="*/ 12831 w 1089466"/>
              <a:gd name="connsiteY92" fmla="*/ 139318 h 387693"/>
              <a:gd name="connsiteX93" fmla="*/ 10899 w 1089466"/>
              <a:gd name="connsiteY93" fmla="*/ 101034 h 387693"/>
              <a:gd name="connsiteX94" fmla="*/ 25 w 1089466"/>
              <a:gd name="connsiteY94" fmla="*/ 71427 h 387693"/>
              <a:gd name="connsiteX95" fmla="*/ 8201 w 1089466"/>
              <a:gd name="connsiteY95" fmla="*/ 30313 h 387693"/>
              <a:gd name="connsiteX96" fmla="*/ 26668 w 1089466"/>
              <a:gd name="connsiteY96" fmla="*/ 71 h 387693"/>
              <a:gd name="connsiteX0" fmla="*/ 42562 w 1105360"/>
              <a:gd name="connsiteY0" fmla="*/ 71 h 387693"/>
              <a:gd name="connsiteX1" fmla="*/ 116750 w 1105360"/>
              <a:gd name="connsiteY1" fmla="*/ 22903 h 387693"/>
              <a:gd name="connsiteX2" fmla="*/ 148157 w 1105360"/>
              <a:gd name="connsiteY2" fmla="*/ 52245 h 387693"/>
              <a:gd name="connsiteX3" fmla="*/ 184324 w 1105360"/>
              <a:gd name="connsiteY3" fmla="*/ 60869 h 387693"/>
              <a:gd name="connsiteX4" fmla="*/ 196680 w 1105360"/>
              <a:gd name="connsiteY4" fmla="*/ 68913 h 387693"/>
              <a:gd name="connsiteX5" fmla="*/ 221392 w 1105360"/>
              <a:gd name="connsiteY5" fmla="*/ 80370 h 387693"/>
              <a:gd name="connsiteX6" fmla="*/ 235680 w 1105360"/>
              <a:gd name="connsiteY6" fmla="*/ 72909 h 387693"/>
              <a:gd name="connsiteX7" fmla="*/ 249967 w 1105360"/>
              <a:gd name="connsiteY7" fmla="*/ 82434 h 387693"/>
              <a:gd name="connsiteX8" fmla="*/ 264255 w 1105360"/>
              <a:gd name="connsiteY8" fmla="*/ 89578 h 387693"/>
              <a:gd name="connsiteX9" fmla="*/ 343286 w 1105360"/>
              <a:gd name="connsiteY9" fmla="*/ 85081 h 387693"/>
              <a:gd name="connsiteX10" fmla="*/ 384799 w 1105360"/>
              <a:gd name="connsiteY10" fmla="*/ 97887 h 387693"/>
              <a:gd name="connsiteX11" fmla="*/ 455204 w 1105360"/>
              <a:gd name="connsiteY11" fmla="*/ 97437 h 387693"/>
              <a:gd name="connsiteX12" fmla="*/ 591916 w 1105360"/>
              <a:gd name="connsiteY12" fmla="*/ 99819 h 387693"/>
              <a:gd name="connsiteX13" fmla="*/ 660574 w 1105360"/>
              <a:gd name="connsiteY13" fmla="*/ 121116 h 387693"/>
              <a:gd name="connsiteX14" fmla="*/ 709998 w 1105360"/>
              <a:gd name="connsiteY14" fmla="*/ 129742 h 387693"/>
              <a:gd name="connsiteX15" fmla="*/ 755692 w 1105360"/>
              <a:gd name="connsiteY15" fmla="*/ 127493 h 387693"/>
              <a:gd name="connsiteX16" fmla="*/ 862398 w 1105360"/>
              <a:gd name="connsiteY16" fmla="*/ 130774 h 387693"/>
              <a:gd name="connsiteX17" fmla="*/ 916717 w 1105360"/>
              <a:gd name="connsiteY17" fmla="*/ 127810 h 387693"/>
              <a:gd name="connsiteX18" fmla="*/ 933386 w 1105360"/>
              <a:gd name="connsiteY18" fmla="*/ 120534 h 387693"/>
              <a:gd name="connsiteX19" fmla="*/ 942911 w 1105360"/>
              <a:gd name="connsiteY19" fmla="*/ 118153 h 387693"/>
              <a:gd name="connsiteX20" fmla="*/ 950055 w 1105360"/>
              <a:gd name="connsiteY20" fmla="*/ 113390 h 387693"/>
              <a:gd name="connsiteX21" fmla="*/ 957198 w 1105360"/>
              <a:gd name="connsiteY21" fmla="*/ 115772 h 387693"/>
              <a:gd name="connsiteX22" fmla="*/ 966723 w 1105360"/>
              <a:gd name="connsiteY22" fmla="*/ 118153 h 387693"/>
              <a:gd name="connsiteX23" fmla="*/ 981011 w 1105360"/>
              <a:gd name="connsiteY23" fmla="*/ 122915 h 387693"/>
              <a:gd name="connsiteX24" fmla="*/ 995298 w 1105360"/>
              <a:gd name="connsiteY24" fmla="*/ 130059 h 387693"/>
              <a:gd name="connsiteX25" fmla="*/ 1002442 w 1105360"/>
              <a:gd name="connsiteY25" fmla="*/ 137203 h 387693"/>
              <a:gd name="connsiteX26" fmla="*/ 1014348 w 1105360"/>
              <a:gd name="connsiteY26" fmla="*/ 139584 h 387693"/>
              <a:gd name="connsiteX27" fmla="*/ 1028636 w 1105360"/>
              <a:gd name="connsiteY27" fmla="*/ 144347 h 387693"/>
              <a:gd name="connsiteX28" fmla="*/ 1035780 w 1105360"/>
              <a:gd name="connsiteY28" fmla="*/ 146728 h 387693"/>
              <a:gd name="connsiteX29" fmla="*/ 1042923 w 1105360"/>
              <a:gd name="connsiteY29" fmla="*/ 149109 h 387693"/>
              <a:gd name="connsiteX30" fmla="*/ 1050067 w 1105360"/>
              <a:gd name="connsiteY30" fmla="*/ 151490 h 387693"/>
              <a:gd name="connsiteX31" fmla="*/ 1057211 w 1105360"/>
              <a:gd name="connsiteY31" fmla="*/ 156253 h 387693"/>
              <a:gd name="connsiteX32" fmla="*/ 1071498 w 1105360"/>
              <a:gd name="connsiteY32" fmla="*/ 161015 h 387693"/>
              <a:gd name="connsiteX33" fmla="*/ 1078642 w 1105360"/>
              <a:gd name="connsiteY33" fmla="*/ 165778 h 387693"/>
              <a:gd name="connsiteX34" fmla="*/ 1085786 w 1105360"/>
              <a:gd name="connsiteY34" fmla="*/ 168159 h 387693"/>
              <a:gd name="connsiteX35" fmla="*/ 1092930 w 1105360"/>
              <a:gd name="connsiteY35" fmla="*/ 182447 h 387693"/>
              <a:gd name="connsiteX36" fmla="*/ 1100073 w 1105360"/>
              <a:gd name="connsiteY36" fmla="*/ 189590 h 387693"/>
              <a:gd name="connsiteX37" fmla="*/ 1102455 w 1105360"/>
              <a:gd name="connsiteY37" fmla="*/ 220547 h 387693"/>
              <a:gd name="connsiteX38" fmla="*/ 1095311 w 1105360"/>
              <a:gd name="connsiteY38" fmla="*/ 225309 h 387693"/>
              <a:gd name="connsiteX39" fmla="*/ 1088167 w 1105360"/>
              <a:gd name="connsiteY39" fmla="*/ 232453 h 387693"/>
              <a:gd name="connsiteX40" fmla="*/ 1073880 w 1105360"/>
              <a:gd name="connsiteY40" fmla="*/ 241978 h 387693"/>
              <a:gd name="connsiteX41" fmla="*/ 1057211 w 1105360"/>
              <a:gd name="connsiteY41" fmla="*/ 258647 h 387693"/>
              <a:gd name="connsiteX42" fmla="*/ 1050067 w 1105360"/>
              <a:gd name="connsiteY42" fmla="*/ 263409 h 387693"/>
              <a:gd name="connsiteX43" fmla="*/ 1035780 w 1105360"/>
              <a:gd name="connsiteY43" fmla="*/ 291984 h 387693"/>
              <a:gd name="connsiteX44" fmla="*/ 1028636 w 1105360"/>
              <a:gd name="connsiteY44" fmla="*/ 296747 h 387693"/>
              <a:gd name="connsiteX45" fmla="*/ 1021492 w 1105360"/>
              <a:gd name="connsiteY45" fmla="*/ 311034 h 387693"/>
              <a:gd name="connsiteX46" fmla="*/ 1014348 w 1105360"/>
              <a:gd name="connsiteY46" fmla="*/ 315797 h 387693"/>
              <a:gd name="connsiteX47" fmla="*/ 1004823 w 1105360"/>
              <a:gd name="connsiteY47" fmla="*/ 330084 h 387693"/>
              <a:gd name="connsiteX48" fmla="*/ 990536 w 1105360"/>
              <a:gd name="connsiteY48" fmla="*/ 339609 h 387693"/>
              <a:gd name="connsiteX49" fmla="*/ 985773 w 1105360"/>
              <a:gd name="connsiteY49" fmla="*/ 346753 h 387693"/>
              <a:gd name="connsiteX50" fmla="*/ 971486 w 1105360"/>
              <a:gd name="connsiteY50" fmla="*/ 358659 h 387693"/>
              <a:gd name="connsiteX51" fmla="*/ 964342 w 1105360"/>
              <a:gd name="connsiteY51" fmla="*/ 361040 h 387693"/>
              <a:gd name="connsiteX52" fmla="*/ 947673 w 1105360"/>
              <a:gd name="connsiteY52" fmla="*/ 380090 h 387693"/>
              <a:gd name="connsiteX53" fmla="*/ 942911 w 1105360"/>
              <a:gd name="connsiteY53" fmla="*/ 387234 h 387693"/>
              <a:gd name="connsiteX54" fmla="*/ 878617 w 1105360"/>
              <a:gd name="connsiteY54" fmla="*/ 384853 h 387693"/>
              <a:gd name="connsiteX55" fmla="*/ 871473 w 1105360"/>
              <a:gd name="connsiteY55" fmla="*/ 382472 h 387693"/>
              <a:gd name="connsiteX56" fmla="*/ 850042 w 1105360"/>
              <a:gd name="connsiteY56" fmla="*/ 380090 h 387693"/>
              <a:gd name="connsiteX57" fmla="*/ 823848 w 1105360"/>
              <a:gd name="connsiteY57" fmla="*/ 375328 h 387693"/>
              <a:gd name="connsiteX58" fmla="*/ 754792 w 1105360"/>
              <a:gd name="connsiteY58" fmla="*/ 380090 h 387693"/>
              <a:gd name="connsiteX59" fmla="*/ 733361 w 1105360"/>
              <a:gd name="connsiteY59" fmla="*/ 377709 h 387693"/>
              <a:gd name="connsiteX60" fmla="*/ 716692 w 1105360"/>
              <a:gd name="connsiteY60" fmla="*/ 370565 h 387693"/>
              <a:gd name="connsiteX61" fmla="*/ 707167 w 1105360"/>
              <a:gd name="connsiteY61" fmla="*/ 368184 h 387693"/>
              <a:gd name="connsiteX62" fmla="*/ 700023 w 1105360"/>
              <a:gd name="connsiteY62" fmla="*/ 365803 h 387693"/>
              <a:gd name="connsiteX63" fmla="*/ 690498 w 1105360"/>
              <a:gd name="connsiteY63" fmla="*/ 363422 h 387693"/>
              <a:gd name="connsiteX64" fmla="*/ 683355 w 1105360"/>
              <a:gd name="connsiteY64" fmla="*/ 361040 h 387693"/>
              <a:gd name="connsiteX65" fmla="*/ 652398 w 1105360"/>
              <a:gd name="connsiteY65" fmla="*/ 356278 h 387693"/>
              <a:gd name="connsiteX66" fmla="*/ 619061 w 1105360"/>
              <a:gd name="connsiteY66" fmla="*/ 358659 h 387693"/>
              <a:gd name="connsiteX67" fmla="*/ 597630 w 1105360"/>
              <a:gd name="connsiteY67" fmla="*/ 353897 h 387693"/>
              <a:gd name="connsiteX68" fmla="*/ 588105 w 1105360"/>
              <a:gd name="connsiteY68" fmla="*/ 351515 h 387693"/>
              <a:gd name="connsiteX69" fmla="*/ 573817 w 1105360"/>
              <a:gd name="connsiteY69" fmla="*/ 346753 h 387693"/>
              <a:gd name="connsiteX70" fmla="*/ 552386 w 1105360"/>
              <a:gd name="connsiteY70" fmla="*/ 337228 h 387693"/>
              <a:gd name="connsiteX71" fmla="*/ 545242 w 1105360"/>
              <a:gd name="connsiteY71" fmla="*/ 334847 h 387693"/>
              <a:gd name="connsiteX72" fmla="*/ 521430 w 1105360"/>
              <a:gd name="connsiteY72" fmla="*/ 320559 h 387693"/>
              <a:gd name="connsiteX73" fmla="*/ 514286 w 1105360"/>
              <a:gd name="connsiteY73" fmla="*/ 318178 h 387693"/>
              <a:gd name="connsiteX74" fmla="*/ 461766 w 1105360"/>
              <a:gd name="connsiteY74" fmla="*/ 311536 h 387693"/>
              <a:gd name="connsiteX75" fmla="*/ 423932 w 1105360"/>
              <a:gd name="connsiteY75" fmla="*/ 290236 h 387693"/>
              <a:gd name="connsiteX76" fmla="*/ 396255 w 1105360"/>
              <a:gd name="connsiteY76" fmla="*/ 271636 h 387693"/>
              <a:gd name="connsiteX77" fmla="*/ 337890 w 1105360"/>
              <a:gd name="connsiteY77" fmla="*/ 253169 h 387693"/>
              <a:gd name="connsiteX78" fmla="*/ 280923 w 1105360"/>
              <a:gd name="connsiteY78" fmla="*/ 230072 h 387693"/>
              <a:gd name="connsiteX79" fmla="*/ 273780 w 1105360"/>
              <a:gd name="connsiteY79" fmla="*/ 232453 h 387693"/>
              <a:gd name="connsiteX80" fmla="*/ 216630 w 1105360"/>
              <a:gd name="connsiteY80" fmla="*/ 237215 h 387693"/>
              <a:gd name="connsiteX81" fmla="*/ 202342 w 1105360"/>
              <a:gd name="connsiteY81" fmla="*/ 230654 h 387693"/>
              <a:gd name="connsiteX82" fmla="*/ 186705 w 1105360"/>
              <a:gd name="connsiteY82" fmla="*/ 238247 h 387693"/>
              <a:gd name="connsiteX83" fmla="*/ 161861 w 1105360"/>
              <a:gd name="connsiteY83" fmla="*/ 249122 h 387693"/>
              <a:gd name="connsiteX84" fmla="*/ 152336 w 1105360"/>
              <a:gd name="connsiteY84" fmla="*/ 251503 h 387693"/>
              <a:gd name="connsiteX85" fmla="*/ 135667 w 1105360"/>
              <a:gd name="connsiteY85" fmla="*/ 249122 h 387693"/>
              <a:gd name="connsiteX86" fmla="*/ 109473 w 1105360"/>
              <a:gd name="connsiteY86" fmla="*/ 256133 h 387693"/>
              <a:gd name="connsiteX87" fmla="*/ 91006 w 1105360"/>
              <a:gd name="connsiteY87" fmla="*/ 254201 h 387693"/>
              <a:gd name="connsiteX88" fmla="*/ 63596 w 1105360"/>
              <a:gd name="connsiteY88" fmla="*/ 254069 h 387693"/>
              <a:gd name="connsiteX89" fmla="*/ 27375 w 1105360"/>
              <a:gd name="connsiteY89" fmla="*/ 238166 h 387693"/>
              <a:gd name="connsiteX90" fmla="*/ 29757 w 1105360"/>
              <a:gd name="connsiteY90" fmla="*/ 211205 h 387693"/>
              <a:gd name="connsiteX91" fmla="*/ 32138 w 1105360"/>
              <a:gd name="connsiteY91" fmla="*/ 170091 h 387693"/>
              <a:gd name="connsiteX92" fmla="*/ 28725 w 1105360"/>
              <a:gd name="connsiteY92" fmla="*/ 139318 h 387693"/>
              <a:gd name="connsiteX93" fmla="*/ 26793 w 1105360"/>
              <a:gd name="connsiteY93" fmla="*/ 101034 h 387693"/>
              <a:gd name="connsiteX94" fmla="*/ 15919 w 1105360"/>
              <a:gd name="connsiteY94" fmla="*/ 71427 h 387693"/>
              <a:gd name="connsiteX95" fmla="*/ 282 w 1105360"/>
              <a:gd name="connsiteY95" fmla="*/ 16026 h 387693"/>
              <a:gd name="connsiteX96" fmla="*/ 42562 w 1105360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30019 w 1108586"/>
              <a:gd name="connsiteY93" fmla="*/ 101034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59678 w 1108586"/>
              <a:gd name="connsiteY88" fmla="*/ 256450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50849 w 1108586"/>
              <a:gd name="connsiteY71" fmla="*/ 349135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60374 w 1108586"/>
              <a:gd name="connsiteY70" fmla="*/ 365804 h 387693"/>
              <a:gd name="connsiteX71" fmla="*/ 524656 w 1108586"/>
              <a:gd name="connsiteY71" fmla="*/ 344371 h 387693"/>
              <a:gd name="connsiteX72" fmla="*/ 512750 w 1108586"/>
              <a:gd name="connsiteY72" fmla="*/ 332465 h 387693"/>
              <a:gd name="connsiteX73" fmla="*/ 464992 w 1108586"/>
              <a:gd name="connsiteY73" fmla="*/ 311536 h 387693"/>
              <a:gd name="connsiteX74" fmla="*/ 427158 w 1108586"/>
              <a:gd name="connsiteY74" fmla="*/ 290236 h 387693"/>
              <a:gd name="connsiteX75" fmla="*/ 399481 w 1108586"/>
              <a:gd name="connsiteY75" fmla="*/ 271636 h 387693"/>
              <a:gd name="connsiteX76" fmla="*/ 341116 w 1108586"/>
              <a:gd name="connsiteY76" fmla="*/ 253169 h 387693"/>
              <a:gd name="connsiteX77" fmla="*/ 284149 w 1108586"/>
              <a:gd name="connsiteY77" fmla="*/ 230072 h 387693"/>
              <a:gd name="connsiteX78" fmla="*/ 277006 w 1108586"/>
              <a:gd name="connsiteY78" fmla="*/ 232453 h 387693"/>
              <a:gd name="connsiteX79" fmla="*/ 219856 w 1108586"/>
              <a:gd name="connsiteY79" fmla="*/ 237215 h 387693"/>
              <a:gd name="connsiteX80" fmla="*/ 205568 w 1108586"/>
              <a:gd name="connsiteY80" fmla="*/ 230654 h 387693"/>
              <a:gd name="connsiteX81" fmla="*/ 189931 w 1108586"/>
              <a:gd name="connsiteY81" fmla="*/ 238247 h 387693"/>
              <a:gd name="connsiteX82" fmla="*/ 165087 w 1108586"/>
              <a:gd name="connsiteY82" fmla="*/ 249122 h 387693"/>
              <a:gd name="connsiteX83" fmla="*/ 155562 w 1108586"/>
              <a:gd name="connsiteY83" fmla="*/ 251503 h 387693"/>
              <a:gd name="connsiteX84" fmla="*/ 112699 w 1108586"/>
              <a:gd name="connsiteY84" fmla="*/ 270420 h 387693"/>
              <a:gd name="connsiteX85" fmla="*/ 89470 w 1108586"/>
              <a:gd name="connsiteY85" fmla="*/ 263726 h 387693"/>
              <a:gd name="connsiteX86" fmla="*/ 59678 w 1108586"/>
              <a:gd name="connsiteY86" fmla="*/ 256450 h 387693"/>
              <a:gd name="connsiteX87" fmla="*/ 18695 w 1108586"/>
              <a:gd name="connsiteY87" fmla="*/ 240547 h 387693"/>
              <a:gd name="connsiteX88" fmla="*/ 16315 w 1108586"/>
              <a:gd name="connsiteY88" fmla="*/ 208824 h 387693"/>
              <a:gd name="connsiteX89" fmla="*/ 21077 w 1108586"/>
              <a:gd name="connsiteY89" fmla="*/ 172472 h 387693"/>
              <a:gd name="connsiteX90" fmla="*/ 31951 w 1108586"/>
              <a:gd name="connsiteY90" fmla="*/ 139318 h 387693"/>
              <a:gd name="connsiteX91" fmla="*/ 10969 w 1108586"/>
              <a:gd name="connsiteY91" fmla="*/ 112940 h 387693"/>
              <a:gd name="connsiteX92" fmla="*/ 95 w 1108586"/>
              <a:gd name="connsiteY92" fmla="*/ 71427 h 387693"/>
              <a:gd name="connsiteX93" fmla="*/ 3508 w 1108586"/>
              <a:gd name="connsiteY93" fmla="*/ 16026 h 387693"/>
              <a:gd name="connsiteX94" fmla="*/ 45788 w 1108586"/>
              <a:gd name="connsiteY94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36987 w 1108586"/>
              <a:gd name="connsiteY9" fmla="*/ 92224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67481 w 1108586"/>
              <a:gd name="connsiteY7" fmla="*/ 89578 h 387693"/>
              <a:gd name="connsiteX8" fmla="*/ 336987 w 1108586"/>
              <a:gd name="connsiteY8" fmla="*/ 92224 h 387693"/>
              <a:gd name="connsiteX9" fmla="*/ 388025 w 1108586"/>
              <a:gd name="connsiteY9" fmla="*/ 97887 h 387693"/>
              <a:gd name="connsiteX10" fmla="*/ 458430 w 1108586"/>
              <a:gd name="connsiteY10" fmla="*/ 97437 h 387693"/>
              <a:gd name="connsiteX11" fmla="*/ 595142 w 1108586"/>
              <a:gd name="connsiteY11" fmla="*/ 99819 h 387693"/>
              <a:gd name="connsiteX12" fmla="*/ 663800 w 1108586"/>
              <a:gd name="connsiteY12" fmla="*/ 121116 h 387693"/>
              <a:gd name="connsiteX13" fmla="*/ 713224 w 1108586"/>
              <a:gd name="connsiteY13" fmla="*/ 129742 h 387693"/>
              <a:gd name="connsiteX14" fmla="*/ 758918 w 1108586"/>
              <a:gd name="connsiteY14" fmla="*/ 127493 h 387693"/>
              <a:gd name="connsiteX15" fmla="*/ 865624 w 1108586"/>
              <a:gd name="connsiteY15" fmla="*/ 130774 h 387693"/>
              <a:gd name="connsiteX16" fmla="*/ 919943 w 1108586"/>
              <a:gd name="connsiteY16" fmla="*/ 127810 h 387693"/>
              <a:gd name="connsiteX17" fmla="*/ 936612 w 1108586"/>
              <a:gd name="connsiteY17" fmla="*/ 120534 h 387693"/>
              <a:gd name="connsiteX18" fmla="*/ 946137 w 1108586"/>
              <a:gd name="connsiteY18" fmla="*/ 118153 h 387693"/>
              <a:gd name="connsiteX19" fmla="*/ 953281 w 1108586"/>
              <a:gd name="connsiteY19" fmla="*/ 113390 h 387693"/>
              <a:gd name="connsiteX20" fmla="*/ 960424 w 1108586"/>
              <a:gd name="connsiteY20" fmla="*/ 115772 h 387693"/>
              <a:gd name="connsiteX21" fmla="*/ 969949 w 1108586"/>
              <a:gd name="connsiteY21" fmla="*/ 118153 h 387693"/>
              <a:gd name="connsiteX22" fmla="*/ 984237 w 1108586"/>
              <a:gd name="connsiteY22" fmla="*/ 122915 h 387693"/>
              <a:gd name="connsiteX23" fmla="*/ 998524 w 1108586"/>
              <a:gd name="connsiteY23" fmla="*/ 130059 h 387693"/>
              <a:gd name="connsiteX24" fmla="*/ 1005668 w 1108586"/>
              <a:gd name="connsiteY24" fmla="*/ 137203 h 387693"/>
              <a:gd name="connsiteX25" fmla="*/ 1017574 w 1108586"/>
              <a:gd name="connsiteY25" fmla="*/ 139584 h 387693"/>
              <a:gd name="connsiteX26" fmla="*/ 1031862 w 1108586"/>
              <a:gd name="connsiteY26" fmla="*/ 144347 h 387693"/>
              <a:gd name="connsiteX27" fmla="*/ 1039006 w 1108586"/>
              <a:gd name="connsiteY27" fmla="*/ 146728 h 387693"/>
              <a:gd name="connsiteX28" fmla="*/ 1046149 w 1108586"/>
              <a:gd name="connsiteY28" fmla="*/ 149109 h 387693"/>
              <a:gd name="connsiteX29" fmla="*/ 1053293 w 1108586"/>
              <a:gd name="connsiteY29" fmla="*/ 151490 h 387693"/>
              <a:gd name="connsiteX30" fmla="*/ 1060437 w 1108586"/>
              <a:gd name="connsiteY30" fmla="*/ 156253 h 387693"/>
              <a:gd name="connsiteX31" fmla="*/ 1074724 w 1108586"/>
              <a:gd name="connsiteY31" fmla="*/ 161015 h 387693"/>
              <a:gd name="connsiteX32" fmla="*/ 1081868 w 1108586"/>
              <a:gd name="connsiteY32" fmla="*/ 165778 h 387693"/>
              <a:gd name="connsiteX33" fmla="*/ 1089012 w 1108586"/>
              <a:gd name="connsiteY33" fmla="*/ 168159 h 387693"/>
              <a:gd name="connsiteX34" fmla="*/ 1096156 w 1108586"/>
              <a:gd name="connsiteY34" fmla="*/ 182447 h 387693"/>
              <a:gd name="connsiteX35" fmla="*/ 1103299 w 1108586"/>
              <a:gd name="connsiteY35" fmla="*/ 189590 h 387693"/>
              <a:gd name="connsiteX36" fmla="*/ 1105681 w 1108586"/>
              <a:gd name="connsiteY36" fmla="*/ 220547 h 387693"/>
              <a:gd name="connsiteX37" fmla="*/ 1098537 w 1108586"/>
              <a:gd name="connsiteY37" fmla="*/ 225309 h 387693"/>
              <a:gd name="connsiteX38" fmla="*/ 1091393 w 1108586"/>
              <a:gd name="connsiteY38" fmla="*/ 232453 h 387693"/>
              <a:gd name="connsiteX39" fmla="*/ 1077106 w 1108586"/>
              <a:gd name="connsiteY39" fmla="*/ 241978 h 387693"/>
              <a:gd name="connsiteX40" fmla="*/ 1060437 w 1108586"/>
              <a:gd name="connsiteY40" fmla="*/ 258647 h 387693"/>
              <a:gd name="connsiteX41" fmla="*/ 1053293 w 1108586"/>
              <a:gd name="connsiteY41" fmla="*/ 263409 h 387693"/>
              <a:gd name="connsiteX42" fmla="*/ 1039006 w 1108586"/>
              <a:gd name="connsiteY42" fmla="*/ 291984 h 387693"/>
              <a:gd name="connsiteX43" fmla="*/ 1031862 w 1108586"/>
              <a:gd name="connsiteY43" fmla="*/ 296747 h 387693"/>
              <a:gd name="connsiteX44" fmla="*/ 1024718 w 1108586"/>
              <a:gd name="connsiteY44" fmla="*/ 311034 h 387693"/>
              <a:gd name="connsiteX45" fmla="*/ 1017574 w 1108586"/>
              <a:gd name="connsiteY45" fmla="*/ 315797 h 387693"/>
              <a:gd name="connsiteX46" fmla="*/ 1008049 w 1108586"/>
              <a:gd name="connsiteY46" fmla="*/ 330084 h 387693"/>
              <a:gd name="connsiteX47" fmla="*/ 993762 w 1108586"/>
              <a:gd name="connsiteY47" fmla="*/ 339609 h 387693"/>
              <a:gd name="connsiteX48" fmla="*/ 988999 w 1108586"/>
              <a:gd name="connsiteY48" fmla="*/ 346753 h 387693"/>
              <a:gd name="connsiteX49" fmla="*/ 974712 w 1108586"/>
              <a:gd name="connsiteY49" fmla="*/ 358659 h 387693"/>
              <a:gd name="connsiteX50" fmla="*/ 967568 w 1108586"/>
              <a:gd name="connsiteY50" fmla="*/ 361040 h 387693"/>
              <a:gd name="connsiteX51" fmla="*/ 950899 w 1108586"/>
              <a:gd name="connsiteY51" fmla="*/ 380090 h 387693"/>
              <a:gd name="connsiteX52" fmla="*/ 946137 w 1108586"/>
              <a:gd name="connsiteY52" fmla="*/ 387234 h 387693"/>
              <a:gd name="connsiteX53" fmla="*/ 881843 w 1108586"/>
              <a:gd name="connsiteY53" fmla="*/ 384853 h 387693"/>
              <a:gd name="connsiteX54" fmla="*/ 874699 w 1108586"/>
              <a:gd name="connsiteY54" fmla="*/ 382472 h 387693"/>
              <a:gd name="connsiteX55" fmla="*/ 853268 w 1108586"/>
              <a:gd name="connsiteY55" fmla="*/ 380090 h 387693"/>
              <a:gd name="connsiteX56" fmla="*/ 827074 w 1108586"/>
              <a:gd name="connsiteY56" fmla="*/ 375328 h 387693"/>
              <a:gd name="connsiteX57" fmla="*/ 758018 w 1108586"/>
              <a:gd name="connsiteY57" fmla="*/ 380090 h 387693"/>
              <a:gd name="connsiteX58" fmla="*/ 736587 w 1108586"/>
              <a:gd name="connsiteY58" fmla="*/ 377709 h 387693"/>
              <a:gd name="connsiteX59" fmla="*/ 719918 w 1108586"/>
              <a:gd name="connsiteY59" fmla="*/ 370565 h 387693"/>
              <a:gd name="connsiteX60" fmla="*/ 710393 w 1108586"/>
              <a:gd name="connsiteY60" fmla="*/ 368184 h 387693"/>
              <a:gd name="connsiteX61" fmla="*/ 703249 w 1108586"/>
              <a:gd name="connsiteY61" fmla="*/ 365803 h 387693"/>
              <a:gd name="connsiteX62" fmla="*/ 693724 w 1108586"/>
              <a:gd name="connsiteY62" fmla="*/ 363422 h 387693"/>
              <a:gd name="connsiteX63" fmla="*/ 686581 w 1108586"/>
              <a:gd name="connsiteY63" fmla="*/ 361040 h 387693"/>
              <a:gd name="connsiteX64" fmla="*/ 655624 w 1108586"/>
              <a:gd name="connsiteY64" fmla="*/ 356278 h 387693"/>
              <a:gd name="connsiteX65" fmla="*/ 622287 w 1108586"/>
              <a:gd name="connsiteY65" fmla="*/ 358659 h 387693"/>
              <a:gd name="connsiteX66" fmla="*/ 600856 w 1108586"/>
              <a:gd name="connsiteY66" fmla="*/ 353897 h 387693"/>
              <a:gd name="connsiteX67" fmla="*/ 591331 w 1108586"/>
              <a:gd name="connsiteY67" fmla="*/ 351515 h 387693"/>
              <a:gd name="connsiteX68" fmla="*/ 560374 w 1108586"/>
              <a:gd name="connsiteY68" fmla="*/ 365804 h 387693"/>
              <a:gd name="connsiteX69" fmla="*/ 524656 w 1108586"/>
              <a:gd name="connsiteY69" fmla="*/ 344371 h 387693"/>
              <a:gd name="connsiteX70" fmla="*/ 512750 w 1108586"/>
              <a:gd name="connsiteY70" fmla="*/ 332465 h 387693"/>
              <a:gd name="connsiteX71" fmla="*/ 464992 w 1108586"/>
              <a:gd name="connsiteY71" fmla="*/ 311536 h 387693"/>
              <a:gd name="connsiteX72" fmla="*/ 427158 w 1108586"/>
              <a:gd name="connsiteY72" fmla="*/ 290236 h 387693"/>
              <a:gd name="connsiteX73" fmla="*/ 399481 w 1108586"/>
              <a:gd name="connsiteY73" fmla="*/ 271636 h 387693"/>
              <a:gd name="connsiteX74" fmla="*/ 341116 w 1108586"/>
              <a:gd name="connsiteY74" fmla="*/ 253169 h 387693"/>
              <a:gd name="connsiteX75" fmla="*/ 284149 w 1108586"/>
              <a:gd name="connsiteY75" fmla="*/ 230072 h 387693"/>
              <a:gd name="connsiteX76" fmla="*/ 277006 w 1108586"/>
              <a:gd name="connsiteY76" fmla="*/ 232453 h 387693"/>
              <a:gd name="connsiteX77" fmla="*/ 219856 w 1108586"/>
              <a:gd name="connsiteY77" fmla="*/ 237215 h 387693"/>
              <a:gd name="connsiteX78" fmla="*/ 205568 w 1108586"/>
              <a:gd name="connsiteY78" fmla="*/ 230654 h 387693"/>
              <a:gd name="connsiteX79" fmla="*/ 189931 w 1108586"/>
              <a:gd name="connsiteY79" fmla="*/ 238247 h 387693"/>
              <a:gd name="connsiteX80" fmla="*/ 165087 w 1108586"/>
              <a:gd name="connsiteY80" fmla="*/ 249122 h 387693"/>
              <a:gd name="connsiteX81" fmla="*/ 155562 w 1108586"/>
              <a:gd name="connsiteY81" fmla="*/ 251503 h 387693"/>
              <a:gd name="connsiteX82" fmla="*/ 112699 w 1108586"/>
              <a:gd name="connsiteY82" fmla="*/ 270420 h 387693"/>
              <a:gd name="connsiteX83" fmla="*/ 89470 w 1108586"/>
              <a:gd name="connsiteY83" fmla="*/ 263726 h 387693"/>
              <a:gd name="connsiteX84" fmla="*/ 59678 w 1108586"/>
              <a:gd name="connsiteY84" fmla="*/ 256450 h 387693"/>
              <a:gd name="connsiteX85" fmla="*/ 18695 w 1108586"/>
              <a:gd name="connsiteY85" fmla="*/ 240547 h 387693"/>
              <a:gd name="connsiteX86" fmla="*/ 16315 w 1108586"/>
              <a:gd name="connsiteY86" fmla="*/ 208824 h 387693"/>
              <a:gd name="connsiteX87" fmla="*/ 21077 w 1108586"/>
              <a:gd name="connsiteY87" fmla="*/ 172472 h 387693"/>
              <a:gd name="connsiteX88" fmla="*/ 31951 w 1108586"/>
              <a:gd name="connsiteY88" fmla="*/ 139318 h 387693"/>
              <a:gd name="connsiteX89" fmla="*/ 10969 w 1108586"/>
              <a:gd name="connsiteY89" fmla="*/ 112940 h 387693"/>
              <a:gd name="connsiteX90" fmla="*/ 95 w 1108586"/>
              <a:gd name="connsiteY90" fmla="*/ 71427 h 387693"/>
              <a:gd name="connsiteX91" fmla="*/ 3508 w 1108586"/>
              <a:gd name="connsiteY91" fmla="*/ 16026 h 387693"/>
              <a:gd name="connsiteX92" fmla="*/ 45788 w 1108586"/>
              <a:gd name="connsiteY92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67481 w 1108586"/>
              <a:gd name="connsiteY6" fmla="*/ 89578 h 387693"/>
              <a:gd name="connsiteX7" fmla="*/ 336987 w 1108586"/>
              <a:gd name="connsiteY7" fmla="*/ 92224 h 387693"/>
              <a:gd name="connsiteX8" fmla="*/ 388025 w 1108586"/>
              <a:gd name="connsiteY8" fmla="*/ 97887 h 387693"/>
              <a:gd name="connsiteX9" fmla="*/ 458430 w 1108586"/>
              <a:gd name="connsiteY9" fmla="*/ 97437 h 387693"/>
              <a:gd name="connsiteX10" fmla="*/ 595142 w 1108586"/>
              <a:gd name="connsiteY10" fmla="*/ 99819 h 387693"/>
              <a:gd name="connsiteX11" fmla="*/ 663800 w 1108586"/>
              <a:gd name="connsiteY11" fmla="*/ 121116 h 387693"/>
              <a:gd name="connsiteX12" fmla="*/ 713224 w 1108586"/>
              <a:gd name="connsiteY12" fmla="*/ 129742 h 387693"/>
              <a:gd name="connsiteX13" fmla="*/ 758918 w 1108586"/>
              <a:gd name="connsiteY13" fmla="*/ 127493 h 387693"/>
              <a:gd name="connsiteX14" fmla="*/ 865624 w 1108586"/>
              <a:gd name="connsiteY14" fmla="*/ 130774 h 387693"/>
              <a:gd name="connsiteX15" fmla="*/ 919943 w 1108586"/>
              <a:gd name="connsiteY15" fmla="*/ 127810 h 387693"/>
              <a:gd name="connsiteX16" fmla="*/ 936612 w 1108586"/>
              <a:gd name="connsiteY16" fmla="*/ 120534 h 387693"/>
              <a:gd name="connsiteX17" fmla="*/ 946137 w 1108586"/>
              <a:gd name="connsiteY17" fmla="*/ 118153 h 387693"/>
              <a:gd name="connsiteX18" fmla="*/ 953281 w 1108586"/>
              <a:gd name="connsiteY18" fmla="*/ 113390 h 387693"/>
              <a:gd name="connsiteX19" fmla="*/ 960424 w 1108586"/>
              <a:gd name="connsiteY19" fmla="*/ 115772 h 387693"/>
              <a:gd name="connsiteX20" fmla="*/ 969949 w 1108586"/>
              <a:gd name="connsiteY20" fmla="*/ 118153 h 387693"/>
              <a:gd name="connsiteX21" fmla="*/ 984237 w 1108586"/>
              <a:gd name="connsiteY21" fmla="*/ 122915 h 387693"/>
              <a:gd name="connsiteX22" fmla="*/ 998524 w 1108586"/>
              <a:gd name="connsiteY22" fmla="*/ 130059 h 387693"/>
              <a:gd name="connsiteX23" fmla="*/ 1005668 w 1108586"/>
              <a:gd name="connsiteY23" fmla="*/ 137203 h 387693"/>
              <a:gd name="connsiteX24" fmla="*/ 1017574 w 1108586"/>
              <a:gd name="connsiteY24" fmla="*/ 139584 h 387693"/>
              <a:gd name="connsiteX25" fmla="*/ 1031862 w 1108586"/>
              <a:gd name="connsiteY25" fmla="*/ 144347 h 387693"/>
              <a:gd name="connsiteX26" fmla="*/ 1039006 w 1108586"/>
              <a:gd name="connsiteY26" fmla="*/ 146728 h 387693"/>
              <a:gd name="connsiteX27" fmla="*/ 1046149 w 1108586"/>
              <a:gd name="connsiteY27" fmla="*/ 149109 h 387693"/>
              <a:gd name="connsiteX28" fmla="*/ 1053293 w 1108586"/>
              <a:gd name="connsiteY28" fmla="*/ 151490 h 387693"/>
              <a:gd name="connsiteX29" fmla="*/ 1060437 w 1108586"/>
              <a:gd name="connsiteY29" fmla="*/ 156253 h 387693"/>
              <a:gd name="connsiteX30" fmla="*/ 1074724 w 1108586"/>
              <a:gd name="connsiteY30" fmla="*/ 161015 h 387693"/>
              <a:gd name="connsiteX31" fmla="*/ 1081868 w 1108586"/>
              <a:gd name="connsiteY31" fmla="*/ 165778 h 387693"/>
              <a:gd name="connsiteX32" fmla="*/ 1089012 w 1108586"/>
              <a:gd name="connsiteY32" fmla="*/ 168159 h 387693"/>
              <a:gd name="connsiteX33" fmla="*/ 1096156 w 1108586"/>
              <a:gd name="connsiteY33" fmla="*/ 182447 h 387693"/>
              <a:gd name="connsiteX34" fmla="*/ 1103299 w 1108586"/>
              <a:gd name="connsiteY34" fmla="*/ 189590 h 387693"/>
              <a:gd name="connsiteX35" fmla="*/ 1105681 w 1108586"/>
              <a:gd name="connsiteY35" fmla="*/ 220547 h 387693"/>
              <a:gd name="connsiteX36" fmla="*/ 1098537 w 1108586"/>
              <a:gd name="connsiteY36" fmla="*/ 225309 h 387693"/>
              <a:gd name="connsiteX37" fmla="*/ 1091393 w 1108586"/>
              <a:gd name="connsiteY37" fmla="*/ 232453 h 387693"/>
              <a:gd name="connsiteX38" fmla="*/ 1077106 w 1108586"/>
              <a:gd name="connsiteY38" fmla="*/ 241978 h 387693"/>
              <a:gd name="connsiteX39" fmla="*/ 1060437 w 1108586"/>
              <a:gd name="connsiteY39" fmla="*/ 258647 h 387693"/>
              <a:gd name="connsiteX40" fmla="*/ 1053293 w 1108586"/>
              <a:gd name="connsiteY40" fmla="*/ 263409 h 387693"/>
              <a:gd name="connsiteX41" fmla="*/ 1039006 w 1108586"/>
              <a:gd name="connsiteY41" fmla="*/ 291984 h 387693"/>
              <a:gd name="connsiteX42" fmla="*/ 1031862 w 1108586"/>
              <a:gd name="connsiteY42" fmla="*/ 296747 h 387693"/>
              <a:gd name="connsiteX43" fmla="*/ 1024718 w 1108586"/>
              <a:gd name="connsiteY43" fmla="*/ 311034 h 387693"/>
              <a:gd name="connsiteX44" fmla="*/ 1017574 w 1108586"/>
              <a:gd name="connsiteY44" fmla="*/ 315797 h 387693"/>
              <a:gd name="connsiteX45" fmla="*/ 1008049 w 1108586"/>
              <a:gd name="connsiteY45" fmla="*/ 330084 h 387693"/>
              <a:gd name="connsiteX46" fmla="*/ 993762 w 1108586"/>
              <a:gd name="connsiteY46" fmla="*/ 339609 h 387693"/>
              <a:gd name="connsiteX47" fmla="*/ 988999 w 1108586"/>
              <a:gd name="connsiteY47" fmla="*/ 346753 h 387693"/>
              <a:gd name="connsiteX48" fmla="*/ 974712 w 1108586"/>
              <a:gd name="connsiteY48" fmla="*/ 358659 h 387693"/>
              <a:gd name="connsiteX49" fmla="*/ 967568 w 1108586"/>
              <a:gd name="connsiteY49" fmla="*/ 361040 h 387693"/>
              <a:gd name="connsiteX50" fmla="*/ 950899 w 1108586"/>
              <a:gd name="connsiteY50" fmla="*/ 380090 h 387693"/>
              <a:gd name="connsiteX51" fmla="*/ 946137 w 1108586"/>
              <a:gd name="connsiteY51" fmla="*/ 387234 h 387693"/>
              <a:gd name="connsiteX52" fmla="*/ 881843 w 1108586"/>
              <a:gd name="connsiteY52" fmla="*/ 384853 h 387693"/>
              <a:gd name="connsiteX53" fmla="*/ 874699 w 1108586"/>
              <a:gd name="connsiteY53" fmla="*/ 382472 h 387693"/>
              <a:gd name="connsiteX54" fmla="*/ 853268 w 1108586"/>
              <a:gd name="connsiteY54" fmla="*/ 380090 h 387693"/>
              <a:gd name="connsiteX55" fmla="*/ 827074 w 1108586"/>
              <a:gd name="connsiteY55" fmla="*/ 375328 h 387693"/>
              <a:gd name="connsiteX56" fmla="*/ 758018 w 1108586"/>
              <a:gd name="connsiteY56" fmla="*/ 380090 h 387693"/>
              <a:gd name="connsiteX57" fmla="*/ 736587 w 1108586"/>
              <a:gd name="connsiteY57" fmla="*/ 377709 h 387693"/>
              <a:gd name="connsiteX58" fmla="*/ 719918 w 1108586"/>
              <a:gd name="connsiteY58" fmla="*/ 370565 h 387693"/>
              <a:gd name="connsiteX59" fmla="*/ 710393 w 1108586"/>
              <a:gd name="connsiteY59" fmla="*/ 368184 h 387693"/>
              <a:gd name="connsiteX60" fmla="*/ 703249 w 1108586"/>
              <a:gd name="connsiteY60" fmla="*/ 365803 h 387693"/>
              <a:gd name="connsiteX61" fmla="*/ 693724 w 1108586"/>
              <a:gd name="connsiteY61" fmla="*/ 363422 h 387693"/>
              <a:gd name="connsiteX62" fmla="*/ 686581 w 1108586"/>
              <a:gd name="connsiteY62" fmla="*/ 361040 h 387693"/>
              <a:gd name="connsiteX63" fmla="*/ 655624 w 1108586"/>
              <a:gd name="connsiteY63" fmla="*/ 356278 h 387693"/>
              <a:gd name="connsiteX64" fmla="*/ 622287 w 1108586"/>
              <a:gd name="connsiteY64" fmla="*/ 358659 h 387693"/>
              <a:gd name="connsiteX65" fmla="*/ 600856 w 1108586"/>
              <a:gd name="connsiteY65" fmla="*/ 353897 h 387693"/>
              <a:gd name="connsiteX66" fmla="*/ 591331 w 1108586"/>
              <a:gd name="connsiteY66" fmla="*/ 351515 h 387693"/>
              <a:gd name="connsiteX67" fmla="*/ 560374 w 1108586"/>
              <a:gd name="connsiteY67" fmla="*/ 365804 h 387693"/>
              <a:gd name="connsiteX68" fmla="*/ 524656 w 1108586"/>
              <a:gd name="connsiteY68" fmla="*/ 344371 h 387693"/>
              <a:gd name="connsiteX69" fmla="*/ 512750 w 1108586"/>
              <a:gd name="connsiteY69" fmla="*/ 332465 h 387693"/>
              <a:gd name="connsiteX70" fmla="*/ 464992 w 1108586"/>
              <a:gd name="connsiteY70" fmla="*/ 311536 h 387693"/>
              <a:gd name="connsiteX71" fmla="*/ 427158 w 1108586"/>
              <a:gd name="connsiteY71" fmla="*/ 290236 h 387693"/>
              <a:gd name="connsiteX72" fmla="*/ 399481 w 1108586"/>
              <a:gd name="connsiteY72" fmla="*/ 271636 h 387693"/>
              <a:gd name="connsiteX73" fmla="*/ 341116 w 1108586"/>
              <a:gd name="connsiteY73" fmla="*/ 253169 h 387693"/>
              <a:gd name="connsiteX74" fmla="*/ 284149 w 1108586"/>
              <a:gd name="connsiteY74" fmla="*/ 230072 h 387693"/>
              <a:gd name="connsiteX75" fmla="*/ 277006 w 1108586"/>
              <a:gd name="connsiteY75" fmla="*/ 232453 h 387693"/>
              <a:gd name="connsiteX76" fmla="*/ 219856 w 1108586"/>
              <a:gd name="connsiteY76" fmla="*/ 237215 h 387693"/>
              <a:gd name="connsiteX77" fmla="*/ 205568 w 1108586"/>
              <a:gd name="connsiteY77" fmla="*/ 230654 h 387693"/>
              <a:gd name="connsiteX78" fmla="*/ 189931 w 1108586"/>
              <a:gd name="connsiteY78" fmla="*/ 238247 h 387693"/>
              <a:gd name="connsiteX79" fmla="*/ 165087 w 1108586"/>
              <a:gd name="connsiteY79" fmla="*/ 249122 h 387693"/>
              <a:gd name="connsiteX80" fmla="*/ 155562 w 1108586"/>
              <a:gd name="connsiteY80" fmla="*/ 251503 h 387693"/>
              <a:gd name="connsiteX81" fmla="*/ 112699 w 1108586"/>
              <a:gd name="connsiteY81" fmla="*/ 270420 h 387693"/>
              <a:gd name="connsiteX82" fmla="*/ 89470 w 1108586"/>
              <a:gd name="connsiteY82" fmla="*/ 263726 h 387693"/>
              <a:gd name="connsiteX83" fmla="*/ 59678 w 1108586"/>
              <a:gd name="connsiteY83" fmla="*/ 256450 h 387693"/>
              <a:gd name="connsiteX84" fmla="*/ 18695 w 1108586"/>
              <a:gd name="connsiteY84" fmla="*/ 240547 h 387693"/>
              <a:gd name="connsiteX85" fmla="*/ 16315 w 1108586"/>
              <a:gd name="connsiteY85" fmla="*/ 208824 h 387693"/>
              <a:gd name="connsiteX86" fmla="*/ 21077 w 1108586"/>
              <a:gd name="connsiteY86" fmla="*/ 172472 h 387693"/>
              <a:gd name="connsiteX87" fmla="*/ 31951 w 1108586"/>
              <a:gd name="connsiteY87" fmla="*/ 139318 h 387693"/>
              <a:gd name="connsiteX88" fmla="*/ 10969 w 1108586"/>
              <a:gd name="connsiteY88" fmla="*/ 112940 h 387693"/>
              <a:gd name="connsiteX89" fmla="*/ 95 w 1108586"/>
              <a:gd name="connsiteY89" fmla="*/ 71427 h 387693"/>
              <a:gd name="connsiteX90" fmla="*/ 3508 w 1108586"/>
              <a:gd name="connsiteY90" fmla="*/ 16026 h 387693"/>
              <a:gd name="connsiteX91" fmla="*/ 45788 w 1108586"/>
              <a:gd name="connsiteY91" fmla="*/ 71 h 387693"/>
              <a:gd name="connsiteX0" fmla="*/ 50131 w 1112929"/>
              <a:gd name="connsiteY0" fmla="*/ 3340 h 390962"/>
              <a:gd name="connsiteX1" fmla="*/ 124319 w 1112929"/>
              <a:gd name="connsiteY1" fmla="*/ 26172 h 390962"/>
              <a:gd name="connsiteX2" fmla="*/ 155726 w 1112929"/>
              <a:gd name="connsiteY2" fmla="*/ 55514 h 390962"/>
              <a:gd name="connsiteX3" fmla="*/ 191893 w 1112929"/>
              <a:gd name="connsiteY3" fmla="*/ 64138 h 390962"/>
              <a:gd name="connsiteX4" fmla="*/ 204249 w 1112929"/>
              <a:gd name="connsiteY4" fmla="*/ 72182 h 390962"/>
              <a:gd name="connsiteX5" fmla="*/ 228961 w 1112929"/>
              <a:gd name="connsiteY5" fmla="*/ 83639 h 390962"/>
              <a:gd name="connsiteX6" fmla="*/ 271824 w 1112929"/>
              <a:gd name="connsiteY6" fmla="*/ 92847 h 390962"/>
              <a:gd name="connsiteX7" fmla="*/ 341330 w 1112929"/>
              <a:gd name="connsiteY7" fmla="*/ 95493 h 390962"/>
              <a:gd name="connsiteX8" fmla="*/ 392368 w 1112929"/>
              <a:gd name="connsiteY8" fmla="*/ 101156 h 390962"/>
              <a:gd name="connsiteX9" fmla="*/ 462773 w 1112929"/>
              <a:gd name="connsiteY9" fmla="*/ 100706 h 390962"/>
              <a:gd name="connsiteX10" fmla="*/ 599485 w 1112929"/>
              <a:gd name="connsiteY10" fmla="*/ 103088 h 390962"/>
              <a:gd name="connsiteX11" fmla="*/ 668143 w 1112929"/>
              <a:gd name="connsiteY11" fmla="*/ 124385 h 390962"/>
              <a:gd name="connsiteX12" fmla="*/ 717567 w 1112929"/>
              <a:gd name="connsiteY12" fmla="*/ 133011 h 390962"/>
              <a:gd name="connsiteX13" fmla="*/ 763261 w 1112929"/>
              <a:gd name="connsiteY13" fmla="*/ 130762 h 390962"/>
              <a:gd name="connsiteX14" fmla="*/ 869967 w 1112929"/>
              <a:gd name="connsiteY14" fmla="*/ 134043 h 390962"/>
              <a:gd name="connsiteX15" fmla="*/ 924286 w 1112929"/>
              <a:gd name="connsiteY15" fmla="*/ 131079 h 390962"/>
              <a:gd name="connsiteX16" fmla="*/ 940955 w 1112929"/>
              <a:gd name="connsiteY16" fmla="*/ 123803 h 390962"/>
              <a:gd name="connsiteX17" fmla="*/ 950480 w 1112929"/>
              <a:gd name="connsiteY17" fmla="*/ 121422 h 390962"/>
              <a:gd name="connsiteX18" fmla="*/ 957624 w 1112929"/>
              <a:gd name="connsiteY18" fmla="*/ 116659 h 390962"/>
              <a:gd name="connsiteX19" fmla="*/ 964767 w 1112929"/>
              <a:gd name="connsiteY19" fmla="*/ 119041 h 390962"/>
              <a:gd name="connsiteX20" fmla="*/ 974292 w 1112929"/>
              <a:gd name="connsiteY20" fmla="*/ 121422 h 390962"/>
              <a:gd name="connsiteX21" fmla="*/ 988580 w 1112929"/>
              <a:gd name="connsiteY21" fmla="*/ 126184 h 390962"/>
              <a:gd name="connsiteX22" fmla="*/ 1002867 w 1112929"/>
              <a:gd name="connsiteY22" fmla="*/ 133328 h 390962"/>
              <a:gd name="connsiteX23" fmla="*/ 1010011 w 1112929"/>
              <a:gd name="connsiteY23" fmla="*/ 140472 h 390962"/>
              <a:gd name="connsiteX24" fmla="*/ 1021917 w 1112929"/>
              <a:gd name="connsiteY24" fmla="*/ 142853 h 390962"/>
              <a:gd name="connsiteX25" fmla="*/ 1036205 w 1112929"/>
              <a:gd name="connsiteY25" fmla="*/ 147616 h 390962"/>
              <a:gd name="connsiteX26" fmla="*/ 1043349 w 1112929"/>
              <a:gd name="connsiteY26" fmla="*/ 149997 h 390962"/>
              <a:gd name="connsiteX27" fmla="*/ 1050492 w 1112929"/>
              <a:gd name="connsiteY27" fmla="*/ 152378 h 390962"/>
              <a:gd name="connsiteX28" fmla="*/ 1057636 w 1112929"/>
              <a:gd name="connsiteY28" fmla="*/ 154759 h 390962"/>
              <a:gd name="connsiteX29" fmla="*/ 1064780 w 1112929"/>
              <a:gd name="connsiteY29" fmla="*/ 159522 h 390962"/>
              <a:gd name="connsiteX30" fmla="*/ 1079067 w 1112929"/>
              <a:gd name="connsiteY30" fmla="*/ 164284 h 390962"/>
              <a:gd name="connsiteX31" fmla="*/ 1086211 w 1112929"/>
              <a:gd name="connsiteY31" fmla="*/ 169047 h 390962"/>
              <a:gd name="connsiteX32" fmla="*/ 1093355 w 1112929"/>
              <a:gd name="connsiteY32" fmla="*/ 171428 h 390962"/>
              <a:gd name="connsiteX33" fmla="*/ 1100499 w 1112929"/>
              <a:gd name="connsiteY33" fmla="*/ 185716 h 390962"/>
              <a:gd name="connsiteX34" fmla="*/ 1107642 w 1112929"/>
              <a:gd name="connsiteY34" fmla="*/ 192859 h 390962"/>
              <a:gd name="connsiteX35" fmla="*/ 1110024 w 1112929"/>
              <a:gd name="connsiteY35" fmla="*/ 223816 h 390962"/>
              <a:gd name="connsiteX36" fmla="*/ 1102880 w 1112929"/>
              <a:gd name="connsiteY36" fmla="*/ 228578 h 390962"/>
              <a:gd name="connsiteX37" fmla="*/ 1095736 w 1112929"/>
              <a:gd name="connsiteY37" fmla="*/ 235722 h 390962"/>
              <a:gd name="connsiteX38" fmla="*/ 1081449 w 1112929"/>
              <a:gd name="connsiteY38" fmla="*/ 245247 h 390962"/>
              <a:gd name="connsiteX39" fmla="*/ 1064780 w 1112929"/>
              <a:gd name="connsiteY39" fmla="*/ 261916 h 390962"/>
              <a:gd name="connsiteX40" fmla="*/ 1057636 w 1112929"/>
              <a:gd name="connsiteY40" fmla="*/ 266678 h 390962"/>
              <a:gd name="connsiteX41" fmla="*/ 1043349 w 1112929"/>
              <a:gd name="connsiteY41" fmla="*/ 295253 h 390962"/>
              <a:gd name="connsiteX42" fmla="*/ 1036205 w 1112929"/>
              <a:gd name="connsiteY42" fmla="*/ 300016 h 390962"/>
              <a:gd name="connsiteX43" fmla="*/ 1029061 w 1112929"/>
              <a:gd name="connsiteY43" fmla="*/ 314303 h 390962"/>
              <a:gd name="connsiteX44" fmla="*/ 1021917 w 1112929"/>
              <a:gd name="connsiteY44" fmla="*/ 319066 h 390962"/>
              <a:gd name="connsiteX45" fmla="*/ 1012392 w 1112929"/>
              <a:gd name="connsiteY45" fmla="*/ 333353 h 390962"/>
              <a:gd name="connsiteX46" fmla="*/ 998105 w 1112929"/>
              <a:gd name="connsiteY46" fmla="*/ 342878 h 390962"/>
              <a:gd name="connsiteX47" fmla="*/ 993342 w 1112929"/>
              <a:gd name="connsiteY47" fmla="*/ 350022 h 390962"/>
              <a:gd name="connsiteX48" fmla="*/ 979055 w 1112929"/>
              <a:gd name="connsiteY48" fmla="*/ 361928 h 390962"/>
              <a:gd name="connsiteX49" fmla="*/ 971911 w 1112929"/>
              <a:gd name="connsiteY49" fmla="*/ 364309 h 390962"/>
              <a:gd name="connsiteX50" fmla="*/ 955242 w 1112929"/>
              <a:gd name="connsiteY50" fmla="*/ 383359 h 390962"/>
              <a:gd name="connsiteX51" fmla="*/ 950480 w 1112929"/>
              <a:gd name="connsiteY51" fmla="*/ 390503 h 390962"/>
              <a:gd name="connsiteX52" fmla="*/ 886186 w 1112929"/>
              <a:gd name="connsiteY52" fmla="*/ 388122 h 390962"/>
              <a:gd name="connsiteX53" fmla="*/ 879042 w 1112929"/>
              <a:gd name="connsiteY53" fmla="*/ 385741 h 390962"/>
              <a:gd name="connsiteX54" fmla="*/ 857611 w 1112929"/>
              <a:gd name="connsiteY54" fmla="*/ 383359 h 390962"/>
              <a:gd name="connsiteX55" fmla="*/ 831417 w 1112929"/>
              <a:gd name="connsiteY55" fmla="*/ 378597 h 390962"/>
              <a:gd name="connsiteX56" fmla="*/ 762361 w 1112929"/>
              <a:gd name="connsiteY56" fmla="*/ 383359 h 390962"/>
              <a:gd name="connsiteX57" fmla="*/ 740930 w 1112929"/>
              <a:gd name="connsiteY57" fmla="*/ 380978 h 390962"/>
              <a:gd name="connsiteX58" fmla="*/ 724261 w 1112929"/>
              <a:gd name="connsiteY58" fmla="*/ 373834 h 390962"/>
              <a:gd name="connsiteX59" fmla="*/ 714736 w 1112929"/>
              <a:gd name="connsiteY59" fmla="*/ 371453 h 390962"/>
              <a:gd name="connsiteX60" fmla="*/ 707592 w 1112929"/>
              <a:gd name="connsiteY60" fmla="*/ 369072 h 390962"/>
              <a:gd name="connsiteX61" fmla="*/ 698067 w 1112929"/>
              <a:gd name="connsiteY61" fmla="*/ 366691 h 390962"/>
              <a:gd name="connsiteX62" fmla="*/ 690924 w 1112929"/>
              <a:gd name="connsiteY62" fmla="*/ 364309 h 390962"/>
              <a:gd name="connsiteX63" fmla="*/ 659967 w 1112929"/>
              <a:gd name="connsiteY63" fmla="*/ 359547 h 390962"/>
              <a:gd name="connsiteX64" fmla="*/ 626630 w 1112929"/>
              <a:gd name="connsiteY64" fmla="*/ 361928 h 390962"/>
              <a:gd name="connsiteX65" fmla="*/ 605199 w 1112929"/>
              <a:gd name="connsiteY65" fmla="*/ 357166 h 390962"/>
              <a:gd name="connsiteX66" fmla="*/ 595674 w 1112929"/>
              <a:gd name="connsiteY66" fmla="*/ 354784 h 390962"/>
              <a:gd name="connsiteX67" fmla="*/ 564717 w 1112929"/>
              <a:gd name="connsiteY67" fmla="*/ 369073 h 390962"/>
              <a:gd name="connsiteX68" fmla="*/ 528999 w 1112929"/>
              <a:gd name="connsiteY68" fmla="*/ 347640 h 390962"/>
              <a:gd name="connsiteX69" fmla="*/ 517093 w 1112929"/>
              <a:gd name="connsiteY69" fmla="*/ 335734 h 390962"/>
              <a:gd name="connsiteX70" fmla="*/ 469335 w 1112929"/>
              <a:gd name="connsiteY70" fmla="*/ 314805 h 390962"/>
              <a:gd name="connsiteX71" fmla="*/ 431501 w 1112929"/>
              <a:gd name="connsiteY71" fmla="*/ 293505 h 390962"/>
              <a:gd name="connsiteX72" fmla="*/ 403824 w 1112929"/>
              <a:gd name="connsiteY72" fmla="*/ 274905 h 390962"/>
              <a:gd name="connsiteX73" fmla="*/ 345459 w 1112929"/>
              <a:gd name="connsiteY73" fmla="*/ 256438 h 390962"/>
              <a:gd name="connsiteX74" fmla="*/ 288492 w 1112929"/>
              <a:gd name="connsiteY74" fmla="*/ 233341 h 390962"/>
              <a:gd name="connsiteX75" fmla="*/ 281349 w 1112929"/>
              <a:gd name="connsiteY75" fmla="*/ 235722 h 390962"/>
              <a:gd name="connsiteX76" fmla="*/ 224199 w 1112929"/>
              <a:gd name="connsiteY76" fmla="*/ 240484 h 390962"/>
              <a:gd name="connsiteX77" fmla="*/ 209911 w 1112929"/>
              <a:gd name="connsiteY77" fmla="*/ 233923 h 390962"/>
              <a:gd name="connsiteX78" fmla="*/ 194274 w 1112929"/>
              <a:gd name="connsiteY78" fmla="*/ 241516 h 390962"/>
              <a:gd name="connsiteX79" fmla="*/ 169430 w 1112929"/>
              <a:gd name="connsiteY79" fmla="*/ 252391 h 390962"/>
              <a:gd name="connsiteX80" fmla="*/ 159905 w 1112929"/>
              <a:gd name="connsiteY80" fmla="*/ 254772 h 390962"/>
              <a:gd name="connsiteX81" fmla="*/ 117042 w 1112929"/>
              <a:gd name="connsiteY81" fmla="*/ 273689 h 390962"/>
              <a:gd name="connsiteX82" fmla="*/ 93813 w 1112929"/>
              <a:gd name="connsiteY82" fmla="*/ 266995 h 390962"/>
              <a:gd name="connsiteX83" fmla="*/ 64021 w 1112929"/>
              <a:gd name="connsiteY83" fmla="*/ 259719 h 390962"/>
              <a:gd name="connsiteX84" fmla="*/ 23038 w 1112929"/>
              <a:gd name="connsiteY84" fmla="*/ 243816 h 390962"/>
              <a:gd name="connsiteX85" fmla="*/ 20658 w 1112929"/>
              <a:gd name="connsiteY85" fmla="*/ 212093 h 390962"/>
              <a:gd name="connsiteX86" fmla="*/ 25420 w 1112929"/>
              <a:gd name="connsiteY86" fmla="*/ 175741 h 390962"/>
              <a:gd name="connsiteX87" fmla="*/ 36294 w 1112929"/>
              <a:gd name="connsiteY87" fmla="*/ 142587 h 390962"/>
              <a:gd name="connsiteX88" fmla="*/ 15312 w 1112929"/>
              <a:gd name="connsiteY88" fmla="*/ 116209 h 390962"/>
              <a:gd name="connsiteX89" fmla="*/ 4438 w 1112929"/>
              <a:gd name="connsiteY89" fmla="*/ 74696 h 390962"/>
              <a:gd name="connsiteX90" fmla="*/ 707 w 1112929"/>
              <a:gd name="connsiteY90" fmla="*/ 245 h 390962"/>
              <a:gd name="connsiteX91" fmla="*/ 50131 w 1112929"/>
              <a:gd name="connsiteY91" fmla="*/ 3340 h 390962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36294 w 1112929"/>
              <a:gd name="connsiteY87" fmla="*/ 144065 h 392440"/>
              <a:gd name="connsiteX88" fmla="*/ 15312 w 1112929"/>
              <a:gd name="connsiteY88" fmla="*/ 117687 h 392440"/>
              <a:gd name="connsiteX89" fmla="*/ 4438 w 1112929"/>
              <a:gd name="connsiteY89" fmla="*/ 76174 h 392440"/>
              <a:gd name="connsiteX90" fmla="*/ 707 w 1112929"/>
              <a:gd name="connsiteY90" fmla="*/ 1723 h 392440"/>
              <a:gd name="connsiteX91" fmla="*/ 45369 w 1112929"/>
              <a:gd name="connsiteY91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15312 w 1112929"/>
              <a:gd name="connsiteY87" fmla="*/ 117687 h 392440"/>
              <a:gd name="connsiteX88" fmla="*/ 4438 w 1112929"/>
              <a:gd name="connsiteY88" fmla="*/ 76174 h 392440"/>
              <a:gd name="connsiteX89" fmla="*/ 707 w 1112929"/>
              <a:gd name="connsiteY89" fmla="*/ 1723 h 392440"/>
              <a:gd name="connsiteX90" fmla="*/ 45369 w 1112929"/>
              <a:gd name="connsiteY90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64717 w 1112929"/>
              <a:gd name="connsiteY66" fmla="*/ 370551 h 392440"/>
              <a:gd name="connsiteX67" fmla="*/ 528999 w 1112929"/>
              <a:gd name="connsiteY67" fmla="*/ 349118 h 392440"/>
              <a:gd name="connsiteX68" fmla="*/ 517093 w 1112929"/>
              <a:gd name="connsiteY68" fmla="*/ 337212 h 392440"/>
              <a:gd name="connsiteX69" fmla="*/ 469335 w 1112929"/>
              <a:gd name="connsiteY69" fmla="*/ 316283 h 392440"/>
              <a:gd name="connsiteX70" fmla="*/ 431501 w 1112929"/>
              <a:gd name="connsiteY70" fmla="*/ 294983 h 392440"/>
              <a:gd name="connsiteX71" fmla="*/ 403824 w 1112929"/>
              <a:gd name="connsiteY71" fmla="*/ 276383 h 392440"/>
              <a:gd name="connsiteX72" fmla="*/ 345459 w 1112929"/>
              <a:gd name="connsiteY72" fmla="*/ 257916 h 392440"/>
              <a:gd name="connsiteX73" fmla="*/ 288492 w 1112929"/>
              <a:gd name="connsiteY73" fmla="*/ 234819 h 392440"/>
              <a:gd name="connsiteX74" fmla="*/ 281349 w 1112929"/>
              <a:gd name="connsiteY74" fmla="*/ 237200 h 392440"/>
              <a:gd name="connsiteX75" fmla="*/ 224199 w 1112929"/>
              <a:gd name="connsiteY75" fmla="*/ 241962 h 392440"/>
              <a:gd name="connsiteX76" fmla="*/ 209911 w 1112929"/>
              <a:gd name="connsiteY76" fmla="*/ 235401 h 392440"/>
              <a:gd name="connsiteX77" fmla="*/ 194274 w 1112929"/>
              <a:gd name="connsiteY77" fmla="*/ 242994 h 392440"/>
              <a:gd name="connsiteX78" fmla="*/ 169430 w 1112929"/>
              <a:gd name="connsiteY78" fmla="*/ 253869 h 392440"/>
              <a:gd name="connsiteX79" fmla="*/ 159905 w 1112929"/>
              <a:gd name="connsiteY79" fmla="*/ 256250 h 392440"/>
              <a:gd name="connsiteX80" fmla="*/ 117042 w 1112929"/>
              <a:gd name="connsiteY80" fmla="*/ 275167 h 392440"/>
              <a:gd name="connsiteX81" fmla="*/ 93813 w 1112929"/>
              <a:gd name="connsiteY81" fmla="*/ 268473 h 392440"/>
              <a:gd name="connsiteX82" fmla="*/ 64021 w 1112929"/>
              <a:gd name="connsiteY82" fmla="*/ 261197 h 392440"/>
              <a:gd name="connsiteX83" fmla="*/ 23038 w 1112929"/>
              <a:gd name="connsiteY83" fmla="*/ 245294 h 392440"/>
              <a:gd name="connsiteX84" fmla="*/ 20658 w 1112929"/>
              <a:gd name="connsiteY84" fmla="*/ 213571 h 392440"/>
              <a:gd name="connsiteX85" fmla="*/ 25420 w 1112929"/>
              <a:gd name="connsiteY85" fmla="*/ 177219 h 392440"/>
              <a:gd name="connsiteX86" fmla="*/ 15312 w 1112929"/>
              <a:gd name="connsiteY86" fmla="*/ 117687 h 392440"/>
              <a:gd name="connsiteX87" fmla="*/ 4438 w 1112929"/>
              <a:gd name="connsiteY87" fmla="*/ 76174 h 392440"/>
              <a:gd name="connsiteX88" fmla="*/ 707 w 1112929"/>
              <a:gd name="connsiteY88" fmla="*/ 1723 h 392440"/>
              <a:gd name="connsiteX89" fmla="*/ 45369 w 1112929"/>
              <a:gd name="connsiteY89" fmla="*/ 56 h 3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2929" h="392440">
                <a:moveTo>
                  <a:pt x="45369" y="56"/>
                </a:moveTo>
                <a:cubicBezTo>
                  <a:pt x="63171" y="-1179"/>
                  <a:pt x="105926" y="18161"/>
                  <a:pt x="124319" y="27650"/>
                </a:cubicBezTo>
                <a:cubicBezTo>
                  <a:pt x="142712" y="37139"/>
                  <a:pt x="144464" y="50664"/>
                  <a:pt x="155726" y="56992"/>
                </a:cubicBezTo>
                <a:cubicBezTo>
                  <a:pt x="166988" y="63320"/>
                  <a:pt x="183806" y="62838"/>
                  <a:pt x="191893" y="65616"/>
                </a:cubicBezTo>
                <a:cubicBezTo>
                  <a:pt x="199980" y="68394"/>
                  <a:pt x="198071" y="70410"/>
                  <a:pt x="204249" y="73660"/>
                </a:cubicBezTo>
                <a:cubicBezTo>
                  <a:pt x="210427" y="76910"/>
                  <a:pt x="217699" y="81673"/>
                  <a:pt x="228961" y="85117"/>
                </a:cubicBezTo>
                <a:cubicBezTo>
                  <a:pt x="240223" y="88561"/>
                  <a:pt x="253096" y="92349"/>
                  <a:pt x="271824" y="94325"/>
                </a:cubicBezTo>
                <a:cubicBezTo>
                  <a:pt x="290552" y="96301"/>
                  <a:pt x="321239" y="95586"/>
                  <a:pt x="341330" y="96971"/>
                </a:cubicBezTo>
                <a:cubicBezTo>
                  <a:pt x="361421" y="98356"/>
                  <a:pt x="372128" y="101765"/>
                  <a:pt x="392368" y="102634"/>
                </a:cubicBezTo>
                <a:cubicBezTo>
                  <a:pt x="412608" y="103503"/>
                  <a:pt x="442124" y="101794"/>
                  <a:pt x="462773" y="102184"/>
                </a:cubicBezTo>
                <a:lnTo>
                  <a:pt x="599485" y="104566"/>
                </a:lnTo>
                <a:cubicBezTo>
                  <a:pt x="622053" y="119609"/>
                  <a:pt x="648463" y="120876"/>
                  <a:pt x="668143" y="125863"/>
                </a:cubicBezTo>
                <a:cubicBezTo>
                  <a:pt x="687823" y="130850"/>
                  <a:pt x="701714" y="133426"/>
                  <a:pt x="717567" y="134489"/>
                </a:cubicBezTo>
                <a:cubicBezTo>
                  <a:pt x="733420" y="135552"/>
                  <a:pt x="737389" y="134899"/>
                  <a:pt x="763261" y="132240"/>
                </a:cubicBezTo>
                <a:cubicBezTo>
                  <a:pt x="789133" y="129581"/>
                  <a:pt x="843130" y="135468"/>
                  <a:pt x="869967" y="135521"/>
                </a:cubicBezTo>
                <a:cubicBezTo>
                  <a:pt x="896804" y="135574"/>
                  <a:pt x="912455" y="134264"/>
                  <a:pt x="924286" y="132557"/>
                </a:cubicBezTo>
                <a:cubicBezTo>
                  <a:pt x="936117" y="130850"/>
                  <a:pt x="936589" y="126891"/>
                  <a:pt x="940955" y="125281"/>
                </a:cubicBezTo>
                <a:cubicBezTo>
                  <a:pt x="945321" y="123672"/>
                  <a:pt x="947305" y="123694"/>
                  <a:pt x="950480" y="122900"/>
                </a:cubicBezTo>
                <a:cubicBezTo>
                  <a:pt x="952861" y="121312"/>
                  <a:pt x="954801" y="118607"/>
                  <a:pt x="957624" y="118137"/>
                </a:cubicBezTo>
                <a:cubicBezTo>
                  <a:pt x="960100" y="117724"/>
                  <a:pt x="962354" y="119829"/>
                  <a:pt x="964767" y="120519"/>
                </a:cubicBezTo>
                <a:cubicBezTo>
                  <a:pt x="967914" y="121418"/>
                  <a:pt x="971157" y="121960"/>
                  <a:pt x="974292" y="122900"/>
                </a:cubicBezTo>
                <a:cubicBezTo>
                  <a:pt x="979101" y="124342"/>
                  <a:pt x="983817" y="126074"/>
                  <a:pt x="988580" y="127662"/>
                </a:cubicBezTo>
                <a:cubicBezTo>
                  <a:pt x="995737" y="130048"/>
                  <a:pt x="996715" y="129679"/>
                  <a:pt x="1002867" y="134806"/>
                </a:cubicBezTo>
                <a:cubicBezTo>
                  <a:pt x="1005454" y="136962"/>
                  <a:pt x="1006999" y="140444"/>
                  <a:pt x="1010011" y="141950"/>
                </a:cubicBezTo>
                <a:cubicBezTo>
                  <a:pt x="1013631" y="143760"/>
                  <a:pt x="1018012" y="143266"/>
                  <a:pt x="1021917" y="144331"/>
                </a:cubicBezTo>
                <a:cubicBezTo>
                  <a:pt x="1026760" y="145652"/>
                  <a:pt x="1031442" y="147506"/>
                  <a:pt x="1036205" y="149094"/>
                </a:cubicBezTo>
                <a:lnTo>
                  <a:pt x="1043349" y="151475"/>
                </a:lnTo>
                <a:lnTo>
                  <a:pt x="1050492" y="153856"/>
                </a:lnTo>
                <a:lnTo>
                  <a:pt x="1057636" y="156237"/>
                </a:lnTo>
                <a:cubicBezTo>
                  <a:pt x="1060017" y="157825"/>
                  <a:pt x="1062165" y="159838"/>
                  <a:pt x="1064780" y="161000"/>
                </a:cubicBezTo>
                <a:cubicBezTo>
                  <a:pt x="1069367" y="163039"/>
                  <a:pt x="1079067" y="165762"/>
                  <a:pt x="1079067" y="165762"/>
                </a:cubicBezTo>
                <a:cubicBezTo>
                  <a:pt x="1081448" y="167350"/>
                  <a:pt x="1083651" y="169245"/>
                  <a:pt x="1086211" y="170525"/>
                </a:cubicBezTo>
                <a:cubicBezTo>
                  <a:pt x="1088456" y="171648"/>
                  <a:pt x="1091395" y="171338"/>
                  <a:pt x="1093355" y="172906"/>
                </a:cubicBezTo>
                <a:cubicBezTo>
                  <a:pt x="1101380" y="179326"/>
                  <a:pt x="1095571" y="179802"/>
                  <a:pt x="1100499" y="187194"/>
                </a:cubicBezTo>
                <a:cubicBezTo>
                  <a:pt x="1102367" y="189996"/>
                  <a:pt x="1105261" y="191956"/>
                  <a:pt x="1107642" y="194337"/>
                </a:cubicBezTo>
                <a:cubicBezTo>
                  <a:pt x="1111678" y="206444"/>
                  <a:pt x="1115912" y="212046"/>
                  <a:pt x="1110024" y="225294"/>
                </a:cubicBezTo>
                <a:cubicBezTo>
                  <a:pt x="1108862" y="227909"/>
                  <a:pt x="1105079" y="228224"/>
                  <a:pt x="1102880" y="230056"/>
                </a:cubicBezTo>
                <a:cubicBezTo>
                  <a:pt x="1100293" y="232212"/>
                  <a:pt x="1098394" y="235132"/>
                  <a:pt x="1095736" y="237200"/>
                </a:cubicBezTo>
                <a:cubicBezTo>
                  <a:pt x="1091218" y="240714"/>
                  <a:pt x="1081449" y="246725"/>
                  <a:pt x="1081449" y="246725"/>
                </a:cubicBezTo>
                <a:cubicBezTo>
                  <a:pt x="1077257" y="259298"/>
                  <a:pt x="1081155" y="252477"/>
                  <a:pt x="1064780" y="263394"/>
                </a:cubicBezTo>
                <a:lnTo>
                  <a:pt x="1057636" y="268156"/>
                </a:lnTo>
                <a:cubicBezTo>
                  <a:pt x="1054919" y="276308"/>
                  <a:pt x="1051264" y="291454"/>
                  <a:pt x="1043349" y="296731"/>
                </a:cubicBezTo>
                <a:lnTo>
                  <a:pt x="1036205" y="301494"/>
                </a:lnTo>
                <a:cubicBezTo>
                  <a:pt x="1034268" y="307305"/>
                  <a:pt x="1033678" y="311164"/>
                  <a:pt x="1029061" y="315781"/>
                </a:cubicBezTo>
                <a:cubicBezTo>
                  <a:pt x="1027037" y="317805"/>
                  <a:pt x="1024298" y="318956"/>
                  <a:pt x="1021917" y="320544"/>
                </a:cubicBezTo>
                <a:cubicBezTo>
                  <a:pt x="1018742" y="325306"/>
                  <a:pt x="1017154" y="331656"/>
                  <a:pt x="1012392" y="334831"/>
                </a:cubicBezTo>
                <a:lnTo>
                  <a:pt x="998105" y="344356"/>
                </a:lnTo>
                <a:cubicBezTo>
                  <a:pt x="996517" y="346737"/>
                  <a:pt x="995174" y="349301"/>
                  <a:pt x="993342" y="351500"/>
                </a:cubicBezTo>
                <a:cubicBezTo>
                  <a:pt x="989579" y="356016"/>
                  <a:pt x="984409" y="360729"/>
                  <a:pt x="979055" y="363406"/>
                </a:cubicBezTo>
                <a:cubicBezTo>
                  <a:pt x="976810" y="364528"/>
                  <a:pt x="974292" y="364993"/>
                  <a:pt x="971911" y="365787"/>
                </a:cubicBezTo>
                <a:cubicBezTo>
                  <a:pt x="960799" y="382456"/>
                  <a:pt x="967149" y="376900"/>
                  <a:pt x="955242" y="384837"/>
                </a:cubicBezTo>
                <a:cubicBezTo>
                  <a:pt x="953655" y="387218"/>
                  <a:pt x="953335" y="391784"/>
                  <a:pt x="950480" y="391981"/>
                </a:cubicBezTo>
                <a:cubicBezTo>
                  <a:pt x="929085" y="393457"/>
                  <a:pt x="907585" y="391026"/>
                  <a:pt x="886186" y="389600"/>
                </a:cubicBezTo>
                <a:cubicBezTo>
                  <a:pt x="883681" y="389433"/>
                  <a:pt x="881518" y="387632"/>
                  <a:pt x="879042" y="387219"/>
                </a:cubicBezTo>
                <a:cubicBezTo>
                  <a:pt x="871952" y="386037"/>
                  <a:pt x="864736" y="385787"/>
                  <a:pt x="857611" y="384837"/>
                </a:cubicBezTo>
                <a:cubicBezTo>
                  <a:pt x="848470" y="383618"/>
                  <a:pt x="840397" y="381871"/>
                  <a:pt x="831417" y="380075"/>
                </a:cubicBezTo>
                <a:cubicBezTo>
                  <a:pt x="804047" y="383496"/>
                  <a:pt x="797274" y="384837"/>
                  <a:pt x="762361" y="384837"/>
                </a:cubicBezTo>
                <a:cubicBezTo>
                  <a:pt x="755173" y="384837"/>
                  <a:pt x="748074" y="383250"/>
                  <a:pt x="740930" y="382456"/>
                </a:cubicBezTo>
                <a:cubicBezTo>
                  <a:pt x="713585" y="375621"/>
                  <a:pt x="747284" y="385179"/>
                  <a:pt x="724261" y="375312"/>
                </a:cubicBezTo>
                <a:cubicBezTo>
                  <a:pt x="721253" y="374023"/>
                  <a:pt x="717883" y="373830"/>
                  <a:pt x="714736" y="372931"/>
                </a:cubicBezTo>
                <a:cubicBezTo>
                  <a:pt x="712322" y="372241"/>
                  <a:pt x="710006" y="371240"/>
                  <a:pt x="707592" y="370550"/>
                </a:cubicBezTo>
                <a:cubicBezTo>
                  <a:pt x="704445" y="369651"/>
                  <a:pt x="701214" y="369068"/>
                  <a:pt x="698067" y="368169"/>
                </a:cubicBezTo>
                <a:cubicBezTo>
                  <a:pt x="695654" y="367479"/>
                  <a:pt x="693374" y="366332"/>
                  <a:pt x="690924" y="365787"/>
                </a:cubicBezTo>
                <a:cubicBezTo>
                  <a:pt x="684981" y="364466"/>
                  <a:pt x="665279" y="361784"/>
                  <a:pt x="659967" y="361025"/>
                </a:cubicBezTo>
                <a:cubicBezTo>
                  <a:pt x="648855" y="361819"/>
                  <a:pt x="637771" y="363406"/>
                  <a:pt x="626630" y="363406"/>
                </a:cubicBezTo>
                <a:cubicBezTo>
                  <a:pt x="615887" y="363406"/>
                  <a:pt x="615518" y="357453"/>
                  <a:pt x="605199" y="358644"/>
                </a:cubicBezTo>
                <a:cubicBezTo>
                  <a:pt x="594880" y="359835"/>
                  <a:pt x="577417" y="372139"/>
                  <a:pt x="564717" y="370551"/>
                </a:cubicBezTo>
                <a:cubicBezTo>
                  <a:pt x="552017" y="368963"/>
                  <a:pt x="536936" y="354674"/>
                  <a:pt x="528999" y="349118"/>
                </a:cubicBezTo>
                <a:cubicBezTo>
                  <a:pt x="521062" y="343562"/>
                  <a:pt x="519474" y="338006"/>
                  <a:pt x="517093" y="337212"/>
                </a:cubicBezTo>
                <a:cubicBezTo>
                  <a:pt x="507149" y="335708"/>
                  <a:pt x="483600" y="323321"/>
                  <a:pt x="469335" y="316283"/>
                </a:cubicBezTo>
                <a:cubicBezTo>
                  <a:pt x="455070" y="309245"/>
                  <a:pt x="442420" y="301633"/>
                  <a:pt x="431501" y="294983"/>
                </a:cubicBezTo>
                <a:cubicBezTo>
                  <a:pt x="420582" y="288333"/>
                  <a:pt x="418164" y="282561"/>
                  <a:pt x="403824" y="276383"/>
                </a:cubicBezTo>
                <a:cubicBezTo>
                  <a:pt x="389484" y="270205"/>
                  <a:pt x="358925" y="259413"/>
                  <a:pt x="345459" y="257916"/>
                </a:cubicBezTo>
                <a:cubicBezTo>
                  <a:pt x="316090" y="258710"/>
                  <a:pt x="299177" y="238272"/>
                  <a:pt x="288492" y="234819"/>
                </a:cubicBezTo>
                <a:cubicBezTo>
                  <a:pt x="277807" y="231366"/>
                  <a:pt x="283834" y="236845"/>
                  <a:pt x="281349" y="237200"/>
                </a:cubicBezTo>
                <a:cubicBezTo>
                  <a:pt x="273607" y="238306"/>
                  <a:pt x="229949" y="241520"/>
                  <a:pt x="224199" y="241962"/>
                </a:cubicBezTo>
                <a:cubicBezTo>
                  <a:pt x="219436" y="243550"/>
                  <a:pt x="214899" y="235229"/>
                  <a:pt x="209911" y="235401"/>
                </a:cubicBezTo>
                <a:cubicBezTo>
                  <a:pt x="204924" y="235573"/>
                  <a:pt x="201021" y="239916"/>
                  <a:pt x="194274" y="242994"/>
                </a:cubicBezTo>
                <a:cubicBezTo>
                  <a:pt x="187527" y="246072"/>
                  <a:pt x="180542" y="253075"/>
                  <a:pt x="169430" y="253869"/>
                </a:cubicBezTo>
                <a:cubicBezTo>
                  <a:pt x="166255" y="254663"/>
                  <a:pt x="168636" y="252700"/>
                  <a:pt x="159905" y="256250"/>
                </a:cubicBezTo>
                <a:cubicBezTo>
                  <a:pt x="151174" y="259800"/>
                  <a:pt x="128057" y="273130"/>
                  <a:pt x="117042" y="275167"/>
                </a:cubicBezTo>
                <a:cubicBezTo>
                  <a:pt x="106027" y="277204"/>
                  <a:pt x="102650" y="270801"/>
                  <a:pt x="93813" y="268473"/>
                </a:cubicBezTo>
                <a:cubicBezTo>
                  <a:pt x="84976" y="266145"/>
                  <a:pt x="64021" y="261197"/>
                  <a:pt x="64021" y="261197"/>
                </a:cubicBezTo>
                <a:lnTo>
                  <a:pt x="23038" y="245294"/>
                </a:lnTo>
                <a:lnTo>
                  <a:pt x="20658" y="213571"/>
                </a:lnTo>
                <a:lnTo>
                  <a:pt x="25420" y="177219"/>
                </a:lnTo>
                <a:cubicBezTo>
                  <a:pt x="24529" y="161238"/>
                  <a:pt x="18809" y="134528"/>
                  <a:pt x="15312" y="117687"/>
                </a:cubicBezTo>
                <a:cubicBezTo>
                  <a:pt x="10143" y="102178"/>
                  <a:pt x="4888" y="87961"/>
                  <a:pt x="4438" y="76174"/>
                </a:cubicBezTo>
                <a:cubicBezTo>
                  <a:pt x="3988" y="64387"/>
                  <a:pt x="-2020" y="2405"/>
                  <a:pt x="707" y="1723"/>
                </a:cubicBezTo>
                <a:cubicBezTo>
                  <a:pt x="3088" y="135"/>
                  <a:pt x="43345" y="2080"/>
                  <a:pt x="45369" y="5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3242816" y="27468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16" y="29846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69261" y="25243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660" y="323085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5521" y="265364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2556" y="277842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99856" y="256129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384394" y="2028361"/>
            <a:ext cx="1135484" cy="966305"/>
          </a:xfrm>
          <a:custGeom>
            <a:avLst/>
            <a:gdLst>
              <a:gd name="connsiteX0" fmla="*/ 7144 w 659606"/>
              <a:gd name="connsiteY0" fmla="*/ 127 h 674185"/>
              <a:gd name="connsiteX1" fmla="*/ 19050 w 659606"/>
              <a:gd name="connsiteY1" fmla="*/ 4890 h 674185"/>
              <a:gd name="connsiteX2" fmla="*/ 23812 w 659606"/>
              <a:gd name="connsiteY2" fmla="*/ 12033 h 674185"/>
              <a:gd name="connsiteX3" fmla="*/ 35719 w 659606"/>
              <a:gd name="connsiteY3" fmla="*/ 14415 h 674185"/>
              <a:gd name="connsiteX4" fmla="*/ 69056 w 659606"/>
              <a:gd name="connsiteY4" fmla="*/ 21558 h 674185"/>
              <a:gd name="connsiteX5" fmla="*/ 90487 w 659606"/>
              <a:gd name="connsiteY5" fmla="*/ 26321 h 674185"/>
              <a:gd name="connsiteX6" fmla="*/ 97631 w 659606"/>
              <a:gd name="connsiteY6" fmla="*/ 28702 h 674185"/>
              <a:gd name="connsiteX7" fmla="*/ 109537 w 659606"/>
              <a:gd name="connsiteY7" fmla="*/ 31083 h 674185"/>
              <a:gd name="connsiteX8" fmla="*/ 130969 w 659606"/>
              <a:gd name="connsiteY8" fmla="*/ 28702 h 674185"/>
              <a:gd name="connsiteX9" fmla="*/ 138112 w 659606"/>
              <a:gd name="connsiteY9" fmla="*/ 26321 h 674185"/>
              <a:gd name="connsiteX10" fmla="*/ 169069 w 659606"/>
              <a:gd name="connsiteY10" fmla="*/ 28702 h 674185"/>
              <a:gd name="connsiteX11" fmla="*/ 183356 w 659606"/>
              <a:gd name="connsiteY11" fmla="*/ 35846 h 674185"/>
              <a:gd name="connsiteX12" fmla="*/ 185737 w 659606"/>
              <a:gd name="connsiteY12" fmla="*/ 42990 h 674185"/>
              <a:gd name="connsiteX13" fmla="*/ 192881 w 659606"/>
              <a:gd name="connsiteY13" fmla="*/ 45371 h 674185"/>
              <a:gd name="connsiteX14" fmla="*/ 207169 w 659606"/>
              <a:gd name="connsiteY14" fmla="*/ 52515 h 674185"/>
              <a:gd name="connsiteX15" fmla="*/ 223837 w 659606"/>
              <a:gd name="connsiteY15" fmla="*/ 62040 h 674185"/>
              <a:gd name="connsiteX16" fmla="*/ 247650 w 659606"/>
              <a:gd name="connsiteY16" fmla="*/ 78708 h 674185"/>
              <a:gd name="connsiteX17" fmla="*/ 259556 w 659606"/>
              <a:gd name="connsiteY17" fmla="*/ 92996 h 674185"/>
              <a:gd name="connsiteX18" fmla="*/ 266700 w 659606"/>
              <a:gd name="connsiteY18" fmla="*/ 95377 h 674185"/>
              <a:gd name="connsiteX19" fmla="*/ 280987 w 659606"/>
              <a:gd name="connsiteY19" fmla="*/ 109665 h 674185"/>
              <a:gd name="connsiteX20" fmla="*/ 290512 w 659606"/>
              <a:gd name="connsiteY20" fmla="*/ 116808 h 674185"/>
              <a:gd name="connsiteX21" fmla="*/ 314325 w 659606"/>
              <a:gd name="connsiteY21" fmla="*/ 133477 h 674185"/>
              <a:gd name="connsiteX22" fmla="*/ 316706 w 659606"/>
              <a:gd name="connsiteY22" fmla="*/ 185865 h 674185"/>
              <a:gd name="connsiteX23" fmla="*/ 311944 w 659606"/>
              <a:gd name="connsiteY23" fmla="*/ 200152 h 674185"/>
              <a:gd name="connsiteX24" fmla="*/ 314325 w 659606"/>
              <a:gd name="connsiteY24" fmla="*/ 257302 h 674185"/>
              <a:gd name="connsiteX25" fmla="*/ 319087 w 659606"/>
              <a:gd name="connsiteY25" fmla="*/ 264446 h 674185"/>
              <a:gd name="connsiteX26" fmla="*/ 333375 w 659606"/>
              <a:gd name="connsiteY26" fmla="*/ 273971 h 674185"/>
              <a:gd name="connsiteX27" fmla="*/ 338137 w 659606"/>
              <a:gd name="connsiteY27" fmla="*/ 281115 h 674185"/>
              <a:gd name="connsiteX28" fmla="*/ 352425 w 659606"/>
              <a:gd name="connsiteY28" fmla="*/ 283496 h 674185"/>
              <a:gd name="connsiteX29" fmla="*/ 359569 w 659606"/>
              <a:gd name="connsiteY29" fmla="*/ 285877 h 674185"/>
              <a:gd name="connsiteX30" fmla="*/ 366712 w 659606"/>
              <a:gd name="connsiteY30" fmla="*/ 293021 h 674185"/>
              <a:gd name="connsiteX31" fmla="*/ 371475 w 659606"/>
              <a:gd name="connsiteY31" fmla="*/ 300165 h 674185"/>
              <a:gd name="connsiteX32" fmla="*/ 385762 w 659606"/>
              <a:gd name="connsiteY32" fmla="*/ 309690 h 674185"/>
              <a:gd name="connsiteX33" fmla="*/ 390525 w 659606"/>
              <a:gd name="connsiteY33" fmla="*/ 316833 h 674185"/>
              <a:gd name="connsiteX34" fmla="*/ 392906 w 659606"/>
              <a:gd name="connsiteY34" fmla="*/ 323977 h 674185"/>
              <a:gd name="connsiteX35" fmla="*/ 407194 w 659606"/>
              <a:gd name="connsiteY35" fmla="*/ 333502 h 674185"/>
              <a:gd name="connsiteX36" fmla="*/ 421481 w 659606"/>
              <a:gd name="connsiteY36" fmla="*/ 340646 h 674185"/>
              <a:gd name="connsiteX37" fmla="*/ 442912 w 659606"/>
              <a:gd name="connsiteY37" fmla="*/ 359696 h 674185"/>
              <a:gd name="connsiteX38" fmla="*/ 447675 w 659606"/>
              <a:gd name="connsiteY38" fmla="*/ 373983 h 674185"/>
              <a:gd name="connsiteX39" fmla="*/ 461962 w 659606"/>
              <a:gd name="connsiteY39" fmla="*/ 397796 h 674185"/>
              <a:gd name="connsiteX40" fmla="*/ 464344 w 659606"/>
              <a:gd name="connsiteY40" fmla="*/ 431133 h 674185"/>
              <a:gd name="connsiteX41" fmla="*/ 473869 w 659606"/>
              <a:gd name="connsiteY41" fmla="*/ 454946 h 674185"/>
              <a:gd name="connsiteX42" fmla="*/ 476250 w 659606"/>
              <a:gd name="connsiteY42" fmla="*/ 462090 h 674185"/>
              <a:gd name="connsiteX43" fmla="*/ 497681 w 659606"/>
              <a:gd name="connsiteY43" fmla="*/ 478758 h 674185"/>
              <a:gd name="connsiteX44" fmla="*/ 504825 w 659606"/>
              <a:gd name="connsiteY44" fmla="*/ 483521 h 674185"/>
              <a:gd name="connsiteX45" fmla="*/ 540544 w 659606"/>
              <a:gd name="connsiteY45" fmla="*/ 488283 h 674185"/>
              <a:gd name="connsiteX46" fmla="*/ 573881 w 659606"/>
              <a:gd name="connsiteY46" fmla="*/ 495427 h 674185"/>
              <a:gd name="connsiteX47" fmla="*/ 581025 w 659606"/>
              <a:gd name="connsiteY47" fmla="*/ 500190 h 674185"/>
              <a:gd name="connsiteX48" fmla="*/ 592931 w 659606"/>
              <a:gd name="connsiteY48" fmla="*/ 502571 h 674185"/>
              <a:gd name="connsiteX49" fmla="*/ 600075 w 659606"/>
              <a:gd name="connsiteY49" fmla="*/ 504952 h 674185"/>
              <a:gd name="connsiteX50" fmla="*/ 607219 w 659606"/>
              <a:gd name="connsiteY50" fmla="*/ 509715 h 674185"/>
              <a:gd name="connsiteX51" fmla="*/ 621506 w 659606"/>
              <a:gd name="connsiteY51" fmla="*/ 521621 h 674185"/>
              <a:gd name="connsiteX52" fmla="*/ 638175 w 659606"/>
              <a:gd name="connsiteY52" fmla="*/ 538290 h 674185"/>
              <a:gd name="connsiteX53" fmla="*/ 640556 w 659606"/>
              <a:gd name="connsiteY53" fmla="*/ 545433 h 674185"/>
              <a:gd name="connsiteX54" fmla="*/ 652462 w 659606"/>
              <a:gd name="connsiteY54" fmla="*/ 559721 h 674185"/>
              <a:gd name="connsiteX55" fmla="*/ 654844 w 659606"/>
              <a:gd name="connsiteY55" fmla="*/ 566865 h 674185"/>
              <a:gd name="connsiteX56" fmla="*/ 659606 w 659606"/>
              <a:gd name="connsiteY56" fmla="*/ 597821 h 674185"/>
              <a:gd name="connsiteX57" fmla="*/ 657225 w 659606"/>
              <a:gd name="connsiteY57" fmla="*/ 650208 h 674185"/>
              <a:gd name="connsiteX58" fmla="*/ 650081 w 659606"/>
              <a:gd name="connsiteY58" fmla="*/ 654971 h 674185"/>
              <a:gd name="connsiteX59" fmla="*/ 635794 w 659606"/>
              <a:gd name="connsiteY59" fmla="*/ 664496 h 674185"/>
              <a:gd name="connsiteX60" fmla="*/ 621506 w 659606"/>
              <a:gd name="connsiteY60" fmla="*/ 674021 h 674185"/>
              <a:gd name="connsiteX61" fmla="*/ 581025 w 659606"/>
              <a:gd name="connsiteY61" fmla="*/ 666877 h 674185"/>
              <a:gd name="connsiteX62" fmla="*/ 566737 w 659606"/>
              <a:gd name="connsiteY62" fmla="*/ 662115 h 674185"/>
              <a:gd name="connsiteX63" fmla="*/ 531019 w 659606"/>
              <a:gd name="connsiteY63" fmla="*/ 657352 h 674185"/>
              <a:gd name="connsiteX64" fmla="*/ 521494 w 659606"/>
              <a:gd name="connsiteY64" fmla="*/ 652590 h 674185"/>
              <a:gd name="connsiteX65" fmla="*/ 514350 w 659606"/>
              <a:gd name="connsiteY65" fmla="*/ 650208 h 674185"/>
              <a:gd name="connsiteX66" fmla="*/ 500062 w 659606"/>
              <a:gd name="connsiteY66" fmla="*/ 638302 h 674185"/>
              <a:gd name="connsiteX67" fmla="*/ 476250 w 659606"/>
              <a:gd name="connsiteY67" fmla="*/ 633540 h 674185"/>
              <a:gd name="connsiteX68" fmla="*/ 457200 w 659606"/>
              <a:gd name="connsiteY68" fmla="*/ 624015 h 674185"/>
              <a:gd name="connsiteX69" fmla="*/ 442912 w 659606"/>
              <a:gd name="connsiteY69" fmla="*/ 619252 h 674185"/>
              <a:gd name="connsiteX70" fmla="*/ 428625 w 659606"/>
              <a:gd name="connsiteY70" fmla="*/ 607346 h 674185"/>
              <a:gd name="connsiteX71" fmla="*/ 416719 w 659606"/>
              <a:gd name="connsiteY71" fmla="*/ 604965 h 674185"/>
              <a:gd name="connsiteX72" fmla="*/ 400050 w 659606"/>
              <a:gd name="connsiteY72" fmla="*/ 593058 h 674185"/>
              <a:gd name="connsiteX73" fmla="*/ 366712 w 659606"/>
              <a:gd name="connsiteY73" fmla="*/ 585915 h 674185"/>
              <a:gd name="connsiteX74" fmla="*/ 354806 w 659606"/>
              <a:gd name="connsiteY74" fmla="*/ 581152 h 674185"/>
              <a:gd name="connsiteX75" fmla="*/ 340519 w 659606"/>
              <a:gd name="connsiteY75" fmla="*/ 576390 h 674185"/>
              <a:gd name="connsiteX76" fmla="*/ 330994 w 659606"/>
              <a:gd name="connsiteY76" fmla="*/ 566865 h 674185"/>
              <a:gd name="connsiteX77" fmla="*/ 314325 w 659606"/>
              <a:gd name="connsiteY77" fmla="*/ 547815 h 674185"/>
              <a:gd name="connsiteX78" fmla="*/ 311944 w 659606"/>
              <a:gd name="connsiteY78" fmla="*/ 538290 h 674185"/>
              <a:gd name="connsiteX79" fmla="*/ 307181 w 659606"/>
              <a:gd name="connsiteY79" fmla="*/ 524002 h 674185"/>
              <a:gd name="connsiteX80" fmla="*/ 302419 w 659606"/>
              <a:gd name="connsiteY80" fmla="*/ 504952 h 674185"/>
              <a:gd name="connsiteX81" fmla="*/ 297656 w 659606"/>
              <a:gd name="connsiteY81" fmla="*/ 445421 h 674185"/>
              <a:gd name="connsiteX82" fmla="*/ 295275 w 659606"/>
              <a:gd name="connsiteY82" fmla="*/ 435896 h 674185"/>
              <a:gd name="connsiteX83" fmla="*/ 290512 w 659606"/>
              <a:gd name="connsiteY83" fmla="*/ 416846 h 674185"/>
              <a:gd name="connsiteX84" fmla="*/ 285750 w 659606"/>
              <a:gd name="connsiteY84" fmla="*/ 409702 h 674185"/>
              <a:gd name="connsiteX85" fmla="*/ 283369 w 659606"/>
              <a:gd name="connsiteY85" fmla="*/ 402558 h 674185"/>
              <a:gd name="connsiteX86" fmla="*/ 273844 w 659606"/>
              <a:gd name="connsiteY86" fmla="*/ 385890 h 674185"/>
              <a:gd name="connsiteX87" fmla="*/ 259556 w 659606"/>
              <a:gd name="connsiteY87" fmla="*/ 371602 h 674185"/>
              <a:gd name="connsiteX88" fmla="*/ 245269 w 659606"/>
              <a:gd name="connsiteY88" fmla="*/ 362077 h 674185"/>
              <a:gd name="connsiteX89" fmla="*/ 230981 w 659606"/>
              <a:gd name="connsiteY89" fmla="*/ 352552 h 674185"/>
              <a:gd name="connsiteX90" fmla="*/ 226219 w 659606"/>
              <a:gd name="connsiteY90" fmla="*/ 345408 h 674185"/>
              <a:gd name="connsiteX91" fmla="*/ 223837 w 659606"/>
              <a:gd name="connsiteY91" fmla="*/ 338265 h 674185"/>
              <a:gd name="connsiteX92" fmla="*/ 214312 w 659606"/>
              <a:gd name="connsiteY92" fmla="*/ 323977 h 674185"/>
              <a:gd name="connsiteX93" fmla="*/ 209550 w 659606"/>
              <a:gd name="connsiteY93" fmla="*/ 316833 h 674185"/>
              <a:gd name="connsiteX94" fmla="*/ 204787 w 659606"/>
              <a:gd name="connsiteY94" fmla="*/ 302546 h 674185"/>
              <a:gd name="connsiteX95" fmla="*/ 202406 w 659606"/>
              <a:gd name="connsiteY95" fmla="*/ 295402 h 674185"/>
              <a:gd name="connsiteX96" fmla="*/ 197644 w 659606"/>
              <a:gd name="connsiteY96" fmla="*/ 269208 h 674185"/>
              <a:gd name="connsiteX97" fmla="*/ 192881 w 659606"/>
              <a:gd name="connsiteY97" fmla="*/ 250158 h 674185"/>
              <a:gd name="connsiteX98" fmla="*/ 185737 w 659606"/>
              <a:gd name="connsiteY98" fmla="*/ 243015 h 674185"/>
              <a:gd name="connsiteX99" fmla="*/ 176212 w 659606"/>
              <a:gd name="connsiteY99" fmla="*/ 228727 h 674185"/>
              <a:gd name="connsiteX100" fmla="*/ 171450 w 659606"/>
              <a:gd name="connsiteY100" fmla="*/ 214440 h 674185"/>
              <a:gd name="connsiteX101" fmla="*/ 166687 w 659606"/>
              <a:gd name="connsiteY101" fmla="*/ 195390 h 674185"/>
              <a:gd name="connsiteX102" fmla="*/ 164306 w 659606"/>
              <a:gd name="connsiteY102" fmla="*/ 188246 h 674185"/>
              <a:gd name="connsiteX103" fmla="*/ 157162 w 659606"/>
              <a:gd name="connsiteY103" fmla="*/ 185865 h 674185"/>
              <a:gd name="connsiteX104" fmla="*/ 142875 w 659606"/>
              <a:gd name="connsiteY104" fmla="*/ 178721 h 674185"/>
              <a:gd name="connsiteX105" fmla="*/ 135731 w 659606"/>
              <a:gd name="connsiteY105" fmla="*/ 173958 h 674185"/>
              <a:gd name="connsiteX106" fmla="*/ 126206 w 659606"/>
              <a:gd name="connsiteY106" fmla="*/ 169196 h 674185"/>
              <a:gd name="connsiteX107" fmla="*/ 119062 w 659606"/>
              <a:gd name="connsiteY107" fmla="*/ 164433 h 674185"/>
              <a:gd name="connsiteX108" fmla="*/ 111919 w 659606"/>
              <a:gd name="connsiteY108" fmla="*/ 157290 h 674185"/>
              <a:gd name="connsiteX109" fmla="*/ 102394 w 659606"/>
              <a:gd name="connsiteY109" fmla="*/ 154908 h 674185"/>
              <a:gd name="connsiteX110" fmla="*/ 95250 w 659606"/>
              <a:gd name="connsiteY110" fmla="*/ 150146 h 674185"/>
              <a:gd name="connsiteX111" fmla="*/ 88106 w 659606"/>
              <a:gd name="connsiteY111" fmla="*/ 143002 h 674185"/>
              <a:gd name="connsiteX112" fmla="*/ 80962 w 659606"/>
              <a:gd name="connsiteY112" fmla="*/ 140621 h 674185"/>
              <a:gd name="connsiteX113" fmla="*/ 66675 w 659606"/>
              <a:gd name="connsiteY113" fmla="*/ 131096 h 674185"/>
              <a:gd name="connsiteX114" fmla="*/ 54769 w 659606"/>
              <a:gd name="connsiteY114" fmla="*/ 119190 h 674185"/>
              <a:gd name="connsiteX115" fmla="*/ 40481 w 659606"/>
              <a:gd name="connsiteY115" fmla="*/ 109665 h 674185"/>
              <a:gd name="connsiteX116" fmla="*/ 26194 w 659606"/>
              <a:gd name="connsiteY116" fmla="*/ 100140 h 674185"/>
              <a:gd name="connsiteX117" fmla="*/ 11906 w 659606"/>
              <a:gd name="connsiteY117" fmla="*/ 92996 h 674185"/>
              <a:gd name="connsiteX118" fmla="*/ 0 w 659606"/>
              <a:gd name="connsiteY118" fmla="*/ 69183 h 674185"/>
              <a:gd name="connsiteX119" fmla="*/ 4762 w 659606"/>
              <a:gd name="connsiteY119" fmla="*/ 31083 h 674185"/>
              <a:gd name="connsiteX120" fmla="*/ 9525 w 659606"/>
              <a:gd name="connsiteY120" fmla="*/ 23940 h 674185"/>
              <a:gd name="connsiteX121" fmla="*/ 16669 w 659606"/>
              <a:gd name="connsiteY121" fmla="*/ 9652 h 674185"/>
              <a:gd name="connsiteX122" fmla="*/ 7144 w 659606"/>
              <a:gd name="connsiteY122" fmla="*/ 127 h 674185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07169 w 659606"/>
              <a:gd name="connsiteY14" fmla="*/ 57150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92894 w 659606"/>
              <a:gd name="connsiteY17" fmla="*/ 54769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14300 h 688358"/>
              <a:gd name="connsiteX1" fmla="*/ 19050 w 659606"/>
              <a:gd name="connsiteY1" fmla="*/ 19063 h 688358"/>
              <a:gd name="connsiteX2" fmla="*/ 23812 w 659606"/>
              <a:gd name="connsiteY2" fmla="*/ 26206 h 688358"/>
              <a:gd name="connsiteX3" fmla="*/ 35719 w 659606"/>
              <a:gd name="connsiteY3" fmla="*/ 28588 h 688358"/>
              <a:gd name="connsiteX4" fmla="*/ 69056 w 659606"/>
              <a:gd name="connsiteY4" fmla="*/ 35731 h 688358"/>
              <a:gd name="connsiteX5" fmla="*/ 90487 w 659606"/>
              <a:gd name="connsiteY5" fmla="*/ 40494 h 688358"/>
              <a:gd name="connsiteX6" fmla="*/ 97631 w 659606"/>
              <a:gd name="connsiteY6" fmla="*/ 42875 h 688358"/>
              <a:gd name="connsiteX7" fmla="*/ 76200 w 659606"/>
              <a:gd name="connsiteY7" fmla="*/ 12 h 688358"/>
              <a:gd name="connsiteX8" fmla="*/ 130969 w 659606"/>
              <a:gd name="connsiteY8" fmla="*/ 42875 h 688358"/>
              <a:gd name="connsiteX9" fmla="*/ 138112 w 659606"/>
              <a:gd name="connsiteY9" fmla="*/ 9538 h 688358"/>
              <a:gd name="connsiteX10" fmla="*/ 169069 w 659606"/>
              <a:gd name="connsiteY10" fmla="*/ 42875 h 688358"/>
              <a:gd name="connsiteX11" fmla="*/ 183356 w 659606"/>
              <a:gd name="connsiteY11" fmla="*/ 50019 h 688358"/>
              <a:gd name="connsiteX12" fmla="*/ 185737 w 659606"/>
              <a:gd name="connsiteY12" fmla="*/ 57163 h 688358"/>
              <a:gd name="connsiteX13" fmla="*/ 192881 w 659606"/>
              <a:gd name="connsiteY13" fmla="*/ 59544 h 688358"/>
              <a:gd name="connsiteX14" fmla="*/ 233363 w 659606"/>
              <a:gd name="connsiteY14" fmla="*/ 23825 h 688358"/>
              <a:gd name="connsiteX15" fmla="*/ 223837 w 659606"/>
              <a:gd name="connsiteY15" fmla="*/ 76213 h 688358"/>
              <a:gd name="connsiteX16" fmla="*/ 247650 w 659606"/>
              <a:gd name="connsiteY16" fmla="*/ 92881 h 688358"/>
              <a:gd name="connsiteX17" fmla="*/ 292894 w 659606"/>
              <a:gd name="connsiteY17" fmla="*/ 64307 h 688358"/>
              <a:gd name="connsiteX18" fmla="*/ 266700 w 659606"/>
              <a:gd name="connsiteY18" fmla="*/ 109550 h 688358"/>
              <a:gd name="connsiteX19" fmla="*/ 316706 w 659606"/>
              <a:gd name="connsiteY19" fmla="*/ 90501 h 688358"/>
              <a:gd name="connsiteX20" fmla="*/ 290512 w 659606"/>
              <a:gd name="connsiteY20" fmla="*/ 130981 h 688358"/>
              <a:gd name="connsiteX21" fmla="*/ 366712 w 659606"/>
              <a:gd name="connsiteY21" fmla="*/ 133362 h 688358"/>
              <a:gd name="connsiteX22" fmla="*/ 316706 w 659606"/>
              <a:gd name="connsiteY22" fmla="*/ 200038 h 688358"/>
              <a:gd name="connsiteX23" fmla="*/ 366712 w 659606"/>
              <a:gd name="connsiteY23" fmla="*/ 197656 h 688358"/>
              <a:gd name="connsiteX24" fmla="*/ 314325 w 659606"/>
              <a:gd name="connsiteY24" fmla="*/ 271475 h 688358"/>
              <a:gd name="connsiteX25" fmla="*/ 319087 w 659606"/>
              <a:gd name="connsiteY25" fmla="*/ 278619 h 688358"/>
              <a:gd name="connsiteX26" fmla="*/ 333375 w 659606"/>
              <a:gd name="connsiteY26" fmla="*/ 288144 h 688358"/>
              <a:gd name="connsiteX27" fmla="*/ 338137 w 659606"/>
              <a:gd name="connsiteY27" fmla="*/ 295288 h 688358"/>
              <a:gd name="connsiteX28" fmla="*/ 352425 w 659606"/>
              <a:gd name="connsiteY28" fmla="*/ 297669 h 688358"/>
              <a:gd name="connsiteX29" fmla="*/ 359569 w 659606"/>
              <a:gd name="connsiteY29" fmla="*/ 300050 h 688358"/>
              <a:gd name="connsiteX30" fmla="*/ 366712 w 659606"/>
              <a:gd name="connsiteY30" fmla="*/ 307194 h 688358"/>
              <a:gd name="connsiteX31" fmla="*/ 371475 w 659606"/>
              <a:gd name="connsiteY31" fmla="*/ 314338 h 688358"/>
              <a:gd name="connsiteX32" fmla="*/ 385762 w 659606"/>
              <a:gd name="connsiteY32" fmla="*/ 323863 h 688358"/>
              <a:gd name="connsiteX33" fmla="*/ 390525 w 659606"/>
              <a:gd name="connsiteY33" fmla="*/ 331006 h 688358"/>
              <a:gd name="connsiteX34" fmla="*/ 392906 w 659606"/>
              <a:gd name="connsiteY34" fmla="*/ 338150 h 688358"/>
              <a:gd name="connsiteX35" fmla="*/ 407194 w 659606"/>
              <a:gd name="connsiteY35" fmla="*/ 347675 h 688358"/>
              <a:gd name="connsiteX36" fmla="*/ 421481 w 659606"/>
              <a:gd name="connsiteY36" fmla="*/ 354819 h 688358"/>
              <a:gd name="connsiteX37" fmla="*/ 442912 w 659606"/>
              <a:gd name="connsiteY37" fmla="*/ 373869 h 688358"/>
              <a:gd name="connsiteX38" fmla="*/ 447675 w 659606"/>
              <a:gd name="connsiteY38" fmla="*/ 388156 h 688358"/>
              <a:gd name="connsiteX39" fmla="*/ 461962 w 659606"/>
              <a:gd name="connsiteY39" fmla="*/ 411969 h 688358"/>
              <a:gd name="connsiteX40" fmla="*/ 464344 w 659606"/>
              <a:gd name="connsiteY40" fmla="*/ 445306 h 688358"/>
              <a:gd name="connsiteX41" fmla="*/ 473869 w 659606"/>
              <a:gd name="connsiteY41" fmla="*/ 469119 h 688358"/>
              <a:gd name="connsiteX42" fmla="*/ 476250 w 659606"/>
              <a:gd name="connsiteY42" fmla="*/ 476263 h 688358"/>
              <a:gd name="connsiteX43" fmla="*/ 497681 w 659606"/>
              <a:gd name="connsiteY43" fmla="*/ 492931 h 688358"/>
              <a:gd name="connsiteX44" fmla="*/ 504825 w 659606"/>
              <a:gd name="connsiteY44" fmla="*/ 497694 h 688358"/>
              <a:gd name="connsiteX45" fmla="*/ 540544 w 659606"/>
              <a:gd name="connsiteY45" fmla="*/ 502456 h 688358"/>
              <a:gd name="connsiteX46" fmla="*/ 573881 w 659606"/>
              <a:gd name="connsiteY46" fmla="*/ 509600 h 688358"/>
              <a:gd name="connsiteX47" fmla="*/ 581025 w 659606"/>
              <a:gd name="connsiteY47" fmla="*/ 514363 h 688358"/>
              <a:gd name="connsiteX48" fmla="*/ 592931 w 659606"/>
              <a:gd name="connsiteY48" fmla="*/ 516744 h 688358"/>
              <a:gd name="connsiteX49" fmla="*/ 600075 w 659606"/>
              <a:gd name="connsiteY49" fmla="*/ 519125 h 688358"/>
              <a:gd name="connsiteX50" fmla="*/ 607219 w 659606"/>
              <a:gd name="connsiteY50" fmla="*/ 523888 h 688358"/>
              <a:gd name="connsiteX51" fmla="*/ 621506 w 659606"/>
              <a:gd name="connsiteY51" fmla="*/ 535794 h 688358"/>
              <a:gd name="connsiteX52" fmla="*/ 638175 w 659606"/>
              <a:gd name="connsiteY52" fmla="*/ 552463 h 688358"/>
              <a:gd name="connsiteX53" fmla="*/ 640556 w 659606"/>
              <a:gd name="connsiteY53" fmla="*/ 559606 h 688358"/>
              <a:gd name="connsiteX54" fmla="*/ 652462 w 659606"/>
              <a:gd name="connsiteY54" fmla="*/ 573894 h 688358"/>
              <a:gd name="connsiteX55" fmla="*/ 654844 w 659606"/>
              <a:gd name="connsiteY55" fmla="*/ 581038 h 688358"/>
              <a:gd name="connsiteX56" fmla="*/ 659606 w 659606"/>
              <a:gd name="connsiteY56" fmla="*/ 611994 h 688358"/>
              <a:gd name="connsiteX57" fmla="*/ 657225 w 659606"/>
              <a:gd name="connsiteY57" fmla="*/ 664381 h 688358"/>
              <a:gd name="connsiteX58" fmla="*/ 650081 w 659606"/>
              <a:gd name="connsiteY58" fmla="*/ 669144 h 688358"/>
              <a:gd name="connsiteX59" fmla="*/ 635794 w 659606"/>
              <a:gd name="connsiteY59" fmla="*/ 678669 h 688358"/>
              <a:gd name="connsiteX60" fmla="*/ 621506 w 659606"/>
              <a:gd name="connsiteY60" fmla="*/ 688194 h 688358"/>
              <a:gd name="connsiteX61" fmla="*/ 581025 w 659606"/>
              <a:gd name="connsiteY61" fmla="*/ 681050 h 688358"/>
              <a:gd name="connsiteX62" fmla="*/ 566737 w 659606"/>
              <a:gd name="connsiteY62" fmla="*/ 676288 h 688358"/>
              <a:gd name="connsiteX63" fmla="*/ 531019 w 659606"/>
              <a:gd name="connsiteY63" fmla="*/ 671525 h 688358"/>
              <a:gd name="connsiteX64" fmla="*/ 521494 w 659606"/>
              <a:gd name="connsiteY64" fmla="*/ 666763 h 688358"/>
              <a:gd name="connsiteX65" fmla="*/ 514350 w 659606"/>
              <a:gd name="connsiteY65" fmla="*/ 664381 h 688358"/>
              <a:gd name="connsiteX66" fmla="*/ 500062 w 659606"/>
              <a:gd name="connsiteY66" fmla="*/ 652475 h 688358"/>
              <a:gd name="connsiteX67" fmla="*/ 476250 w 659606"/>
              <a:gd name="connsiteY67" fmla="*/ 647713 h 688358"/>
              <a:gd name="connsiteX68" fmla="*/ 457200 w 659606"/>
              <a:gd name="connsiteY68" fmla="*/ 638188 h 688358"/>
              <a:gd name="connsiteX69" fmla="*/ 442912 w 659606"/>
              <a:gd name="connsiteY69" fmla="*/ 633425 h 688358"/>
              <a:gd name="connsiteX70" fmla="*/ 428625 w 659606"/>
              <a:gd name="connsiteY70" fmla="*/ 621519 h 688358"/>
              <a:gd name="connsiteX71" fmla="*/ 416719 w 659606"/>
              <a:gd name="connsiteY71" fmla="*/ 619138 h 688358"/>
              <a:gd name="connsiteX72" fmla="*/ 400050 w 659606"/>
              <a:gd name="connsiteY72" fmla="*/ 607231 h 688358"/>
              <a:gd name="connsiteX73" fmla="*/ 366712 w 659606"/>
              <a:gd name="connsiteY73" fmla="*/ 600088 h 688358"/>
              <a:gd name="connsiteX74" fmla="*/ 354806 w 659606"/>
              <a:gd name="connsiteY74" fmla="*/ 595325 h 688358"/>
              <a:gd name="connsiteX75" fmla="*/ 340519 w 659606"/>
              <a:gd name="connsiteY75" fmla="*/ 590563 h 688358"/>
              <a:gd name="connsiteX76" fmla="*/ 330994 w 659606"/>
              <a:gd name="connsiteY76" fmla="*/ 581038 h 688358"/>
              <a:gd name="connsiteX77" fmla="*/ 314325 w 659606"/>
              <a:gd name="connsiteY77" fmla="*/ 561988 h 688358"/>
              <a:gd name="connsiteX78" fmla="*/ 311944 w 659606"/>
              <a:gd name="connsiteY78" fmla="*/ 552463 h 688358"/>
              <a:gd name="connsiteX79" fmla="*/ 307181 w 659606"/>
              <a:gd name="connsiteY79" fmla="*/ 538175 h 688358"/>
              <a:gd name="connsiteX80" fmla="*/ 302419 w 659606"/>
              <a:gd name="connsiteY80" fmla="*/ 519125 h 688358"/>
              <a:gd name="connsiteX81" fmla="*/ 297656 w 659606"/>
              <a:gd name="connsiteY81" fmla="*/ 459594 h 688358"/>
              <a:gd name="connsiteX82" fmla="*/ 295275 w 659606"/>
              <a:gd name="connsiteY82" fmla="*/ 450069 h 688358"/>
              <a:gd name="connsiteX83" fmla="*/ 290512 w 659606"/>
              <a:gd name="connsiteY83" fmla="*/ 431019 h 688358"/>
              <a:gd name="connsiteX84" fmla="*/ 285750 w 659606"/>
              <a:gd name="connsiteY84" fmla="*/ 423875 h 688358"/>
              <a:gd name="connsiteX85" fmla="*/ 283369 w 659606"/>
              <a:gd name="connsiteY85" fmla="*/ 416731 h 688358"/>
              <a:gd name="connsiteX86" fmla="*/ 273844 w 659606"/>
              <a:gd name="connsiteY86" fmla="*/ 400063 h 688358"/>
              <a:gd name="connsiteX87" fmla="*/ 259556 w 659606"/>
              <a:gd name="connsiteY87" fmla="*/ 385775 h 688358"/>
              <a:gd name="connsiteX88" fmla="*/ 245269 w 659606"/>
              <a:gd name="connsiteY88" fmla="*/ 376250 h 688358"/>
              <a:gd name="connsiteX89" fmla="*/ 230981 w 659606"/>
              <a:gd name="connsiteY89" fmla="*/ 366725 h 688358"/>
              <a:gd name="connsiteX90" fmla="*/ 226219 w 659606"/>
              <a:gd name="connsiteY90" fmla="*/ 359581 h 688358"/>
              <a:gd name="connsiteX91" fmla="*/ 223837 w 659606"/>
              <a:gd name="connsiteY91" fmla="*/ 352438 h 688358"/>
              <a:gd name="connsiteX92" fmla="*/ 214312 w 659606"/>
              <a:gd name="connsiteY92" fmla="*/ 338150 h 688358"/>
              <a:gd name="connsiteX93" fmla="*/ 209550 w 659606"/>
              <a:gd name="connsiteY93" fmla="*/ 331006 h 688358"/>
              <a:gd name="connsiteX94" fmla="*/ 204787 w 659606"/>
              <a:gd name="connsiteY94" fmla="*/ 316719 h 688358"/>
              <a:gd name="connsiteX95" fmla="*/ 202406 w 659606"/>
              <a:gd name="connsiteY95" fmla="*/ 309575 h 688358"/>
              <a:gd name="connsiteX96" fmla="*/ 197644 w 659606"/>
              <a:gd name="connsiteY96" fmla="*/ 283381 h 688358"/>
              <a:gd name="connsiteX97" fmla="*/ 192881 w 659606"/>
              <a:gd name="connsiteY97" fmla="*/ 264331 h 688358"/>
              <a:gd name="connsiteX98" fmla="*/ 185737 w 659606"/>
              <a:gd name="connsiteY98" fmla="*/ 257188 h 688358"/>
              <a:gd name="connsiteX99" fmla="*/ 176212 w 659606"/>
              <a:gd name="connsiteY99" fmla="*/ 242900 h 688358"/>
              <a:gd name="connsiteX100" fmla="*/ 171450 w 659606"/>
              <a:gd name="connsiteY100" fmla="*/ 228613 h 688358"/>
              <a:gd name="connsiteX101" fmla="*/ 166687 w 659606"/>
              <a:gd name="connsiteY101" fmla="*/ 209563 h 688358"/>
              <a:gd name="connsiteX102" fmla="*/ 164306 w 659606"/>
              <a:gd name="connsiteY102" fmla="*/ 202419 h 688358"/>
              <a:gd name="connsiteX103" fmla="*/ 157162 w 659606"/>
              <a:gd name="connsiteY103" fmla="*/ 200038 h 688358"/>
              <a:gd name="connsiteX104" fmla="*/ 142875 w 659606"/>
              <a:gd name="connsiteY104" fmla="*/ 192894 h 688358"/>
              <a:gd name="connsiteX105" fmla="*/ 135731 w 659606"/>
              <a:gd name="connsiteY105" fmla="*/ 188131 h 688358"/>
              <a:gd name="connsiteX106" fmla="*/ 126206 w 659606"/>
              <a:gd name="connsiteY106" fmla="*/ 183369 h 688358"/>
              <a:gd name="connsiteX107" fmla="*/ 119062 w 659606"/>
              <a:gd name="connsiteY107" fmla="*/ 178606 h 688358"/>
              <a:gd name="connsiteX108" fmla="*/ 111919 w 659606"/>
              <a:gd name="connsiteY108" fmla="*/ 171463 h 688358"/>
              <a:gd name="connsiteX109" fmla="*/ 102394 w 659606"/>
              <a:gd name="connsiteY109" fmla="*/ 169081 h 688358"/>
              <a:gd name="connsiteX110" fmla="*/ 95250 w 659606"/>
              <a:gd name="connsiteY110" fmla="*/ 164319 h 688358"/>
              <a:gd name="connsiteX111" fmla="*/ 88106 w 659606"/>
              <a:gd name="connsiteY111" fmla="*/ 157175 h 688358"/>
              <a:gd name="connsiteX112" fmla="*/ 80962 w 659606"/>
              <a:gd name="connsiteY112" fmla="*/ 154794 h 688358"/>
              <a:gd name="connsiteX113" fmla="*/ 66675 w 659606"/>
              <a:gd name="connsiteY113" fmla="*/ 145269 h 688358"/>
              <a:gd name="connsiteX114" fmla="*/ 54769 w 659606"/>
              <a:gd name="connsiteY114" fmla="*/ 133363 h 688358"/>
              <a:gd name="connsiteX115" fmla="*/ 40481 w 659606"/>
              <a:gd name="connsiteY115" fmla="*/ 123838 h 688358"/>
              <a:gd name="connsiteX116" fmla="*/ 26194 w 659606"/>
              <a:gd name="connsiteY116" fmla="*/ 114313 h 688358"/>
              <a:gd name="connsiteX117" fmla="*/ 11906 w 659606"/>
              <a:gd name="connsiteY117" fmla="*/ 107169 h 688358"/>
              <a:gd name="connsiteX118" fmla="*/ 0 w 659606"/>
              <a:gd name="connsiteY118" fmla="*/ 83356 h 688358"/>
              <a:gd name="connsiteX119" fmla="*/ 4762 w 659606"/>
              <a:gd name="connsiteY119" fmla="*/ 45256 h 688358"/>
              <a:gd name="connsiteX120" fmla="*/ 9525 w 659606"/>
              <a:gd name="connsiteY120" fmla="*/ 38113 h 688358"/>
              <a:gd name="connsiteX121" fmla="*/ 16669 w 659606"/>
              <a:gd name="connsiteY121" fmla="*/ 23825 h 688358"/>
              <a:gd name="connsiteX122" fmla="*/ 7144 w 659606"/>
              <a:gd name="connsiteY122" fmla="*/ 14300 h 688358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30969 w 659606"/>
              <a:gd name="connsiteY8" fmla="*/ 62208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23887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733442"/>
              <a:gd name="connsiteY0" fmla="*/ 33633 h 707691"/>
              <a:gd name="connsiteX1" fmla="*/ 19050 w 733442"/>
              <a:gd name="connsiteY1" fmla="*/ 38396 h 707691"/>
              <a:gd name="connsiteX2" fmla="*/ 23812 w 733442"/>
              <a:gd name="connsiteY2" fmla="*/ 45539 h 707691"/>
              <a:gd name="connsiteX3" fmla="*/ 35719 w 733442"/>
              <a:gd name="connsiteY3" fmla="*/ 47921 h 707691"/>
              <a:gd name="connsiteX4" fmla="*/ 42862 w 733442"/>
              <a:gd name="connsiteY4" fmla="*/ 296 h 707691"/>
              <a:gd name="connsiteX5" fmla="*/ 90487 w 733442"/>
              <a:gd name="connsiteY5" fmla="*/ 59827 h 707691"/>
              <a:gd name="connsiteX6" fmla="*/ 97631 w 733442"/>
              <a:gd name="connsiteY6" fmla="*/ 62208 h 707691"/>
              <a:gd name="connsiteX7" fmla="*/ 76200 w 733442"/>
              <a:gd name="connsiteY7" fmla="*/ 19345 h 707691"/>
              <a:gd name="connsiteX8" fmla="*/ 107157 w 733442"/>
              <a:gd name="connsiteY8" fmla="*/ 26489 h 707691"/>
              <a:gd name="connsiteX9" fmla="*/ 138112 w 733442"/>
              <a:gd name="connsiteY9" fmla="*/ 28871 h 707691"/>
              <a:gd name="connsiteX10" fmla="*/ 169069 w 733442"/>
              <a:gd name="connsiteY10" fmla="*/ 62208 h 707691"/>
              <a:gd name="connsiteX11" fmla="*/ 183356 w 733442"/>
              <a:gd name="connsiteY11" fmla="*/ 69352 h 707691"/>
              <a:gd name="connsiteX12" fmla="*/ 185737 w 733442"/>
              <a:gd name="connsiteY12" fmla="*/ 76496 h 707691"/>
              <a:gd name="connsiteX13" fmla="*/ 192881 w 733442"/>
              <a:gd name="connsiteY13" fmla="*/ 16964 h 707691"/>
              <a:gd name="connsiteX14" fmla="*/ 233363 w 733442"/>
              <a:gd name="connsiteY14" fmla="*/ 43158 h 707691"/>
              <a:gd name="connsiteX15" fmla="*/ 223837 w 733442"/>
              <a:gd name="connsiteY15" fmla="*/ 95546 h 707691"/>
              <a:gd name="connsiteX16" fmla="*/ 247650 w 733442"/>
              <a:gd name="connsiteY16" fmla="*/ 112214 h 707691"/>
              <a:gd name="connsiteX17" fmla="*/ 292894 w 733442"/>
              <a:gd name="connsiteY17" fmla="*/ 83640 h 707691"/>
              <a:gd name="connsiteX18" fmla="*/ 266700 w 733442"/>
              <a:gd name="connsiteY18" fmla="*/ 128883 h 707691"/>
              <a:gd name="connsiteX19" fmla="*/ 316706 w 733442"/>
              <a:gd name="connsiteY19" fmla="*/ 109834 h 707691"/>
              <a:gd name="connsiteX20" fmla="*/ 290512 w 733442"/>
              <a:gd name="connsiteY20" fmla="*/ 150314 h 707691"/>
              <a:gd name="connsiteX21" fmla="*/ 366712 w 733442"/>
              <a:gd name="connsiteY21" fmla="*/ 152695 h 707691"/>
              <a:gd name="connsiteX22" fmla="*/ 316706 w 733442"/>
              <a:gd name="connsiteY22" fmla="*/ 219371 h 707691"/>
              <a:gd name="connsiteX23" fmla="*/ 366712 w 733442"/>
              <a:gd name="connsiteY23" fmla="*/ 216989 h 707691"/>
              <a:gd name="connsiteX24" fmla="*/ 314325 w 733442"/>
              <a:gd name="connsiteY24" fmla="*/ 290808 h 707691"/>
              <a:gd name="connsiteX25" fmla="*/ 388143 w 733442"/>
              <a:gd name="connsiteY25" fmla="*/ 283664 h 707691"/>
              <a:gd name="connsiteX26" fmla="*/ 333375 w 733442"/>
              <a:gd name="connsiteY26" fmla="*/ 307477 h 707691"/>
              <a:gd name="connsiteX27" fmla="*/ 338137 w 733442"/>
              <a:gd name="connsiteY27" fmla="*/ 314621 h 707691"/>
              <a:gd name="connsiteX28" fmla="*/ 352425 w 733442"/>
              <a:gd name="connsiteY28" fmla="*/ 317002 h 707691"/>
              <a:gd name="connsiteX29" fmla="*/ 426244 w 733442"/>
              <a:gd name="connsiteY29" fmla="*/ 314620 h 707691"/>
              <a:gd name="connsiteX30" fmla="*/ 366712 w 733442"/>
              <a:gd name="connsiteY30" fmla="*/ 326527 h 707691"/>
              <a:gd name="connsiteX31" fmla="*/ 371475 w 733442"/>
              <a:gd name="connsiteY31" fmla="*/ 333671 h 707691"/>
              <a:gd name="connsiteX32" fmla="*/ 385762 w 733442"/>
              <a:gd name="connsiteY32" fmla="*/ 343196 h 707691"/>
              <a:gd name="connsiteX33" fmla="*/ 390525 w 733442"/>
              <a:gd name="connsiteY33" fmla="*/ 350339 h 707691"/>
              <a:gd name="connsiteX34" fmla="*/ 450056 w 733442"/>
              <a:gd name="connsiteY34" fmla="*/ 352720 h 707691"/>
              <a:gd name="connsiteX35" fmla="*/ 407194 w 733442"/>
              <a:gd name="connsiteY35" fmla="*/ 367008 h 707691"/>
              <a:gd name="connsiteX36" fmla="*/ 421481 w 733442"/>
              <a:gd name="connsiteY36" fmla="*/ 374152 h 707691"/>
              <a:gd name="connsiteX37" fmla="*/ 442912 w 733442"/>
              <a:gd name="connsiteY37" fmla="*/ 393202 h 707691"/>
              <a:gd name="connsiteX38" fmla="*/ 495300 w 733442"/>
              <a:gd name="connsiteY38" fmla="*/ 390820 h 707691"/>
              <a:gd name="connsiteX39" fmla="*/ 461962 w 733442"/>
              <a:gd name="connsiteY39" fmla="*/ 431302 h 707691"/>
              <a:gd name="connsiteX40" fmla="*/ 514350 w 733442"/>
              <a:gd name="connsiteY40" fmla="*/ 445589 h 707691"/>
              <a:gd name="connsiteX41" fmla="*/ 473869 w 733442"/>
              <a:gd name="connsiteY41" fmla="*/ 488452 h 707691"/>
              <a:gd name="connsiteX42" fmla="*/ 476250 w 733442"/>
              <a:gd name="connsiteY42" fmla="*/ 495596 h 707691"/>
              <a:gd name="connsiteX43" fmla="*/ 552449 w 733442"/>
              <a:gd name="connsiteY43" fmla="*/ 490833 h 707691"/>
              <a:gd name="connsiteX44" fmla="*/ 504825 w 733442"/>
              <a:gd name="connsiteY44" fmla="*/ 517027 h 707691"/>
              <a:gd name="connsiteX45" fmla="*/ 540544 w 733442"/>
              <a:gd name="connsiteY45" fmla="*/ 521789 h 707691"/>
              <a:gd name="connsiteX46" fmla="*/ 573881 w 733442"/>
              <a:gd name="connsiteY46" fmla="*/ 528933 h 707691"/>
              <a:gd name="connsiteX47" fmla="*/ 581025 w 733442"/>
              <a:gd name="connsiteY47" fmla="*/ 533696 h 707691"/>
              <a:gd name="connsiteX48" fmla="*/ 592931 w 733442"/>
              <a:gd name="connsiteY48" fmla="*/ 536077 h 707691"/>
              <a:gd name="connsiteX49" fmla="*/ 600075 w 733442"/>
              <a:gd name="connsiteY49" fmla="*/ 538458 h 707691"/>
              <a:gd name="connsiteX50" fmla="*/ 623887 w 733442"/>
              <a:gd name="connsiteY50" fmla="*/ 543221 h 707691"/>
              <a:gd name="connsiteX51" fmla="*/ 621506 w 733442"/>
              <a:gd name="connsiteY51" fmla="*/ 555127 h 707691"/>
              <a:gd name="connsiteX52" fmla="*/ 638175 w 733442"/>
              <a:gd name="connsiteY52" fmla="*/ 571796 h 707691"/>
              <a:gd name="connsiteX53" fmla="*/ 640556 w 733442"/>
              <a:gd name="connsiteY53" fmla="*/ 578939 h 707691"/>
              <a:gd name="connsiteX54" fmla="*/ 652462 w 733442"/>
              <a:gd name="connsiteY54" fmla="*/ 593227 h 707691"/>
              <a:gd name="connsiteX55" fmla="*/ 733425 w 733442"/>
              <a:gd name="connsiteY55" fmla="*/ 602753 h 707691"/>
              <a:gd name="connsiteX56" fmla="*/ 659606 w 733442"/>
              <a:gd name="connsiteY56" fmla="*/ 631327 h 707691"/>
              <a:gd name="connsiteX57" fmla="*/ 657225 w 733442"/>
              <a:gd name="connsiteY57" fmla="*/ 683714 h 707691"/>
              <a:gd name="connsiteX58" fmla="*/ 650081 w 733442"/>
              <a:gd name="connsiteY58" fmla="*/ 688477 h 707691"/>
              <a:gd name="connsiteX59" fmla="*/ 635794 w 733442"/>
              <a:gd name="connsiteY59" fmla="*/ 698002 h 707691"/>
              <a:gd name="connsiteX60" fmla="*/ 621506 w 733442"/>
              <a:gd name="connsiteY60" fmla="*/ 707527 h 707691"/>
              <a:gd name="connsiteX61" fmla="*/ 581025 w 733442"/>
              <a:gd name="connsiteY61" fmla="*/ 700383 h 707691"/>
              <a:gd name="connsiteX62" fmla="*/ 566737 w 733442"/>
              <a:gd name="connsiteY62" fmla="*/ 695621 h 707691"/>
              <a:gd name="connsiteX63" fmla="*/ 531019 w 733442"/>
              <a:gd name="connsiteY63" fmla="*/ 690858 h 707691"/>
              <a:gd name="connsiteX64" fmla="*/ 521494 w 733442"/>
              <a:gd name="connsiteY64" fmla="*/ 686096 h 707691"/>
              <a:gd name="connsiteX65" fmla="*/ 514350 w 733442"/>
              <a:gd name="connsiteY65" fmla="*/ 683714 h 707691"/>
              <a:gd name="connsiteX66" fmla="*/ 500062 w 733442"/>
              <a:gd name="connsiteY66" fmla="*/ 671808 h 707691"/>
              <a:gd name="connsiteX67" fmla="*/ 476250 w 733442"/>
              <a:gd name="connsiteY67" fmla="*/ 667046 h 707691"/>
              <a:gd name="connsiteX68" fmla="*/ 457200 w 733442"/>
              <a:gd name="connsiteY68" fmla="*/ 657521 h 707691"/>
              <a:gd name="connsiteX69" fmla="*/ 442912 w 733442"/>
              <a:gd name="connsiteY69" fmla="*/ 652758 h 707691"/>
              <a:gd name="connsiteX70" fmla="*/ 428625 w 733442"/>
              <a:gd name="connsiteY70" fmla="*/ 640852 h 707691"/>
              <a:gd name="connsiteX71" fmla="*/ 416719 w 733442"/>
              <a:gd name="connsiteY71" fmla="*/ 638471 h 707691"/>
              <a:gd name="connsiteX72" fmla="*/ 400050 w 733442"/>
              <a:gd name="connsiteY72" fmla="*/ 626564 h 707691"/>
              <a:gd name="connsiteX73" fmla="*/ 366712 w 733442"/>
              <a:gd name="connsiteY73" fmla="*/ 619421 h 707691"/>
              <a:gd name="connsiteX74" fmla="*/ 354806 w 733442"/>
              <a:gd name="connsiteY74" fmla="*/ 614658 h 707691"/>
              <a:gd name="connsiteX75" fmla="*/ 340519 w 733442"/>
              <a:gd name="connsiteY75" fmla="*/ 609896 h 707691"/>
              <a:gd name="connsiteX76" fmla="*/ 330994 w 733442"/>
              <a:gd name="connsiteY76" fmla="*/ 600371 h 707691"/>
              <a:gd name="connsiteX77" fmla="*/ 314325 w 733442"/>
              <a:gd name="connsiteY77" fmla="*/ 581321 h 707691"/>
              <a:gd name="connsiteX78" fmla="*/ 311944 w 733442"/>
              <a:gd name="connsiteY78" fmla="*/ 571796 h 707691"/>
              <a:gd name="connsiteX79" fmla="*/ 307181 w 733442"/>
              <a:gd name="connsiteY79" fmla="*/ 557508 h 707691"/>
              <a:gd name="connsiteX80" fmla="*/ 302419 w 733442"/>
              <a:gd name="connsiteY80" fmla="*/ 538458 h 707691"/>
              <a:gd name="connsiteX81" fmla="*/ 297656 w 733442"/>
              <a:gd name="connsiteY81" fmla="*/ 478927 h 707691"/>
              <a:gd name="connsiteX82" fmla="*/ 295275 w 733442"/>
              <a:gd name="connsiteY82" fmla="*/ 469402 h 707691"/>
              <a:gd name="connsiteX83" fmla="*/ 290512 w 733442"/>
              <a:gd name="connsiteY83" fmla="*/ 450352 h 707691"/>
              <a:gd name="connsiteX84" fmla="*/ 285750 w 733442"/>
              <a:gd name="connsiteY84" fmla="*/ 443208 h 707691"/>
              <a:gd name="connsiteX85" fmla="*/ 283369 w 733442"/>
              <a:gd name="connsiteY85" fmla="*/ 436064 h 707691"/>
              <a:gd name="connsiteX86" fmla="*/ 273844 w 733442"/>
              <a:gd name="connsiteY86" fmla="*/ 419396 h 707691"/>
              <a:gd name="connsiteX87" fmla="*/ 259556 w 733442"/>
              <a:gd name="connsiteY87" fmla="*/ 405108 h 707691"/>
              <a:gd name="connsiteX88" fmla="*/ 245269 w 733442"/>
              <a:gd name="connsiteY88" fmla="*/ 395583 h 707691"/>
              <a:gd name="connsiteX89" fmla="*/ 230981 w 733442"/>
              <a:gd name="connsiteY89" fmla="*/ 386058 h 707691"/>
              <a:gd name="connsiteX90" fmla="*/ 226219 w 733442"/>
              <a:gd name="connsiteY90" fmla="*/ 378914 h 707691"/>
              <a:gd name="connsiteX91" fmla="*/ 223837 w 733442"/>
              <a:gd name="connsiteY91" fmla="*/ 371771 h 707691"/>
              <a:gd name="connsiteX92" fmla="*/ 214312 w 733442"/>
              <a:gd name="connsiteY92" fmla="*/ 357483 h 707691"/>
              <a:gd name="connsiteX93" fmla="*/ 209550 w 733442"/>
              <a:gd name="connsiteY93" fmla="*/ 350339 h 707691"/>
              <a:gd name="connsiteX94" fmla="*/ 204787 w 733442"/>
              <a:gd name="connsiteY94" fmla="*/ 336052 h 707691"/>
              <a:gd name="connsiteX95" fmla="*/ 202406 w 733442"/>
              <a:gd name="connsiteY95" fmla="*/ 328908 h 707691"/>
              <a:gd name="connsiteX96" fmla="*/ 197644 w 733442"/>
              <a:gd name="connsiteY96" fmla="*/ 302714 h 707691"/>
              <a:gd name="connsiteX97" fmla="*/ 192881 w 733442"/>
              <a:gd name="connsiteY97" fmla="*/ 283664 h 707691"/>
              <a:gd name="connsiteX98" fmla="*/ 185737 w 733442"/>
              <a:gd name="connsiteY98" fmla="*/ 276521 h 707691"/>
              <a:gd name="connsiteX99" fmla="*/ 176212 w 733442"/>
              <a:gd name="connsiteY99" fmla="*/ 262233 h 707691"/>
              <a:gd name="connsiteX100" fmla="*/ 171450 w 733442"/>
              <a:gd name="connsiteY100" fmla="*/ 247946 h 707691"/>
              <a:gd name="connsiteX101" fmla="*/ 166687 w 733442"/>
              <a:gd name="connsiteY101" fmla="*/ 228896 h 707691"/>
              <a:gd name="connsiteX102" fmla="*/ 164306 w 733442"/>
              <a:gd name="connsiteY102" fmla="*/ 221752 h 707691"/>
              <a:gd name="connsiteX103" fmla="*/ 157162 w 733442"/>
              <a:gd name="connsiteY103" fmla="*/ 219371 h 707691"/>
              <a:gd name="connsiteX104" fmla="*/ 142875 w 733442"/>
              <a:gd name="connsiteY104" fmla="*/ 212227 h 707691"/>
              <a:gd name="connsiteX105" fmla="*/ 135731 w 733442"/>
              <a:gd name="connsiteY105" fmla="*/ 207464 h 707691"/>
              <a:gd name="connsiteX106" fmla="*/ 126206 w 733442"/>
              <a:gd name="connsiteY106" fmla="*/ 202702 h 707691"/>
              <a:gd name="connsiteX107" fmla="*/ 119062 w 733442"/>
              <a:gd name="connsiteY107" fmla="*/ 197939 h 707691"/>
              <a:gd name="connsiteX108" fmla="*/ 111919 w 733442"/>
              <a:gd name="connsiteY108" fmla="*/ 190796 h 707691"/>
              <a:gd name="connsiteX109" fmla="*/ 102394 w 733442"/>
              <a:gd name="connsiteY109" fmla="*/ 188414 h 707691"/>
              <a:gd name="connsiteX110" fmla="*/ 95250 w 733442"/>
              <a:gd name="connsiteY110" fmla="*/ 183652 h 707691"/>
              <a:gd name="connsiteX111" fmla="*/ 88106 w 733442"/>
              <a:gd name="connsiteY111" fmla="*/ 176508 h 707691"/>
              <a:gd name="connsiteX112" fmla="*/ 80962 w 733442"/>
              <a:gd name="connsiteY112" fmla="*/ 174127 h 707691"/>
              <a:gd name="connsiteX113" fmla="*/ 66675 w 733442"/>
              <a:gd name="connsiteY113" fmla="*/ 164602 h 707691"/>
              <a:gd name="connsiteX114" fmla="*/ 54769 w 733442"/>
              <a:gd name="connsiteY114" fmla="*/ 152696 h 707691"/>
              <a:gd name="connsiteX115" fmla="*/ 40481 w 733442"/>
              <a:gd name="connsiteY115" fmla="*/ 143171 h 707691"/>
              <a:gd name="connsiteX116" fmla="*/ 26194 w 733442"/>
              <a:gd name="connsiteY116" fmla="*/ 133646 h 707691"/>
              <a:gd name="connsiteX117" fmla="*/ 11906 w 733442"/>
              <a:gd name="connsiteY117" fmla="*/ 126502 h 707691"/>
              <a:gd name="connsiteX118" fmla="*/ 0 w 733442"/>
              <a:gd name="connsiteY118" fmla="*/ 102689 h 707691"/>
              <a:gd name="connsiteX119" fmla="*/ 4762 w 733442"/>
              <a:gd name="connsiteY119" fmla="*/ 64589 h 707691"/>
              <a:gd name="connsiteX120" fmla="*/ 9525 w 733442"/>
              <a:gd name="connsiteY120" fmla="*/ 57446 h 707691"/>
              <a:gd name="connsiteX121" fmla="*/ 16669 w 733442"/>
              <a:gd name="connsiteY121" fmla="*/ 43158 h 707691"/>
              <a:gd name="connsiteX122" fmla="*/ 7144 w 733442"/>
              <a:gd name="connsiteY122" fmla="*/ 33633 h 707691"/>
              <a:gd name="connsiteX0" fmla="*/ 7144 w 733818"/>
              <a:gd name="connsiteY0" fmla="*/ 33633 h 707691"/>
              <a:gd name="connsiteX1" fmla="*/ 19050 w 733818"/>
              <a:gd name="connsiteY1" fmla="*/ 38396 h 707691"/>
              <a:gd name="connsiteX2" fmla="*/ 23812 w 733818"/>
              <a:gd name="connsiteY2" fmla="*/ 45539 h 707691"/>
              <a:gd name="connsiteX3" fmla="*/ 35719 w 733818"/>
              <a:gd name="connsiteY3" fmla="*/ 47921 h 707691"/>
              <a:gd name="connsiteX4" fmla="*/ 42862 w 733818"/>
              <a:gd name="connsiteY4" fmla="*/ 296 h 707691"/>
              <a:gd name="connsiteX5" fmla="*/ 90487 w 733818"/>
              <a:gd name="connsiteY5" fmla="*/ 59827 h 707691"/>
              <a:gd name="connsiteX6" fmla="*/ 97631 w 733818"/>
              <a:gd name="connsiteY6" fmla="*/ 62208 h 707691"/>
              <a:gd name="connsiteX7" fmla="*/ 76200 w 733818"/>
              <a:gd name="connsiteY7" fmla="*/ 19345 h 707691"/>
              <a:gd name="connsiteX8" fmla="*/ 107157 w 733818"/>
              <a:gd name="connsiteY8" fmla="*/ 26489 h 707691"/>
              <a:gd name="connsiteX9" fmla="*/ 138112 w 733818"/>
              <a:gd name="connsiteY9" fmla="*/ 28871 h 707691"/>
              <a:gd name="connsiteX10" fmla="*/ 169069 w 733818"/>
              <a:gd name="connsiteY10" fmla="*/ 62208 h 707691"/>
              <a:gd name="connsiteX11" fmla="*/ 183356 w 733818"/>
              <a:gd name="connsiteY11" fmla="*/ 69352 h 707691"/>
              <a:gd name="connsiteX12" fmla="*/ 185737 w 733818"/>
              <a:gd name="connsiteY12" fmla="*/ 76496 h 707691"/>
              <a:gd name="connsiteX13" fmla="*/ 192881 w 733818"/>
              <a:gd name="connsiteY13" fmla="*/ 16964 h 707691"/>
              <a:gd name="connsiteX14" fmla="*/ 233363 w 733818"/>
              <a:gd name="connsiteY14" fmla="*/ 43158 h 707691"/>
              <a:gd name="connsiteX15" fmla="*/ 223837 w 733818"/>
              <a:gd name="connsiteY15" fmla="*/ 95546 h 707691"/>
              <a:gd name="connsiteX16" fmla="*/ 247650 w 733818"/>
              <a:gd name="connsiteY16" fmla="*/ 112214 h 707691"/>
              <a:gd name="connsiteX17" fmla="*/ 292894 w 733818"/>
              <a:gd name="connsiteY17" fmla="*/ 83640 h 707691"/>
              <a:gd name="connsiteX18" fmla="*/ 266700 w 733818"/>
              <a:gd name="connsiteY18" fmla="*/ 128883 h 707691"/>
              <a:gd name="connsiteX19" fmla="*/ 316706 w 733818"/>
              <a:gd name="connsiteY19" fmla="*/ 109834 h 707691"/>
              <a:gd name="connsiteX20" fmla="*/ 290512 w 733818"/>
              <a:gd name="connsiteY20" fmla="*/ 150314 h 707691"/>
              <a:gd name="connsiteX21" fmla="*/ 366712 w 733818"/>
              <a:gd name="connsiteY21" fmla="*/ 152695 h 707691"/>
              <a:gd name="connsiteX22" fmla="*/ 316706 w 733818"/>
              <a:gd name="connsiteY22" fmla="*/ 219371 h 707691"/>
              <a:gd name="connsiteX23" fmla="*/ 366712 w 733818"/>
              <a:gd name="connsiteY23" fmla="*/ 216989 h 707691"/>
              <a:gd name="connsiteX24" fmla="*/ 314325 w 733818"/>
              <a:gd name="connsiteY24" fmla="*/ 290808 h 707691"/>
              <a:gd name="connsiteX25" fmla="*/ 388143 w 733818"/>
              <a:gd name="connsiteY25" fmla="*/ 283664 h 707691"/>
              <a:gd name="connsiteX26" fmla="*/ 333375 w 733818"/>
              <a:gd name="connsiteY26" fmla="*/ 307477 h 707691"/>
              <a:gd name="connsiteX27" fmla="*/ 338137 w 733818"/>
              <a:gd name="connsiteY27" fmla="*/ 314621 h 707691"/>
              <a:gd name="connsiteX28" fmla="*/ 352425 w 733818"/>
              <a:gd name="connsiteY28" fmla="*/ 317002 h 707691"/>
              <a:gd name="connsiteX29" fmla="*/ 426244 w 733818"/>
              <a:gd name="connsiteY29" fmla="*/ 314620 h 707691"/>
              <a:gd name="connsiteX30" fmla="*/ 366712 w 733818"/>
              <a:gd name="connsiteY30" fmla="*/ 326527 h 707691"/>
              <a:gd name="connsiteX31" fmla="*/ 371475 w 733818"/>
              <a:gd name="connsiteY31" fmla="*/ 333671 h 707691"/>
              <a:gd name="connsiteX32" fmla="*/ 385762 w 733818"/>
              <a:gd name="connsiteY32" fmla="*/ 343196 h 707691"/>
              <a:gd name="connsiteX33" fmla="*/ 390525 w 733818"/>
              <a:gd name="connsiteY33" fmla="*/ 350339 h 707691"/>
              <a:gd name="connsiteX34" fmla="*/ 450056 w 733818"/>
              <a:gd name="connsiteY34" fmla="*/ 352720 h 707691"/>
              <a:gd name="connsiteX35" fmla="*/ 407194 w 733818"/>
              <a:gd name="connsiteY35" fmla="*/ 367008 h 707691"/>
              <a:gd name="connsiteX36" fmla="*/ 421481 w 733818"/>
              <a:gd name="connsiteY36" fmla="*/ 374152 h 707691"/>
              <a:gd name="connsiteX37" fmla="*/ 442912 w 733818"/>
              <a:gd name="connsiteY37" fmla="*/ 393202 h 707691"/>
              <a:gd name="connsiteX38" fmla="*/ 495300 w 733818"/>
              <a:gd name="connsiteY38" fmla="*/ 390820 h 707691"/>
              <a:gd name="connsiteX39" fmla="*/ 461962 w 733818"/>
              <a:gd name="connsiteY39" fmla="*/ 431302 h 707691"/>
              <a:gd name="connsiteX40" fmla="*/ 514350 w 733818"/>
              <a:gd name="connsiteY40" fmla="*/ 445589 h 707691"/>
              <a:gd name="connsiteX41" fmla="*/ 473869 w 733818"/>
              <a:gd name="connsiteY41" fmla="*/ 488452 h 707691"/>
              <a:gd name="connsiteX42" fmla="*/ 476250 w 733818"/>
              <a:gd name="connsiteY42" fmla="*/ 495596 h 707691"/>
              <a:gd name="connsiteX43" fmla="*/ 552449 w 733818"/>
              <a:gd name="connsiteY43" fmla="*/ 490833 h 707691"/>
              <a:gd name="connsiteX44" fmla="*/ 504825 w 733818"/>
              <a:gd name="connsiteY44" fmla="*/ 517027 h 707691"/>
              <a:gd name="connsiteX45" fmla="*/ 540544 w 733818"/>
              <a:gd name="connsiteY45" fmla="*/ 521789 h 707691"/>
              <a:gd name="connsiteX46" fmla="*/ 573881 w 733818"/>
              <a:gd name="connsiteY46" fmla="*/ 528933 h 707691"/>
              <a:gd name="connsiteX47" fmla="*/ 581025 w 733818"/>
              <a:gd name="connsiteY47" fmla="*/ 533696 h 707691"/>
              <a:gd name="connsiteX48" fmla="*/ 592931 w 733818"/>
              <a:gd name="connsiteY48" fmla="*/ 536077 h 707691"/>
              <a:gd name="connsiteX49" fmla="*/ 600075 w 733818"/>
              <a:gd name="connsiteY49" fmla="*/ 538458 h 707691"/>
              <a:gd name="connsiteX50" fmla="*/ 623887 w 733818"/>
              <a:gd name="connsiteY50" fmla="*/ 543221 h 707691"/>
              <a:gd name="connsiteX51" fmla="*/ 621506 w 733818"/>
              <a:gd name="connsiteY51" fmla="*/ 555127 h 707691"/>
              <a:gd name="connsiteX52" fmla="*/ 638175 w 733818"/>
              <a:gd name="connsiteY52" fmla="*/ 571796 h 707691"/>
              <a:gd name="connsiteX53" fmla="*/ 640556 w 733818"/>
              <a:gd name="connsiteY53" fmla="*/ 578939 h 707691"/>
              <a:gd name="connsiteX54" fmla="*/ 690562 w 733818"/>
              <a:gd name="connsiteY54" fmla="*/ 578939 h 707691"/>
              <a:gd name="connsiteX55" fmla="*/ 733425 w 733818"/>
              <a:gd name="connsiteY55" fmla="*/ 602753 h 707691"/>
              <a:gd name="connsiteX56" fmla="*/ 659606 w 733818"/>
              <a:gd name="connsiteY56" fmla="*/ 631327 h 707691"/>
              <a:gd name="connsiteX57" fmla="*/ 657225 w 733818"/>
              <a:gd name="connsiteY57" fmla="*/ 683714 h 707691"/>
              <a:gd name="connsiteX58" fmla="*/ 650081 w 733818"/>
              <a:gd name="connsiteY58" fmla="*/ 688477 h 707691"/>
              <a:gd name="connsiteX59" fmla="*/ 635794 w 733818"/>
              <a:gd name="connsiteY59" fmla="*/ 698002 h 707691"/>
              <a:gd name="connsiteX60" fmla="*/ 621506 w 733818"/>
              <a:gd name="connsiteY60" fmla="*/ 707527 h 707691"/>
              <a:gd name="connsiteX61" fmla="*/ 581025 w 733818"/>
              <a:gd name="connsiteY61" fmla="*/ 700383 h 707691"/>
              <a:gd name="connsiteX62" fmla="*/ 566737 w 733818"/>
              <a:gd name="connsiteY62" fmla="*/ 695621 h 707691"/>
              <a:gd name="connsiteX63" fmla="*/ 531019 w 733818"/>
              <a:gd name="connsiteY63" fmla="*/ 690858 h 707691"/>
              <a:gd name="connsiteX64" fmla="*/ 521494 w 733818"/>
              <a:gd name="connsiteY64" fmla="*/ 686096 h 707691"/>
              <a:gd name="connsiteX65" fmla="*/ 514350 w 733818"/>
              <a:gd name="connsiteY65" fmla="*/ 683714 h 707691"/>
              <a:gd name="connsiteX66" fmla="*/ 500062 w 733818"/>
              <a:gd name="connsiteY66" fmla="*/ 671808 h 707691"/>
              <a:gd name="connsiteX67" fmla="*/ 476250 w 733818"/>
              <a:gd name="connsiteY67" fmla="*/ 667046 h 707691"/>
              <a:gd name="connsiteX68" fmla="*/ 457200 w 733818"/>
              <a:gd name="connsiteY68" fmla="*/ 657521 h 707691"/>
              <a:gd name="connsiteX69" fmla="*/ 442912 w 733818"/>
              <a:gd name="connsiteY69" fmla="*/ 652758 h 707691"/>
              <a:gd name="connsiteX70" fmla="*/ 428625 w 733818"/>
              <a:gd name="connsiteY70" fmla="*/ 640852 h 707691"/>
              <a:gd name="connsiteX71" fmla="*/ 416719 w 733818"/>
              <a:gd name="connsiteY71" fmla="*/ 638471 h 707691"/>
              <a:gd name="connsiteX72" fmla="*/ 400050 w 733818"/>
              <a:gd name="connsiteY72" fmla="*/ 626564 h 707691"/>
              <a:gd name="connsiteX73" fmla="*/ 366712 w 733818"/>
              <a:gd name="connsiteY73" fmla="*/ 619421 h 707691"/>
              <a:gd name="connsiteX74" fmla="*/ 354806 w 733818"/>
              <a:gd name="connsiteY74" fmla="*/ 614658 h 707691"/>
              <a:gd name="connsiteX75" fmla="*/ 340519 w 733818"/>
              <a:gd name="connsiteY75" fmla="*/ 609896 h 707691"/>
              <a:gd name="connsiteX76" fmla="*/ 330994 w 733818"/>
              <a:gd name="connsiteY76" fmla="*/ 600371 h 707691"/>
              <a:gd name="connsiteX77" fmla="*/ 314325 w 733818"/>
              <a:gd name="connsiteY77" fmla="*/ 581321 h 707691"/>
              <a:gd name="connsiteX78" fmla="*/ 311944 w 733818"/>
              <a:gd name="connsiteY78" fmla="*/ 571796 h 707691"/>
              <a:gd name="connsiteX79" fmla="*/ 307181 w 733818"/>
              <a:gd name="connsiteY79" fmla="*/ 557508 h 707691"/>
              <a:gd name="connsiteX80" fmla="*/ 302419 w 733818"/>
              <a:gd name="connsiteY80" fmla="*/ 538458 h 707691"/>
              <a:gd name="connsiteX81" fmla="*/ 297656 w 733818"/>
              <a:gd name="connsiteY81" fmla="*/ 478927 h 707691"/>
              <a:gd name="connsiteX82" fmla="*/ 295275 w 733818"/>
              <a:gd name="connsiteY82" fmla="*/ 469402 h 707691"/>
              <a:gd name="connsiteX83" fmla="*/ 290512 w 733818"/>
              <a:gd name="connsiteY83" fmla="*/ 450352 h 707691"/>
              <a:gd name="connsiteX84" fmla="*/ 285750 w 733818"/>
              <a:gd name="connsiteY84" fmla="*/ 443208 h 707691"/>
              <a:gd name="connsiteX85" fmla="*/ 283369 w 733818"/>
              <a:gd name="connsiteY85" fmla="*/ 436064 h 707691"/>
              <a:gd name="connsiteX86" fmla="*/ 273844 w 733818"/>
              <a:gd name="connsiteY86" fmla="*/ 419396 h 707691"/>
              <a:gd name="connsiteX87" fmla="*/ 259556 w 733818"/>
              <a:gd name="connsiteY87" fmla="*/ 405108 h 707691"/>
              <a:gd name="connsiteX88" fmla="*/ 245269 w 733818"/>
              <a:gd name="connsiteY88" fmla="*/ 395583 h 707691"/>
              <a:gd name="connsiteX89" fmla="*/ 230981 w 733818"/>
              <a:gd name="connsiteY89" fmla="*/ 386058 h 707691"/>
              <a:gd name="connsiteX90" fmla="*/ 226219 w 733818"/>
              <a:gd name="connsiteY90" fmla="*/ 378914 h 707691"/>
              <a:gd name="connsiteX91" fmla="*/ 223837 w 733818"/>
              <a:gd name="connsiteY91" fmla="*/ 371771 h 707691"/>
              <a:gd name="connsiteX92" fmla="*/ 214312 w 733818"/>
              <a:gd name="connsiteY92" fmla="*/ 357483 h 707691"/>
              <a:gd name="connsiteX93" fmla="*/ 209550 w 733818"/>
              <a:gd name="connsiteY93" fmla="*/ 350339 h 707691"/>
              <a:gd name="connsiteX94" fmla="*/ 204787 w 733818"/>
              <a:gd name="connsiteY94" fmla="*/ 336052 h 707691"/>
              <a:gd name="connsiteX95" fmla="*/ 202406 w 733818"/>
              <a:gd name="connsiteY95" fmla="*/ 328908 h 707691"/>
              <a:gd name="connsiteX96" fmla="*/ 197644 w 733818"/>
              <a:gd name="connsiteY96" fmla="*/ 302714 h 707691"/>
              <a:gd name="connsiteX97" fmla="*/ 192881 w 733818"/>
              <a:gd name="connsiteY97" fmla="*/ 283664 h 707691"/>
              <a:gd name="connsiteX98" fmla="*/ 185737 w 733818"/>
              <a:gd name="connsiteY98" fmla="*/ 276521 h 707691"/>
              <a:gd name="connsiteX99" fmla="*/ 176212 w 733818"/>
              <a:gd name="connsiteY99" fmla="*/ 262233 h 707691"/>
              <a:gd name="connsiteX100" fmla="*/ 171450 w 733818"/>
              <a:gd name="connsiteY100" fmla="*/ 247946 h 707691"/>
              <a:gd name="connsiteX101" fmla="*/ 166687 w 733818"/>
              <a:gd name="connsiteY101" fmla="*/ 228896 h 707691"/>
              <a:gd name="connsiteX102" fmla="*/ 164306 w 733818"/>
              <a:gd name="connsiteY102" fmla="*/ 221752 h 707691"/>
              <a:gd name="connsiteX103" fmla="*/ 157162 w 733818"/>
              <a:gd name="connsiteY103" fmla="*/ 219371 h 707691"/>
              <a:gd name="connsiteX104" fmla="*/ 142875 w 733818"/>
              <a:gd name="connsiteY104" fmla="*/ 212227 h 707691"/>
              <a:gd name="connsiteX105" fmla="*/ 135731 w 733818"/>
              <a:gd name="connsiteY105" fmla="*/ 207464 h 707691"/>
              <a:gd name="connsiteX106" fmla="*/ 126206 w 733818"/>
              <a:gd name="connsiteY106" fmla="*/ 202702 h 707691"/>
              <a:gd name="connsiteX107" fmla="*/ 119062 w 733818"/>
              <a:gd name="connsiteY107" fmla="*/ 197939 h 707691"/>
              <a:gd name="connsiteX108" fmla="*/ 111919 w 733818"/>
              <a:gd name="connsiteY108" fmla="*/ 190796 h 707691"/>
              <a:gd name="connsiteX109" fmla="*/ 102394 w 733818"/>
              <a:gd name="connsiteY109" fmla="*/ 188414 h 707691"/>
              <a:gd name="connsiteX110" fmla="*/ 95250 w 733818"/>
              <a:gd name="connsiteY110" fmla="*/ 183652 h 707691"/>
              <a:gd name="connsiteX111" fmla="*/ 88106 w 733818"/>
              <a:gd name="connsiteY111" fmla="*/ 176508 h 707691"/>
              <a:gd name="connsiteX112" fmla="*/ 80962 w 733818"/>
              <a:gd name="connsiteY112" fmla="*/ 174127 h 707691"/>
              <a:gd name="connsiteX113" fmla="*/ 66675 w 733818"/>
              <a:gd name="connsiteY113" fmla="*/ 164602 h 707691"/>
              <a:gd name="connsiteX114" fmla="*/ 54769 w 733818"/>
              <a:gd name="connsiteY114" fmla="*/ 152696 h 707691"/>
              <a:gd name="connsiteX115" fmla="*/ 40481 w 733818"/>
              <a:gd name="connsiteY115" fmla="*/ 143171 h 707691"/>
              <a:gd name="connsiteX116" fmla="*/ 26194 w 733818"/>
              <a:gd name="connsiteY116" fmla="*/ 133646 h 707691"/>
              <a:gd name="connsiteX117" fmla="*/ 11906 w 733818"/>
              <a:gd name="connsiteY117" fmla="*/ 126502 h 707691"/>
              <a:gd name="connsiteX118" fmla="*/ 0 w 733818"/>
              <a:gd name="connsiteY118" fmla="*/ 102689 h 707691"/>
              <a:gd name="connsiteX119" fmla="*/ 4762 w 733818"/>
              <a:gd name="connsiteY119" fmla="*/ 64589 h 707691"/>
              <a:gd name="connsiteX120" fmla="*/ 9525 w 733818"/>
              <a:gd name="connsiteY120" fmla="*/ 57446 h 707691"/>
              <a:gd name="connsiteX121" fmla="*/ 16669 w 733818"/>
              <a:gd name="connsiteY121" fmla="*/ 43158 h 707691"/>
              <a:gd name="connsiteX122" fmla="*/ 7144 w 733818"/>
              <a:gd name="connsiteY122" fmla="*/ 33633 h 707691"/>
              <a:gd name="connsiteX0" fmla="*/ 7144 w 742949"/>
              <a:gd name="connsiteY0" fmla="*/ 33633 h 707691"/>
              <a:gd name="connsiteX1" fmla="*/ 19050 w 742949"/>
              <a:gd name="connsiteY1" fmla="*/ 38396 h 707691"/>
              <a:gd name="connsiteX2" fmla="*/ 23812 w 742949"/>
              <a:gd name="connsiteY2" fmla="*/ 45539 h 707691"/>
              <a:gd name="connsiteX3" fmla="*/ 35719 w 742949"/>
              <a:gd name="connsiteY3" fmla="*/ 47921 h 707691"/>
              <a:gd name="connsiteX4" fmla="*/ 42862 w 742949"/>
              <a:gd name="connsiteY4" fmla="*/ 296 h 707691"/>
              <a:gd name="connsiteX5" fmla="*/ 90487 w 742949"/>
              <a:gd name="connsiteY5" fmla="*/ 59827 h 707691"/>
              <a:gd name="connsiteX6" fmla="*/ 97631 w 742949"/>
              <a:gd name="connsiteY6" fmla="*/ 62208 h 707691"/>
              <a:gd name="connsiteX7" fmla="*/ 76200 w 742949"/>
              <a:gd name="connsiteY7" fmla="*/ 19345 h 707691"/>
              <a:gd name="connsiteX8" fmla="*/ 107157 w 742949"/>
              <a:gd name="connsiteY8" fmla="*/ 26489 h 707691"/>
              <a:gd name="connsiteX9" fmla="*/ 138112 w 742949"/>
              <a:gd name="connsiteY9" fmla="*/ 28871 h 707691"/>
              <a:gd name="connsiteX10" fmla="*/ 169069 w 742949"/>
              <a:gd name="connsiteY10" fmla="*/ 62208 h 707691"/>
              <a:gd name="connsiteX11" fmla="*/ 183356 w 742949"/>
              <a:gd name="connsiteY11" fmla="*/ 69352 h 707691"/>
              <a:gd name="connsiteX12" fmla="*/ 185737 w 742949"/>
              <a:gd name="connsiteY12" fmla="*/ 76496 h 707691"/>
              <a:gd name="connsiteX13" fmla="*/ 192881 w 742949"/>
              <a:gd name="connsiteY13" fmla="*/ 16964 h 707691"/>
              <a:gd name="connsiteX14" fmla="*/ 233363 w 742949"/>
              <a:gd name="connsiteY14" fmla="*/ 43158 h 707691"/>
              <a:gd name="connsiteX15" fmla="*/ 223837 w 742949"/>
              <a:gd name="connsiteY15" fmla="*/ 95546 h 707691"/>
              <a:gd name="connsiteX16" fmla="*/ 247650 w 742949"/>
              <a:gd name="connsiteY16" fmla="*/ 112214 h 707691"/>
              <a:gd name="connsiteX17" fmla="*/ 292894 w 742949"/>
              <a:gd name="connsiteY17" fmla="*/ 83640 h 707691"/>
              <a:gd name="connsiteX18" fmla="*/ 266700 w 742949"/>
              <a:gd name="connsiteY18" fmla="*/ 128883 h 707691"/>
              <a:gd name="connsiteX19" fmla="*/ 316706 w 742949"/>
              <a:gd name="connsiteY19" fmla="*/ 109834 h 707691"/>
              <a:gd name="connsiteX20" fmla="*/ 290512 w 742949"/>
              <a:gd name="connsiteY20" fmla="*/ 150314 h 707691"/>
              <a:gd name="connsiteX21" fmla="*/ 366712 w 742949"/>
              <a:gd name="connsiteY21" fmla="*/ 152695 h 707691"/>
              <a:gd name="connsiteX22" fmla="*/ 316706 w 742949"/>
              <a:gd name="connsiteY22" fmla="*/ 219371 h 707691"/>
              <a:gd name="connsiteX23" fmla="*/ 366712 w 742949"/>
              <a:gd name="connsiteY23" fmla="*/ 216989 h 707691"/>
              <a:gd name="connsiteX24" fmla="*/ 314325 w 742949"/>
              <a:gd name="connsiteY24" fmla="*/ 290808 h 707691"/>
              <a:gd name="connsiteX25" fmla="*/ 388143 w 742949"/>
              <a:gd name="connsiteY25" fmla="*/ 283664 h 707691"/>
              <a:gd name="connsiteX26" fmla="*/ 333375 w 742949"/>
              <a:gd name="connsiteY26" fmla="*/ 307477 h 707691"/>
              <a:gd name="connsiteX27" fmla="*/ 338137 w 742949"/>
              <a:gd name="connsiteY27" fmla="*/ 314621 h 707691"/>
              <a:gd name="connsiteX28" fmla="*/ 352425 w 742949"/>
              <a:gd name="connsiteY28" fmla="*/ 317002 h 707691"/>
              <a:gd name="connsiteX29" fmla="*/ 426244 w 742949"/>
              <a:gd name="connsiteY29" fmla="*/ 314620 h 707691"/>
              <a:gd name="connsiteX30" fmla="*/ 366712 w 742949"/>
              <a:gd name="connsiteY30" fmla="*/ 326527 h 707691"/>
              <a:gd name="connsiteX31" fmla="*/ 371475 w 742949"/>
              <a:gd name="connsiteY31" fmla="*/ 333671 h 707691"/>
              <a:gd name="connsiteX32" fmla="*/ 385762 w 742949"/>
              <a:gd name="connsiteY32" fmla="*/ 343196 h 707691"/>
              <a:gd name="connsiteX33" fmla="*/ 390525 w 742949"/>
              <a:gd name="connsiteY33" fmla="*/ 350339 h 707691"/>
              <a:gd name="connsiteX34" fmla="*/ 450056 w 742949"/>
              <a:gd name="connsiteY34" fmla="*/ 352720 h 707691"/>
              <a:gd name="connsiteX35" fmla="*/ 407194 w 742949"/>
              <a:gd name="connsiteY35" fmla="*/ 367008 h 707691"/>
              <a:gd name="connsiteX36" fmla="*/ 421481 w 742949"/>
              <a:gd name="connsiteY36" fmla="*/ 374152 h 707691"/>
              <a:gd name="connsiteX37" fmla="*/ 442912 w 742949"/>
              <a:gd name="connsiteY37" fmla="*/ 393202 h 707691"/>
              <a:gd name="connsiteX38" fmla="*/ 495300 w 742949"/>
              <a:gd name="connsiteY38" fmla="*/ 390820 h 707691"/>
              <a:gd name="connsiteX39" fmla="*/ 461962 w 742949"/>
              <a:gd name="connsiteY39" fmla="*/ 431302 h 707691"/>
              <a:gd name="connsiteX40" fmla="*/ 514350 w 742949"/>
              <a:gd name="connsiteY40" fmla="*/ 445589 h 707691"/>
              <a:gd name="connsiteX41" fmla="*/ 473869 w 742949"/>
              <a:gd name="connsiteY41" fmla="*/ 488452 h 707691"/>
              <a:gd name="connsiteX42" fmla="*/ 476250 w 742949"/>
              <a:gd name="connsiteY42" fmla="*/ 495596 h 707691"/>
              <a:gd name="connsiteX43" fmla="*/ 552449 w 742949"/>
              <a:gd name="connsiteY43" fmla="*/ 490833 h 707691"/>
              <a:gd name="connsiteX44" fmla="*/ 504825 w 742949"/>
              <a:gd name="connsiteY44" fmla="*/ 517027 h 707691"/>
              <a:gd name="connsiteX45" fmla="*/ 540544 w 742949"/>
              <a:gd name="connsiteY45" fmla="*/ 521789 h 707691"/>
              <a:gd name="connsiteX46" fmla="*/ 573881 w 742949"/>
              <a:gd name="connsiteY46" fmla="*/ 528933 h 707691"/>
              <a:gd name="connsiteX47" fmla="*/ 581025 w 742949"/>
              <a:gd name="connsiteY47" fmla="*/ 533696 h 707691"/>
              <a:gd name="connsiteX48" fmla="*/ 592931 w 742949"/>
              <a:gd name="connsiteY48" fmla="*/ 536077 h 707691"/>
              <a:gd name="connsiteX49" fmla="*/ 600075 w 742949"/>
              <a:gd name="connsiteY49" fmla="*/ 538458 h 707691"/>
              <a:gd name="connsiteX50" fmla="*/ 623887 w 742949"/>
              <a:gd name="connsiteY50" fmla="*/ 543221 h 707691"/>
              <a:gd name="connsiteX51" fmla="*/ 621506 w 742949"/>
              <a:gd name="connsiteY51" fmla="*/ 555127 h 707691"/>
              <a:gd name="connsiteX52" fmla="*/ 638175 w 742949"/>
              <a:gd name="connsiteY52" fmla="*/ 571796 h 707691"/>
              <a:gd name="connsiteX53" fmla="*/ 640556 w 742949"/>
              <a:gd name="connsiteY53" fmla="*/ 578939 h 707691"/>
              <a:gd name="connsiteX54" fmla="*/ 690562 w 742949"/>
              <a:gd name="connsiteY54" fmla="*/ 578939 h 707691"/>
              <a:gd name="connsiteX55" fmla="*/ 733425 w 742949"/>
              <a:gd name="connsiteY55" fmla="*/ 602753 h 707691"/>
              <a:gd name="connsiteX56" fmla="*/ 742949 w 742949"/>
              <a:gd name="connsiteY56" fmla="*/ 683715 h 707691"/>
              <a:gd name="connsiteX57" fmla="*/ 657225 w 742949"/>
              <a:gd name="connsiteY57" fmla="*/ 683714 h 707691"/>
              <a:gd name="connsiteX58" fmla="*/ 650081 w 742949"/>
              <a:gd name="connsiteY58" fmla="*/ 688477 h 707691"/>
              <a:gd name="connsiteX59" fmla="*/ 635794 w 742949"/>
              <a:gd name="connsiteY59" fmla="*/ 698002 h 707691"/>
              <a:gd name="connsiteX60" fmla="*/ 621506 w 742949"/>
              <a:gd name="connsiteY60" fmla="*/ 707527 h 707691"/>
              <a:gd name="connsiteX61" fmla="*/ 581025 w 742949"/>
              <a:gd name="connsiteY61" fmla="*/ 700383 h 707691"/>
              <a:gd name="connsiteX62" fmla="*/ 566737 w 742949"/>
              <a:gd name="connsiteY62" fmla="*/ 695621 h 707691"/>
              <a:gd name="connsiteX63" fmla="*/ 531019 w 742949"/>
              <a:gd name="connsiteY63" fmla="*/ 690858 h 707691"/>
              <a:gd name="connsiteX64" fmla="*/ 521494 w 742949"/>
              <a:gd name="connsiteY64" fmla="*/ 686096 h 707691"/>
              <a:gd name="connsiteX65" fmla="*/ 514350 w 742949"/>
              <a:gd name="connsiteY65" fmla="*/ 683714 h 707691"/>
              <a:gd name="connsiteX66" fmla="*/ 500062 w 742949"/>
              <a:gd name="connsiteY66" fmla="*/ 671808 h 707691"/>
              <a:gd name="connsiteX67" fmla="*/ 476250 w 742949"/>
              <a:gd name="connsiteY67" fmla="*/ 667046 h 707691"/>
              <a:gd name="connsiteX68" fmla="*/ 457200 w 742949"/>
              <a:gd name="connsiteY68" fmla="*/ 657521 h 707691"/>
              <a:gd name="connsiteX69" fmla="*/ 442912 w 742949"/>
              <a:gd name="connsiteY69" fmla="*/ 652758 h 707691"/>
              <a:gd name="connsiteX70" fmla="*/ 428625 w 742949"/>
              <a:gd name="connsiteY70" fmla="*/ 640852 h 707691"/>
              <a:gd name="connsiteX71" fmla="*/ 416719 w 742949"/>
              <a:gd name="connsiteY71" fmla="*/ 638471 h 707691"/>
              <a:gd name="connsiteX72" fmla="*/ 400050 w 742949"/>
              <a:gd name="connsiteY72" fmla="*/ 626564 h 707691"/>
              <a:gd name="connsiteX73" fmla="*/ 366712 w 742949"/>
              <a:gd name="connsiteY73" fmla="*/ 619421 h 707691"/>
              <a:gd name="connsiteX74" fmla="*/ 354806 w 742949"/>
              <a:gd name="connsiteY74" fmla="*/ 614658 h 707691"/>
              <a:gd name="connsiteX75" fmla="*/ 340519 w 742949"/>
              <a:gd name="connsiteY75" fmla="*/ 609896 h 707691"/>
              <a:gd name="connsiteX76" fmla="*/ 330994 w 742949"/>
              <a:gd name="connsiteY76" fmla="*/ 600371 h 707691"/>
              <a:gd name="connsiteX77" fmla="*/ 314325 w 742949"/>
              <a:gd name="connsiteY77" fmla="*/ 581321 h 707691"/>
              <a:gd name="connsiteX78" fmla="*/ 311944 w 742949"/>
              <a:gd name="connsiteY78" fmla="*/ 571796 h 707691"/>
              <a:gd name="connsiteX79" fmla="*/ 307181 w 742949"/>
              <a:gd name="connsiteY79" fmla="*/ 557508 h 707691"/>
              <a:gd name="connsiteX80" fmla="*/ 302419 w 742949"/>
              <a:gd name="connsiteY80" fmla="*/ 538458 h 707691"/>
              <a:gd name="connsiteX81" fmla="*/ 297656 w 742949"/>
              <a:gd name="connsiteY81" fmla="*/ 478927 h 707691"/>
              <a:gd name="connsiteX82" fmla="*/ 295275 w 742949"/>
              <a:gd name="connsiteY82" fmla="*/ 469402 h 707691"/>
              <a:gd name="connsiteX83" fmla="*/ 290512 w 742949"/>
              <a:gd name="connsiteY83" fmla="*/ 450352 h 707691"/>
              <a:gd name="connsiteX84" fmla="*/ 285750 w 742949"/>
              <a:gd name="connsiteY84" fmla="*/ 443208 h 707691"/>
              <a:gd name="connsiteX85" fmla="*/ 283369 w 742949"/>
              <a:gd name="connsiteY85" fmla="*/ 436064 h 707691"/>
              <a:gd name="connsiteX86" fmla="*/ 273844 w 742949"/>
              <a:gd name="connsiteY86" fmla="*/ 419396 h 707691"/>
              <a:gd name="connsiteX87" fmla="*/ 259556 w 742949"/>
              <a:gd name="connsiteY87" fmla="*/ 405108 h 707691"/>
              <a:gd name="connsiteX88" fmla="*/ 245269 w 742949"/>
              <a:gd name="connsiteY88" fmla="*/ 395583 h 707691"/>
              <a:gd name="connsiteX89" fmla="*/ 230981 w 742949"/>
              <a:gd name="connsiteY89" fmla="*/ 386058 h 707691"/>
              <a:gd name="connsiteX90" fmla="*/ 226219 w 742949"/>
              <a:gd name="connsiteY90" fmla="*/ 378914 h 707691"/>
              <a:gd name="connsiteX91" fmla="*/ 223837 w 742949"/>
              <a:gd name="connsiteY91" fmla="*/ 371771 h 707691"/>
              <a:gd name="connsiteX92" fmla="*/ 214312 w 742949"/>
              <a:gd name="connsiteY92" fmla="*/ 357483 h 707691"/>
              <a:gd name="connsiteX93" fmla="*/ 209550 w 742949"/>
              <a:gd name="connsiteY93" fmla="*/ 350339 h 707691"/>
              <a:gd name="connsiteX94" fmla="*/ 204787 w 742949"/>
              <a:gd name="connsiteY94" fmla="*/ 336052 h 707691"/>
              <a:gd name="connsiteX95" fmla="*/ 202406 w 742949"/>
              <a:gd name="connsiteY95" fmla="*/ 328908 h 707691"/>
              <a:gd name="connsiteX96" fmla="*/ 197644 w 742949"/>
              <a:gd name="connsiteY96" fmla="*/ 302714 h 707691"/>
              <a:gd name="connsiteX97" fmla="*/ 192881 w 742949"/>
              <a:gd name="connsiteY97" fmla="*/ 283664 h 707691"/>
              <a:gd name="connsiteX98" fmla="*/ 185737 w 742949"/>
              <a:gd name="connsiteY98" fmla="*/ 276521 h 707691"/>
              <a:gd name="connsiteX99" fmla="*/ 176212 w 742949"/>
              <a:gd name="connsiteY99" fmla="*/ 262233 h 707691"/>
              <a:gd name="connsiteX100" fmla="*/ 171450 w 742949"/>
              <a:gd name="connsiteY100" fmla="*/ 247946 h 707691"/>
              <a:gd name="connsiteX101" fmla="*/ 166687 w 742949"/>
              <a:gd name="connsiteY101" fmla="*/ 228896 h 707691"/>
              <a:gd name="connsiteX102" fmla="*/ 164306 w 742949"/>
              <a:gd name="connsiteY102" fmla="*/ 221752 h 707691"/>
              <a:gd name="connsiteX103" fmla="*/ 157162 w 742949"/>
              <a:gd name="connsiteY103" fmla="*/ 219371 h 707691"/>
              <a:gd name="connsiteX104" fmla="*/ 142875 w 742949"/>
              <a:gd name="connsiteY104" fmla="*/ 212227 h 707691"/>
              <a:gd name="connsiteX105" fmla="*/ 135731 w 742949"/>
              <a:gd name="connsiteY105" fmla="*/ 207464 h 707691"/>
              <a:gd name="connsiteX106" fmla="*/ 126206 w 742949"/>
              <a:gd name="connsiteY106" fmla="*/ 202702 h 707691"/>
              <a:gd name="connsiteX107" fmla="*/ 119062 w 742949"/>
              <a:gd name="connsiteY107" fmla="*/ 197939 h 707691"/>
              <a:gd name="connsiteX108" fmla="*/ 111919 w 742949"/>
              <a:gd name="connsiteY108" fmla="*/ 190796 h 707691"/>
              <a:gd name="connsiteX109" fmla="*/ 102394 w 742949"/>
              <a:gd name="connsiteY109" fmla="*/ 188414 h 707691"/>
              <a:gd name="connsiteX110" fmla="*/ 95250 w 742949"/>
              <a:gd name="connsiteY110" fmla="*/ 183652 h 707691"/>
              <a:gd name="connsiteX111" fmla="*/ 88106 w 742949"/>
              <a:gd name="connsiteY111" fmla="*/ 176508 h 707691"/>
              <a:gd name="connsiteX112" fmla="*/ 80962 w 742949"/>
              <a:gd name="connsiteY112" fmla="*/ 174127 h 707691"/>
              <a:gd name="connsiteX113" fmla="*/ 66675 w 742949"/>
              <a:gd name="connsiteY113" fmla="*/ 164602 h 707691"/>
              <a:gd name="connsiteX114" fmla="*/ 54769 w 742949"/>
              <a:gd name="connsiteY114" fmla="*/ 152696 h 707691"/>
              <a:gd name="connsiteX115" fmla="*/ 40481 w 742949"/>
              <a:gd name="connsiteY115" fmla="*/ 143171 h 707691"/>
              <a:gd name="connsiteX116" fmla="*/ 26194 w 742949"/>
              <a:gd name="connsiteY116" fmla="*/ 133646 h 707691"/>
              <a:gd name="connsiteX117" fmla="*/ 11906 w 742949"/>
              <a:gd name="connsiteY117" fmla="*/ 126502 h 707691"/>
              <a:gd name="connsiteX118" fmla="*/ 0 w 742949"/>
              <a:gd name="connsiteY118" fmla="*/ 102689 h 707691"/>
              <a:gd name="connsiteX119" fmla="*/ 4762 w 742949"/>
              <a:gd name="connsiteY119" fmla="*/ 64589 h 707691"/>
              <a:gd name="connsiteX120" fmla="*/ 9525 w 742949"/>
              <a:gd name="connsiteY120" fmla="*/ 57446 h 707691"/>
              <a:gd name="connsiteX121" fmla="*/ 16669 w 742949"/>
              <a:gd name="connsiteY121" fmla="*/ 43158 h 707691"/>
              <a:gd name="connsiteX122" fmla="*/ 7144 w 742949"/>
              <a:gd name="connsiteY122" fmla="*/ 33633 h 707691"/>
              <a:gd name="connsiteX0" fmla="*/ 7144 w 752506"/>
              <a:gd name="connsiteY0" fmla="*/ 33633 h 756283"/>
              <a:gd name="connsiteX1" fmla="*/ 19050 w 752506"/>
              <a:gd name="connsiteY1" fmla="*/ 38396 h 756283"/>
              <a:gd name="connsiteX2" fmla="*/ 23812 w 752506"/>
              <a:gd name="connsiteY2" fmla="*/ 45539 h 756283"/>
              <a:gd name="connsiteX3" fmla="*/ 35719 w 752506"/>
              <a:gd name="connsiteY3" fmla="*/ 47921 h 756283"/>
              <a:gd name="connsiteX4" fmla="*/ 42862 w 752506"/>
              <a:gd name="connsiteY4" fmla="*/ 296 h 756283"/>
              <a:gd name="connsiteX5" fmla="*/ 90487 w 752506"/>
              <a:gd name="connsiteY5" fmla="*/ 59827 h 756283"/>
              <a:gd name="connsiteX6" fmla="*/ 97631 w 752506"/>
              <a:gd name="connsiteY6" fmla="*/ 62208 h 756283"/>
              <a:gd name="connsiteX7" fmla="*/ 76200 w 752506"/>
              <a:gd name="connsiteY7" fmla="*/ 19345 h 756283"/>
              <a:gd name="connsiteX8" fmla="*/ 107157 w 752506"/>
              <a:gd name="connsiteY8" fmla="*/ 26489 h 756283"/>
              <a:gd name="connsiteX9" fmla="*/ 138112 w 752506"/>
              <a:gd name="connsiteY9" fmla="*/ 28871 h 756283"/>
              <a:gd name="connsiteX10" fmla="*/ 169069 w 752506"/>
              <a:gd name="connsiteY10" fmla="*/ 62208 h 756283"/>
              <a:gd name="connsiteX11" fmla="*/ 183356 w 752506"/>
              <a:gd name="connsiteY11" fmla="*/ 69352 h 756283"/>
              <a:gd name="connsiteX12" fmla="*/ 185737 w 752506"/>
              <a:gd name="connsiteY12" fmla="*/ 76496 h 756283"/>
              <a:gd name="connsiteX13" fmla="*/ 192881 w 752506"/>
              <a:gd name="connsiteY13" fmla="*/ 16964 h 756283"/>
              <a:gd name="connsiteX14" fmla="*/ 233363 w 752506"/>
              <a:gd name="connsiteY14" fmla="*/ 43158 h 756283"/>
              <a:gd name="connsiteX15" fmla="*/ 223837 w 752506"/>
              <a:gd name="connsiteY15" fmla="*/ 95546 h 756283"/>
              <a:gd name="connsiteX16" fmla="*/ 247650 w 752506"/>
              <a:gd name="connsiteY16" fmla="*/ 112214 h 756283"/>
              <a:gd name="connsiteX17" fmla="*/ 292894 w 752506"/>
              <a:gd name="connsiteY17" fmla="*/ 83640 h 756283"/>
              <a:gd name="connsiteX18" fmla="*/ 266700 w 752506"/>
              <a:gd name="connsiteY18" fmla="*/ 128883 h 756283"/>
              <a:gd name="connsiteX19" fmla="*/ 316706 w 752506"/>
              <a:gd name="connsiteY19" fmla="*/ 109834 h 756283"/>
              <a:gd name="connsiteX20" fmla="*/ 290512 w 752506"/>
              <a:gd name="connsiteY20" fmla="*/ 150314 h 756283"/>
              <a:gd name="connsiteX21" fmla="*/ 366712 w 752506"/>
              <a:gd name="connsiteY21" fmla="*/ 152695 h 756283"/>
              <a:gd name="connsiteX22" fmla="*/ 316706 w 752506"/>
              <a:gd name="connsiteY22" fmla="*/ 219371 h 756283"/>
              <a:gd name="connsiteX23" fmla="*/ 366712 w 752506"/>
              <a:gd name="connsiteY23" fmla="*/ 216989 h 756283"/>
              <a:gd name="connsiteX24" fmla="*/ 314325 w 752506"/>
              <a:gd name="connsiteY24" fmla="*/ 290808 h 756283"/>
              <a:gd name="connsiteX25" fmla="*/ 388143 w 752506"/>
              <a:gd name="connsiteY25" fmla="*/ 283664 h 756283"/>
              <a:gd name="connsiteX26" fmla="*/ 333375 w 752506"/>
              <a:gd name="connsiteY26" fmla="*/ 307477 h 756283"/>
              <a:gd name="connsiteX27" fmla="*/ 338137 w 752506"/>
              <a:gd name="connsiteY27" fmla="*/ 314621 h 756283"/>
              <a:gd name="connsiteX28" fmla="*/ 352425 w 752506"/>
              <a:gd name="connsiteY28" fmla="*/ 317002 h 756283"/>
              <a:gd name="connsiteX29" fmla="*/ 426244 w 752506"/>
              <a:gd name="connsiteY29" fmla="*/ 314620 h 756283"/>
              <a:gd name="connsiteX30" fmla="*/ 366712 w 752506"/>
              <a:gd name="connsiteY30" fmla="*/ 326527 h 756283"/>
              <a:gd name="connsiteX31" fmla="*/ 371475 w 752506"/>
              <a:gd name="connsiteY31" fmla="*/ 333671 h 756283"/>
              <a:gd name="connsiteX32" fmla="*/ 385762 w 752506"/>
              <a:gd name="connsiteY32" fmla="*/ 343196 h 756283"/>
              <a:gd name="connsiteX33" fmla="*/ 390525 w 752506"/>
              <a:gd name="connsiteY33" fmla="*/ 350339 h 756283"/>
              <a:gd name="connsiteX34" fmla="*/ 450056 w 752506"/>
              <a:gd name="connsiteY34" fmla="*/ 352720 h 756283"/>
              <a:gd name="connsiteX35" fmla="*/ 407194 w 752506"/>
              <a:gd name="connsiteY35" fmla="*/ 367008 h 756283"/>
              <a:gd name="connsiteX36" fmla="*/ 421481 w 752506"/>
              <a:gd name="connsiteY36" fmla="*/ 374152 h 756283"/>
              <a:gd name="connsiteX37" fmla="*/ 442912 w 752506"/>
              <a:gd name="connsiteY37" fmla="*/ 393202 h 756283"/>
              <a:gd name="connsiteX38" fmla="*/ 495300 w 752506"/>
              <a:gd name="connsiteY38" fmla="*/ 390820 h 756283"/>
              <a:gd name="connsiteX39" fmla="*/ 461962 w 752506"/>
              <a:gd name="connsiteY39" fmla="*/ 431302 h 756283"/>
              <a:gd name="connsiteX40" fmla="*/ 514350 w 752506"/>
              <a:gd name="connsiteY40" fmla="*/ 445589 h 756283"/>
              <a:gd name="connsiteX41" fmla="*/ 473869 w 752506"/>
              <a:gd name="connsiteY41" fmla="*/ 488452 h 756283"/>
              <a:gd name="connsiteX42" fmla="*/ 476250 w 752506"/>
              <a:gd name="connsiteY42" fmla="*/ 495596 h 756283"/>
              <a:gd name="connsiteX43" fmla="*/ 552449 w 752506"/>
              <a:gd name="connsiteY43" fmla="*/ 490833 h 756283"/>
              <a:gd name="connsiteX44" fmla="*/ 504825 w 752506"/>
              <a:gd name="connsiteY44" fmla="*/ 517027 h 756283"/>
              <a:gd name="connsiteX45" fmla="*/ 540544 w 752506"/>
              <a:gd name="connsiteY45" fmla="*/ 521789 h 756283"/>
              <a:gd name="connsiteX46" fmla="*/ 573881 w 752506"/>
              <a:gd name="connsiteY46" fmla="*/ 528933 h 756283"/>
              <a:gd name="connsiteX47" fmla="*/ 581025 w 752506"/>
              <a:gd name="connsiteY47" fmla="*/ 533696 h 756283"/>
              <a:gd name="connsiteX48" fmla="*/ 592931 w 752506"/>
              <a:gd name="connsiteY48" fmla="*/ 536077 h 756283"/>
              <a:gd name="connsiteX49" fmla="*/ 600075 w 752506"/>
              <a:gd name="connsiteY49" fmla="*/ 538458 h 756283"/>
              <a:gd name="connsiteX50" fmla="*/ 623887 w 752506"/>
              <a:gd name="connsiteY50" fmla="*/ 543221 h 756283"/>
              <a:gd name="connsiteX51" fmla="*/ 621506 w 752506"/>
              <a:gd name="connsiteY51" fmla="*/ 555127 h 756283"/>
              <a:gd name="connsiteX52" fmla="*/ 638175 w 752506"/>
              <a:gd name="connsiteY52" fmla="*/ 571796 h 756283"/>
              <a:gd name="connsiteX53" fmla="*/ 640556 w 752506"/>
              <a:gd name="connsiteY53" fmla="*/ 578939 h 756283"/>
              <a:gd name="connsiteX54" fmla="*/ 690562 w 752506"/>
              <a:gd name="connsiteY54" fmla="*/ 578939 h 756283"/>
              <a:gd name="connsiteX55" fmla="*/ 733425 w 752506"/>
              <a:gd name="connsiteY55" fmla="*/ 602753 h 756283"/>
              <a:gd name="connsiteX56" fmla="*/ 742949 w 752506"/>
              <a:gd name="connsiteY56" fmla="*/ 683715 h 756283"/>
              <a:gd name="connsiteX57" fmla="*/ 657225 w 752506"/>
              <a:gd name="connsiteY57" fmla="*/ 683714 h 756283"/>
              <a:gd name="connsiteX58" fmla="*/ 752475 w 752506"/>
              <a:gd name="connsiteY58" fmla="*/ 755152 h 756283"/>
              <a:gd name="connsiteX59" fmla="*/ 635794 w 752506"/>
              <a:gd name="connsiteY59" fmla="*/ 698002 h 756283"/>
              <a:gd name="connsiteX60" fmla="*/ 621506 w 752506"/>
              <a:gd name="connsiteY60" fmla="*/ 707527 h 756283"/>
              <a:gd name="connsiteX61" fmla="*/ 581025 w 752506"/>
              <a:gd name="connsiteY61" fmla="*/ 700383 h 756283"/>
              <a:gd name="connsiteX62" fmla="*/ 566737 w 752506"/>
              <a:gd name="connsiteY62" fmla="*/ 695621 h 756283"/>
              <a:gd name="connsiteX63" fmla="*/ 531019 w 752506"/>
              <a:gd name="connsiteY63" fmla="*/ 690858 h 756283"/>
              <a:gd name="connsiteX64" fmla="*/ 521494 w 752506"/>
              <a:gd name="connsiteY64" fmla="*/ 686096 h 756283"/>
              <a:gd name="connsiteX65" fmla="*/ 514350 w 752506"/>
              <a:gd name="connsiteY65" fmla="*/ 683714 h 756283"/>
              <a:gd name="connsiteX66" fmla="*/ 500062 w 752506"/>
              <a:gd name="connsiteY66" fmla="*/ 671808 h 756283"/>
              <a:gd name="connsiteX67" fmla="*/ 476250 w 752506"/>
              <a:gd name="connsiteY67" fmla="*/ 667046 h 756283"/>
              <a:gd name="connsiteX68" fmla="*/ 457200 w 752506"/>
              <a:gd name="connsiteY68" fmla="*/ 657521 h 756283"/>
              <a:gd name="connsiteX69" fmla="*/ 442912 w 752506"/>
              <a:gd name="connsiteY69" fmla="*/ 652758 h 756283"/>
              <a:gd name="connsiteX70" fmla="*/ 428625 w 752506"/>
              <a:gd name="connsiteY70" fmla="*/ 640852 h 756283"/>
              <a:gd name="connsiteX71" fmla="*/ 416719 w 752506"/>
              <a:gd name="connsiteY71" fmla="*/ 638471 h 756283"/>
              <a:gd name="connsiteX72" fmla="*/ 400050 w 752506"/>
              <a:gd name="connsiteY72" fmla="*/ 626564 h 756283"/>
              <a:gd name="connsiteX73" fmla="*/ 366712 w 752506"/>
              <a:gd name="connsiteY73" fmla="*/ 619421 h 756283"/>
              <a:gd name="connsiteX74" fmla="*/ 354806 w 752506"/>
              <a:gd name="connsiteY74" fmla="*/ 614658 h 756283"/>
              <a:gd name="connsiteX75" fmla="*/ 340519 w 752506"/>
              <a:gd name="connsiteY75" fmla="*/ 609896 h 756283"/>
              <a:gd name="connsiteX76" fmla="*/ 330994 w 752506"/>
              <a:gd name="connsiteY76" fmla="*/ 600371 h 756283"/>
              <a:gd name="connsiteX77" fmla="*/ 314325 w 752506"/>
              <a:gd name="connsiteY77" fmla="*/ 581321 h 756283"/>
              <a:gd name="connsiteX78" fmla="*/ 311944 w 752506"/>
              <a:gd name="connsiteY78" fmla="*/ 571796 h 756283"/>
              <a:gd name="connsiteX79" fmla="*/ 307181 w 752506"/>
              <a:gd name="connsiteY79" fmla="*/ 557508 h 756283"/>
              <a:gd name="connsiteX80" fmla="*/ 302419 w 752506"/>
              <a:gd name="connsiteY80" fmla="*/ 538458 h 756283"/>
              <a:gd name="connsiteX81" fmla="*/ 297656 w 752506"/>
              <a:gd name="connsiteY81" fmla="*/ 478927 h 756283"/>
              <a:gd name="connsiteX82" fmla="*/ 295275 w 752506"/>
              <a:gd name="connsiteY82" fmla="*/ 469402 h 756283"/>
              <a:gd name="connsiteX83" fmla="*/ 290512 w 752506"/>
              <a:gd name="connsiteY83" fmla="*/ 450352 h 756283"/>
              <a:gd name="connsiteX84" fmla="*/ 285750 w 752506"/>
              <a:gd name="connsiteY84" fmla="*/ 443208 h 756283"/>
              <a:gd name="connsiteX85" fmla="*/ 283369 w 752506"/>
              <a:gd name="connsiteY85" fmla="*/ 436064 h 756283"/>
              <a:gd name="connsiteX86" fmla="*/ 273844 w 752506"/>
              <a:gd name="connsiteY86" fmla="*/ 419396 h 756283"/>
              <a:gd name="connsiteX87" fmla="*/ 259556 w 752506"/>
              <a:gd name="connsiteY87" fmla="*/ 405108 h 756283"/>
              <a:gd name="connsiteX88" fmla="*/ 245269 w 752506"/>
              <a:gd name="connsiteY88" fmla="*/ 395583 h 756283"/>
              <a:gd name="connsiteX89" fmla="*/ 230981 w 752506"/>
              <a:gd name="connsiteY89" fmla="*/ 386058 h 756283"/>
              <a:gd name="connsiteX90" fmla="*/ 226219 w 752506"/>
              <a:gd name="connsiteY90" fmla="*/ 378914 h 756283"/>
              <a:gd name="connsiteX91" fmla="*/ 223837 w 752506"/>
              <a:gd name="connsiteY91" fmla="*/ 371771 h 756283"/>
              <a:gd name="connsiteX92" fmla="*/ 214312 w 752506"/>
              <a:gd name="connsiteY92" fmla="*/ 357483 h 756283"/>
              <a:gd name="connsiteX93" fmla="*/ 209550 w 752506"/>
              <a:gd name="connsiteY93" fmla="*/ 350339 h 756283"/>
              <a:gd name="connsiteX94" fmla="*/ 204787 w 752506"/>
              <a:gd name="connsiteY94" fmla="*/ 336052 h 756283"/>
              <a:gd name="connsiteX95" fmla="*/ 202406 w 752506"/>
              <a:gd name="connsiteY95" fmla="*/ 328908 h 756283"/>
              <a:gd name="connsiteX96" fmla="*/ 197644 w 752506"/>
              <a:gd name="connsiteY96" fmla="*/ 302714 h 756283"/>
              <a:gd name="connsiteX97" fmla="*/ 192881 w 752506"/>
              <a:gd name="connsiteY97" fmla="*/ 283664 h 756283"/>
              <a:gd name="connsiteX98" fmla="*/ 185737 w 752506"/>
              <a:gd name="connsiteY98" fmla="*/ 276521 h 756283"/>
              <a:gd name="connsiteX99" fmla="*/ 176212 w 752506"/>
              <a:gd name="connsiteY99" fmla="*/ 262233 h 756283"/>
              <a:gd name="connsiteX100" fmla="*/ 171450 w 752506"/>
              <a:gd name="connsiteY100" fmla="*/ 247946 h 756283"/>
              <a:gd name="connsiteX101" fmla="*/ 166687 w 752506"/>
              <a:gd name="connsiteY101" fmla="*/ 228896 h 756283"/>
              <a:gd name="connsiteX102" fmla="*/ 164306 w 752506"/>
              <a:gd name="connsiteY102" fmla="*/ 221752 h 756283"/>
              <a:gd name="connsiteX103" fmla="*/ 157162 w 752506"/>
              <a:gd name="connsiteY103" fmla="*/ 219371 h 756283"/>
              <a:gd name="connsiteX104" fmla="*/ 142875 w 752506"/>
              <a:gd name="connsiteY104" fmla="*/ 212227 h 756283"/>
              <a:gd name="connsiteX105" fmla="*/ 135731 w 752506"/>
              <a:gd name="connsiteY105" fmla="*/ 207464 h 756283"/>
              <a:gd name="connsiteX106" fmla="*/ 126206 w 752506"/>
              <a:gd name="connsiteY106" fmla="*/ 202702 h 756283"/>
              <a:gd name="connsiteX107" fmla="*/ 119062 w 752506"/>
              <a:gd name="connsiteY107" fmla="*/ 197939 h 756283"/>
              <a:gd name="connsiteX108" fmla="*/ 111919 w 752506"/>
              <a:gd name="connsiteY108" fmla="*/ 190796 h 756283"/>
              <a:gd name="connsiteX109" fmla="*/ 102394 w 752506"/>
              <a:gd name="connsiteY109" fmla="*/ 188414 h 756283"/>
              <a:gd name="connsiteX110" fmla="*/ 95250 w 752506"/>
              <a:gd name="connsiteY110" fmla="*/ 183652 h 756283"/>
              <a:gd name="connsiteX111" fmla="*/ 88106 w 752506"/>
              <a:gd name="connsiteY111" fmla="*/ 176508 h 756283"/>
              <a:gd name="connsiteX112" fmla="*/ 80962 w 752506"/>
              <a:gd name="connsiteY112" fmla="*/ 174127 h 756283"/>
              <a:gd name="connsiteX113" fmla="*/ 66675 w 752506"/>
              <a:gd name="connsiteY113" fmla="*/ 164602 h 756283"/>
              <a:gd name="connsiteX114" fmla="*/ 54769 w 752506"/>
              <a:gd name="connsiteY114" fmla="*/ 152696 h 756283"/>
              <a:gd name="connsiteX115" fmla="*/ 40481 w 752506"/>
              <a:gd name="connsiteY115" fmla="*/ 143171 h 756283"/>
              <a:gd name="connsiteX116" fmla="*/ 26194 w 752506"/>
              <a:gd name="connsiteY116" fmla="*/ 133646 h 756283"/>
              <a:gd name="connsiteX117" fmla="*/ 11906 w 752506"/>
              <a:gd name="connsiteY117" fmla="*/ 126502 h 756283"/>
              <a:gd name="connsiteX118" fmla="*/ 0 w 752506"/>
              <a:gd name="connsiteY118" fmla="*/ 102689 h 756283"/>
              <a:gd name="connsiteX119" fmla="*/ 4762 w 752506"/>
              <a:gd name="connsiteY119" fmla="*/ 64589 h 756283"/>
              <a:gd name="connsiteX120" fmla="*/ 9525 w 752506"/>
              <a:gd name="connsiteY120" fmla="*/ 57446 h 756283"/>
              <a:gd name="connsiteX121" fmla="*/ 16669 w 752506"/>
              <a:gd name="connsiteY121" fmla="*/ 43158 h 756283"/>
              <a:gd name="connsiteX122" fmla="*/ 7144 w 752506"/>
              <a:gd name="connsiteY122" fmla="*/ 33633 h 756283"/>
              <a:gd name="connsiteX0" fmla="*/ 7144 w 759329"/>
              <a:gd name="connsiteY0" fmla="*/ 33633 h 755390"/>
              <a:gd name="connsiteX1" fmla="*/ 19050 w 759329"/>
              <a:gd name="connsiteY1" fmla="*/ 38396 h 755390"/>
              <a:gd name="connsiteX2" fmla="*/ 23812 w 759329"/>
              <a:gd name="connsiteY2" fmla="*/ 45539 h 755390"/>
              <a:gd name="connsiteX3" fmla="*/ 35719 w 759329"/>
              <a:gd name="connsiteY3" fmla="*/ 47921 h 755390"/>
              <a:gd name="connsiteX4" fmla="*/ 42862 w 759329"/>
              <a:gd name="connsiteY4" fmla="*/ 296 h 755390"/>
              <a:gd name="connsiteX5" fmla="*/ 90487 w 759329"/>
              <a:gd name="connsiteY5" fmla="*/ 59827 h 755390"/>
              <a:gd name="connsiteX6" fmla="*/ 97631 w 759329"/>
              <a:gd name="connsiteY6" fmla="*/ 62208 h 755390"/>
              <a:gd name="connsiteX7" fmla="*/ 76200 w 759329"/>
              <a:gd name="connsiteY7" fmla="*/ 19345 h 755390"/>
              <a:gd name="connsiteX8" fmla="*/ 107157 w 759329"/>
              <a:gd name="connsiteY8" fmla="*/ 26489 h 755390"/>
              <a:gd name="connsiteX9" fmla="*/ 138112 w 759329"/>
              <a:gd name="connsiteY9" fmla="*/ 28871 h 755390"/>
              <a:gd name="connsiteX10" fmla="*/ 169069 w 759329"/>
              <a:gd name="connsiteY10" fmla="*/ 62208 h 755390"/>
              <a:gd name="connsiteX11" fmla="*/ 183356 w 759329"/>
              <a:gd name="connsiteY11" fmla="*/ 69352 h 755390"/>
              <a:gd name="connsiteX12" fmla="*/ 185737 w 759329"/>
              <a:gd name="connsiteY12" fmla="*/ 76496 h 755390"/>
              <a:gd name="connsiteX13" fmla="*/ 192881 w 759329"/>
              <a:gd name="connsiteY13" fmla="*/ 16964 h 755390"/>
              <a:gd name="connsiteX14" fmla="*/ 233363 w 759329"/>
              <a:gd name="connsiteY14" fmla="*/ 43158 h 755390"/>
              <a:gd name="connsiteX15" fmla="*/ 223837 w 759329"/>
              <a:gd name="connsiteY15" fmla="*/ 95546 h 755390"/>
              <a:gd name="connsiteX16" fmla="*/ 247650 w 759329"/>
              <a:gd name="connsiteY16" fmla="*/ 112214 h 755390"/>
              <a:gd name="connsiteX17" fmla="*/ 292894 w 759329"/>
              <a:gd name="connsiteY17" fmla="*/ 83640 h 755390"/>
              <a:gd name="connsiteX18" fmla="*/ 266700 w 759329"/>
              <a:gd name="connsiteY18" fmla="*/ 128883 h 755390"/>
              <a:gd name="connsiteX19" fmla="*/ 316706 w 759329"/>
              <a:gd name="connsiteY19" fmla="*/ 109834 h 755390"/>
              <a:gd name="connsiteX20" fmla="*/ 290512 w 759329"/>
              <a:gd name="connsiteY20" fmla="*/ 150314 h 755390"/>
              <a:gd name="connsiteX21" fmla="*/ 366712 w 759329"/>
              <a:gd name="connsiteY21" fmla="*/ 152695 h 755390"/>
              <a:gd name="connsiteX22" fmla="*/ 316706 w 759329"/>
              <a:gd name="connsiteY22" fmla="*/ 219371 h 755390"/>
              <a:gd name="connsiteX23" fmla="*/ 366712 w 759329"/>
              <a:gd name="connsiteY23" fmla="*/ 216989 h 755390"/>
              <a:gd name="connsiteX24" fmla="*/ 314325 w 759329"/>
              <a:gd name="connsiteY24" fmla="*/ 290808 h 755390"/>
              <a:gd name="connsiteX25" fmla="*/ 388143 w 759329"/>
              <a:gd name="connsiteY25" fmla="*/ 283664 h 755390"/>
              <a:gd name="connsiteX26" fmla="*/ 333375 w 759329"/>
              <a:gd name="connsiteY26" fmla="*/ 307477 h 755390"/>
              <a:gd name="connsiteX27" fmla="*/ 338137 w 759329"/>
              <a:gd name="connsiteY27" fmla="*/ 314621 h 755390"/>
              <a:gd name="connsiteX28" fmla="*/ 352425 w 759329"/>
              <a:gd name="connsiteY28" fmla="*/ 317002 h 755390"/>
              <a:gd name="connsiteX29" fmla="*/ 426244 w 759329"/>
              <a:gd name="connsiteY29" fmla="*/ 314620 h 755390"/>
              <a:gd name="connsiteX30" fmla="*/ 366712 w 759329"/>
              <a:gd name="connsiteY30" fmla="*/ 326527 h 755390"/>
              <a:gd name="connsiteX31" fmla="*/ 371475 w 759329"/>
              <a:gd name="connsiteY31" fmla="*/ 333671 h 755390"/>
              <a:gd name="connsiteX32" fmla="*/ 385762 w 759329"/>
              <a:gd name="connsiteY32" fmla="*/ 343196 h 755390"/>
              <a:gd name="connsiteX33" fmla="*/ 390525 w 759329"/>
              <a:gd name="connsiteY33" fmla="*/ 350339 h 755390"/>
              <a:gd name="connsiteX34" fmla="*/ 450056 w 759329"/>
              <a:gd name="connsiteY34" fmla="*/ 352720 h 755390"/>
              <a:gd name="connsiteX35" fmla="*/ 407194 w 759329"/>
              <a:gd name="connsiteY35" fmla="*/ 367008 h 755390"/>
              <a:gd name="connsiteX36" fmla="*/ 421481 w 759329"/>
              <a:gd name="connsiteY36" fmla="*/ 374152 h 755390"/>
              <a:gd name="connsiteX37" fmla="*/ 442912 w 759329"/>
              <a:gd name="connsiteY37" fmla="*/ 393202 h 755390"/>
              <a:gd name="connsiteX38" fmla="*/ 495300 w 759329"/>
              <a:gd name="connsiteY38" fmla="*/ 390820 h 755390"/>
              <a:gd name="connsiteX39" fmla="*/ 461962 w 759329"/>
              <a:gd name="connsiteY39" fmla="*/ 431302 h 755390"/>
              <a:gd name="connsiteX40" fmla="*/ 514350 w 759329"/>
              <a:gd name="connsiteY40" fmla="*/ 445589 h 755390"/>
              <a:gd name="connsiteX41" fmla="*/ 473869 w 759329"/>
              <a:gd name="connsiteY41" fmla="*/ 488452 h 755390"/>
              <a:gd name="connsiteX42" fmla="*/ 476250 w 759329"/>
              <a:gd name="connsiteY42" fmla="*/ 495596 h 755390"/>
              <a:gd name="connsiteX43" fmla="*/ 552449 w 759329"/>
              <a:gd name="connsiteY43" fmla="*/ 490833 h 755390"/>
              <a:gd name="connsiteX44" fmla="*/ 504825 w 759329"/>
              <a:gd name="connsiteY44" fmla="*/ 517027 h 755390"/>
              <a:gd name="connsiteX45" fmla="*/ 540544 w 759329"/>
              <a:gd name="connsiteY45" fmla="*/ 521789 h 755390"/>
              <a:gd name="connsiteX46" fmla="*/ 573881 w 759329"/>
              <a:gd name="connsiteY46" fmla="*/ 528933 h 755390"/>
              <a:gd name="connsiteX47" fmla="*/ 581025 w 759329"/>
              <a:gd name="connsiteY47" fmla="*/ 533696 h 755390"/>
              <a:gd name="connsiteX48" fmla="*/ 592931 w 759329"/>
              <a:gd name="connsiteY48" fmla="*/ 536077 h 755390"/>
              <a:gd name="connsiteX49" fmla="*/ 600075 w 759329"/>
              <a:gd name="connsiteY49" fmla="*/ 538458 h 755390"/>
              <a:gd name="connsiteX50" fmla="*/ 623887 w 759329"/>
              <a:gd name="connsiteY50" fmla="*/ 543221 h 755390"/>
              <a:gd name="connsiteX51" fmla="*/ 621506 w 759329"/>
              <a:gd name="connsiteY51" fmla="*/ 555127 h 755390"/>
              <a:gd name="connsiteX52" fmla="*/ 638175 w 759329"/>
              <a:gd name="connsiteY52" fmla="*/ 571796 h 755390"/>
              <a:gd name="connsiteX53" fmla="*/ 640556 w 759329"/>
              <a:gd name="connsiteY53" fmla="*/ 578939 h 755390"/>
              <a:gd name="connsiteX54" fmla="*/ 690562 w 759329"/>
              <a:gd name="connsiteY54" fmla="*/ 578939 h 755390"/>
              <a:gd name="connsiteX55" fmla="*/ 733425 w 759329"/>
              <a:gd name="connsiteY55" fmla="*/ 602753 h 755390"/>
              <a:gd name="connsiteX56" fmla="*/ 742949 w 759329"/>
              <a:gd name="connsiteY56" fmla="*/ 683715 h 755390"/>
              <a:gd name="connsiteX57" fmla="*/ 745331 w 759329"/>
              <a:gd name="connsiteY57" fmla="*/ 717051 h 755390"/>
              <a:gd name="connsiteX58" fmla="*/ 752475 w 759329"/>
              <a:gd name="connsiteY58" fmla="*/ 755152 h 755390"/>
              <a:gd name="connsiteX59" fmla="*/ 635794 w 759329"/>
              <a:gd name="connsiteY59" fmla="*/ 698002 h 755390"/>
              <a:gd name="connsiteX60" fmla="*/ 621506 w 759329"/>
              <a:gd name="connsiteY60" fmla="*/ 707527 h 755390"/>
              <a:gd name="connsiteX61" fmla="*/ 581025 w 759329"/>
              <a:gd name="connsiteY61" fmla="*/ 700383 h 755390"/>
              <a:gd name="connsiteX62" fmla="*/ 566737 w 759329"/>
              <a:gd name="connsiteY62" fmla="*/ 695621 h 755390"/>
              <a:gd name="connsiteX63" fmla="*/ 531019 w 759329"/>
              <a:gd name="connsiteY63" fmla="*/ 690858 h 755390"/>
              <a:gd name="connsiteX64" fmla="*/ 521494 w 759329"/>
              <a:gd name="connsiteY64" fmla="*/ 686096 h 755390"/>
              <a:gd name="connsiteX65" fmla="*/ 514350 w 759329"/>
              <a:gd name="connsiteY65" fmla="*/ 683714 h 755390"/>
              <a:gd name="connsiteX66" fmla="*/ 500062 w 759329"/>
              <a:gd name="connsiteY66" fmla="*/ 671808 h 755390"/>
              <a:gd name="connsiteX67" fmla="*/ 476250 w 759329"/>
              <a:gd name="connsiteY67" fmla="*/ 667046 h 755390"/>
              <a:gd name="connsiteX68" fmla="*/ 457200 w 759329"/>
              <a:gd name="connsiteY68" fmla="*/ 657521 h 755390"/>
              <a:gd name="connsiteX69" fmla="*/ 442912 w 759329"/>
              <a:gd name="connsiteY69" fmla="*/ 652758 h 755390"/>
              <a:gd name="connsiteX70" fmla="*/ 428625 w 759329"/>
              <a:gd name="connsiteY70" fmla="*/ 640852 h 755390"/>
              <a:gd name="connsiteX71" fmla="*/ 416719 w 759329"/>
              <a:gd name="connsiteY71" fmla="*/ 638471 h 755390"/>
              <a:gd name="connsiteX72" fmla="*/ 400050 w 759329"/>
              <a:gd name="connsiteY72" fmla="*/ 626564 h 755390"/>
              <a:gd name="connsiteX73" fmla="*/ 366712 w 759329"/>
              <a:gd name="connsiteY73" fmla="*/ 619421 h 755390"/>
              <a:gd name="connsiteX74" fmla="*/ 354806 w 759329"/>
              <a:gd name="connsiteY74" fmla="*/ 614658 h 755390"/>
              <a:gd name="connsiteX75" fmla="*/ 340519 w 759329"/>
              <a:gd name="connsiteY75" fmla="*/ 609896 h 755390"/>
              <a:gd name="connsiteX76" fmla="*/ 330994 w 759329"/>
              <a:gd name="connsiteY76" fmla="*/ 600371 h 755390"/>
              <a:gd name="connsiteX77" fmla="*/ 314325 w 759329"/>
              <a:gd name="connsiteY77" fmla="*/ 581321 h 755390"/>
              <a:gd name="connsiteX78" fmla="*/ 311944 w 759329"/>
              <a:gd name="connsiteY78" fmla="*/ 571796 h 755390"/>
              <a:gd name="connsiteX79" fmla="*/ 307181 w 759329"/>
              <a:gd name="connsiteY79" fmla="*/ 557508 h 755390"/>
              <a:gd name="connsiteX80" fmla="*/ 302419 w 759329"/>
              <a:gd name="connsiteY80" fmla="*/ 538458 h 755390"/>
              <a:gd name="connsiteX81" fmla="*/ 297656 w 759329"/>
              <a:gd name="connsiteY81" fmla="*/ 478927 h 755390"/>
              <a:gd name="connsiteX82" fmla="*/ 295275 w 759329"/>
              <a:gd name="connsiteY82" fmla="*/ 469402 h 755390"/>
              <a:gd name="connsiteX83" fmla="*/ 290512 w 759329"/>
              <a:gd name="connsiteY83" fmla="*/ 450352 h 755390"/>
              <a:gd name="connsiteX84" fmla="*/ 285750 w 759329"/>
              <a:gd name="connsiteY84" fmla="*/ 443208 h 755390"/>
              <a:gd name="connsiteX85" fmla="*/ 283369 w 759329"/>
              <a:gd name="connsiteY85" fmla="*/ 436064 h 755390"/>
              <a:gd name="connsiteX86" fmla="*/ 273844 w 759329"/>
              <a:gd name="connsiteY86" fmla="*/ 419396 h 755390"/>
              <a:gd name="connsiteX87" fmla="*/ 259556 w 759329"/>
              <a:gd name="connsiteY87" fmla="*/ 405108 h 755390"/>
              <a:gd name="connsiteX88" fmla="*/ 245269 w 759329"/>
              <a:gd name="connsiteY88" fmla="*/ 395583 h 755390"/>
              <a:gd name="connsiteX89" fmla="*/ 230981 w 759329"/>
              <a:gd name="connsiteY89" fmla="*/ 386058 h 755390"/>
              <a:gd name="connsiteX90" fmla="*/ 226219 w 759329"/>
              <a:gd name="connsiteY90" fmla="*/ 378914 h 755390"/>
              <a:gd name="connsiteX91" fmla="*/ 223837 w 759329"/>
              <a:gd name="connsiteY91" fmla="*/ 371771 h 755390"/>
              <a:gd name="connsiteX92" fmla="*/ 214312 w 759329"/>
              <a:gd name="connsiteY92" fmla="*/ 357483 h 755390"/>
              <a:gd name="connsiteX93" fmla="*/ 209550 w 759329"/>
              <a:gd name="connsiteY93" fmla="*/ 350339 h 755390"/>
              <a:gd name="connsiteX94" fmla="*/ 204787 w 759329"/>
              <a:gd name="connsiteY94" fmla="*/ 336052 h 755390"/>
              <a:gd name="connsiteX95" fmla="*/ 202406 w 759329"/>
              <a:gd name="connsiteY95" fmla="*/ 328908 h 755390"/>
              <a:gd name="connsiteX96" fmla="*/ 197644 w 759329"/>
              <a:gd name="connsiteY96" fmla="*/ 302714 h 755390"/>
              <a:gd name="connsiteX97" fmla="*/ 192881 w 759329"/>
              <a:gd name="connsiteY97" fmla="*/ 283664 h 755390"/>
              <a:gd name="connsiteX98" fmla="*/ 185737 w 759329"/>
              <a:gd name="connsiteY98" fmla="*/ 276521 h 755390"/>
              <a:gd name="connsiteX99" fmla="*/ 176212 w 759329"/>
              <a:gd name="connsiteY99" fmla="*/ 262233 h 755390"/>
              <a:gd name="connsiteX100" fmla="*/ 171450 w 759329"/>
              <a:gd name="connsiteY100" fmla="*/ 247946 h 755390"/>
              <a:gd name="connsiteX101" fmla="*/ 166687 w 759329"/>
              <a:gd name="connsiteY101" fmla="*/ 228896 h 755390"/>
              <a:gd name="connsiteX102" fmla="*/ 164306 w 759329"/>
              <a:gd name="connsiteY102" fmla="*/ 221752 h 755390"/>
              <a:gd name="connsiteX103" fmla="*/ 157162 w 759329"/>
              <a:gd name="connsiteY103" fmla="*/ 219371 h 755390"/>
              <a:gd name="connsiteX104" fmla="*/ 142875 w 759329"/>
              <a:gd name="connsiteY104" fmla="*/ 212227 h 755390"/>
              <a:gd name="connsiteX105" fmla="*/ 135731 w 759329"/>
              <a:gd name="connsiteY105" fmla="*/ 207464 h 755390"/>
              <a:gd name="connsiteX106" fmla="*/ 126206 w 759329"/>
              <a:gd name="connsiteY106" fmla="*/ 202702 h 755390"/>
              <a:gd name="connsiteX107" fmla="*/ 119062 w 759329"/>
              <a:gd name="connsiteY107" fmla="*/ 197939 h 755390"/>
              <a:gd name="connsiteX108" fmla="*/ 111919 w 759329"/>
              <a:gd name="connsiteY108" fmla="*/ 190796 h 755390"/>
              <a:gd name="connsiteX109" fmla="*/ 102394 w 759329"/>
              <a:gd name="connsiteY109" fmla="*/ 188414 h 755390"/>
              <a:gd name="connsiteX110" fmla="*/ 95250 w 759329"/>
              <a:gd name="connsiteY110" fmla="*/ 183652 h 755390"/>
              <a:gd name="connsiteX111" fmla="*/ 88106 w 759329"/>
              <a:gd name="connsiteY111" fmla="*/ 176508 h 755390"/>
              <a:gd name="connsiteX112" fmla="*/ 80962 w 759329"/>
              <a:gd name="connsiteY112" fmla="*/ 174127 h 755390"/>
              <a:gd name="connsiteX113" fmla="*/ 66675 w 759329"/>
              <a:gd name="connsiteY113" fmla="*/ 164602 h 755390"/>
              <a:gd name="connsiteX114" fmla="*/ 54769 w 759329"/>
              <a:gd name="connsiteY114" fmla="*/ 152696 h 755390"/>
              <a:gd name="connsiteX115" fmla="*/ 40481 w 759329"/>
              <a:gd name="connsiteY115" fmla="*/ 143171 h 755390"/>
              <a:gd name="connsiteX116" fmla="*/ 26194 w 759329"/>
              <a:gd name="connsiteY116" fmla="*/ 133646 h 755390"/>
              <a:gd name="connsiteX117" fmla="*/ 11906 w 759329"/>
              <a:gd name="connsiteY117" fmla="*/ 126502 h 755390"/>
              <a:gd name="connsiteX118" fmla="*/ 0 w 759329"/>
              <a:gd name="connsiteY118" fmla="*/ 102689 h 755390"/>
              <a:gd name="connsiteX119" fmla="*/ 4762 w 759329"/>
              <a:gd name="connsiteY119" fmla="*/ 64589 h 755390"/>
              <a:gd name="connsiteX120" fmla="*/ 9525 w 759329"/>
              <a:gd name="connsiteY120" fmla="*/ 57446 h 755390"/>
              <a:gd name="connsiteX121" fmla="*/ 16669 w 759329"/>
              <a:gd name="connsiteY121" fmla="*/ 43158 h 755390"/>
              <a:gd name="connsiteX122" fmla="*/ 7144 w 759329"/>
              <a:gd name="connsiteY122" fmla="*/ 33633 h 755390"/>
              <a:gd name="connsiteX0" fmla="*/ 7144 w 762299"/>
              <a:gd name="connsiteY0" fmla="*/ 33633 h 795730"/>
              <a:gd name="connsiteX1" fmla="*/ 19050 w 762299"/>
              <a:gd name="connsiteY1" fmla="*/ 38396 h 795730"/>
              <a:gd name="connsiteX2" fmla="*/ 23812 w 762299"/>
              <a:gd name="connsiteY2" fmla="*/ 45539 h 795730"/>
              <a:gd name="connsiteX3" fmla="*/ 35719 w 762299"/>
              <a:gd name="connsiteY3" fmla="*/ 47921 h 795730"/>
              <a:gd name="connsiteX4" fmla="*/ 42862 w 762299"/>
              <a:gd name="connsiteY4" fmla="*/ 296 h 795730"/>
              <a:gd name="connsiteX5" fmla="*/ 90487 w 762299"/>
              <a:gd name="connsiteY5" fmla="*/ 59827 h 795730"/>
              <a:gd name="connsiteX6" fmla="*/ 97631 w 762299"/>
              <a:gd name="connsiteY6" fmla="*/ 62208 h 795730"/>
              <a:gd name="connsiteX7" fmla="*/ 76200 w 762299"/>
              <a:gd name="connsiteY7" fmla="*/ 19345 h 795730"/>
              <a:gd name="connsiteX8" fmla="*/ 107157 w 762299"/>
              <a:gd name="connsiteY8" fmla="*/ 26489 h 795730"/>
              <a:gd name="connsiteX9" fmla="*/ 138112 w 762299"/>
              <a:gd name="connsiteY9" fmla="*/ 28871 h 795730"/>
              <a:gd name="connsiteX10" fmla="*/ 169069 w 762299"/>
              <a:gd name="connsiteY10" fmla="*/ 62208 h 795730"/>
              <a:gd name="connsiteX11" fmla="*/ 183356 w 762299"/>
              <a:gd name="connsiteY11" fmla="*/ 69352 h 795730"/>
              <a:gd name="connsiteX12" fmla="*/ 185737 w 762299"/>
              <a:gd name="connsiteY12" fmla="*/ 76496 h 795730"/>
              <a:gd name="connsiteX13" fmla="*/ 192881 w 762299"/>
              <a:gd name="connsiteY13" fmla="*/ 16964 h 795730"/>
              <a:gd name="connsiteX14" fmla="*/ 233363 w 762299"/>
              <a:gd name="connsiteY14" fmla="*/ 43158 h 795730"/>
              <a:gd name="connsiteX15" fmla="*/ 223837 w 762299"/>
              <a:gd name="connsiteY15" fmla="*/ 95546 h 795730"/>
              <a:gd name="connsiteX16" fmla="*/ 247650 w 762299"/>
              <a:gd name="connsiteY16" fmla="*/ 112214 h 795730"/>
              <a:gd name="connsiteX17" fmla="*/ 292894 w 762299"/>
              <a:gd name="connsiteY17" fmla="*/ 83640 h 795730"/>
              <a:gd name="connsiteX18" fmla="*/ 266700 w 762299"/>
              <a:gd name="connsiteY18" fmla="*/ 128883 h 795730"/>
              <a:gd name="connsiteX19" fmla="*/ 316706 w 762299"/>
              <a:gd name="connsiteY19" fmla="*/ 109834 h 795730"/>
              <a:gd name="connsiteX20" fmla="*/ 290512 w 762299"/>
              <a:gd name="connsiteY20" fmla="*/ 150314 h 795730"/>
              <a:gd name="connsiteX21" fmla="*/ 366712 w 762299"/>
              <a:gd name="connsiteY21" fmla="*/ 152695 h 795730"/>
              <a:gd name="connsiteX22" fmla="*/ 316706 w 762299"/>
              <a:gd name="connsiteY22" fmla="*/ 219371 h 795730"/>
              <a:gd name="connsiteX23" fmla="*/ 366712 w 762299"/>
              <a:gd name="connsiteY23" fmla="*/ 216989 h 795730"/>
              <a:gd name="connsiteX24" fmla="*/ 314325 w 762299"/>
              <a:gd name="connsiteY24" fmla="*/ 290808 h 795730"/>
              <a:gd name="connsiteX25" fmla="*/ 388143 w 762299"/>
              <a:gd name="connsiteY25" fmla="*/ 283664 h 795730"/>
              <a:gd name="connsiteX26" fmla="*/ 333375 w 762299"/>
              <a:gd name="connsiteY26" fmla="*/ 307477 h 795730"/>
              <a:gd name="connsiteX27" fmla="*/ 338137 w 762299"/>
              <a:gd name="connsiteY27" fmla="*/ 314621 h 795730"/>
              <a:gd name="connsiteX28" fmla="*/ 352425 w 762299"/>
              <a:gd name="connsiteY28" fmla="*/ 317002 h 795730"/>
              <a:gd name="connsiteX29" fmla="*/ 426244 w 762299"/>
              <a:gd name="connsiteY29" fmla="*/ 314620 h 795730"/>
              <a:gd name="connsiteX30" fmla="*/ 366712 w 762299"/>
              <a:gd name="connsiteY30" fmla="*/ 326527 h 795730"/>
              <a:gd name="connsiteX31" fmla="*/ 371475 w 762299"/>
              <a:gd name="connsiteY31" fmla="*/ 333671 h 795730"/>
              <a:gd name="connsiteX32" fmla="*/ 385762 w 762299"/>
              <a:gd name="connsiteY32" fmla="*/ 343196 h 795730"/>
              <a:gd name="connsiteX33" fmla="*/ 390525 w 762299"/>
              <a:gd name="connsiteY33" fmla="*/ 350339 h 795730"/>
              <a:gd name="connsiteX34" fmla="*/ 450056 w 762299"/>
              <a:gd name="connsiteY34" fmla="*/ 352720 h 795730"/>
              <a:gd name="connsiteX35" fmla="*/ 407194 w 762299"/>
              <a:gd name="connsiteY35" fmla="*/ 367008 h 795730"/>
              <a:gd name="connsiteX36" fmla="*/ 421481 w 762299"/>
              <a:gd name="connsiteY36" fmla="*/ 374152 h 795730"/>
              <a:gd name="connsiteX37" fmla="*/ 442912 w 762299"/>
              <a:gd name="connsiteY37" fmla="*/ 393202 h 795730"/>
              <a:gd name="connsiteX38" fmla="*/ 495300 w 762299"/>
              <a:gd name="connsiteY38" fmla="*/ 390820 h 795730"/>
              <a:gd name="connsiteX39" fmla="*/ 461962 w 762299"/>
              <a:gd name="connsiteY39" fmla="*/ 431302 h 795730"/>
              <a:gd name="connsiteX40" fmla="*/ 514350 w 762299"/>
              <a:gd name="connsiteY40" fmla="*/ 445589 h 795730"/>
              <a:gd name="connsiteX41" fmla="*/ 473869 w 762299"/>
              <a:gd name="connsiteY41" fmla="*/ 488452 h 795730"/>
              <a:gd name="connsiteX42" fmla="*/ 476250 w 762299"/>
              <a:gd name="connsiteY42" fmla="*/ 495596 h 795730"/>
              <a:gd name="connsiteX43" fmla="*/ 552449 w 762299"/>
              <a:gd name="connsiteY43" fmla="*/ 490833 h 795730"/>
              <a:gd name="connsiteX44" fmla="*/ 504825 w 762299"/>
              <a:gd name="connsiteY44" fmla="*/ 517027 h 795730"/>
              <a:gd name="connsiteX45" fmla="*/ 540544 w 762299"/>
              <a:gd name="connsiteY45" fmla="*/ 521789 h 795730"/>
              <a:gd name="connsiteX46" fmla="*/ 573881 w 762299"/>
              <a:gd name="connsiteY46" fmla="*/ 528933 h 795730"/>
              <a:gd name="connsiteX47" fmla="*/ 581025 w 762299"/>
              <a:gd name="connsiteY47" fmla="*/ 533696 h 795730"/>
              <a:gd name="connsiteX48" fmla="*/ 592931 w 762299"/>
              <a:gd name="connsiteY48" fmla="*/ 536077 h 795730"/>
              <a:gd name="connsiteX49" fmla="*/ 600075 w 762299"/>
              <a:gd name="connsiteY49" fmla="*/ 538458 h 795730"/>
              <a:gd name="connsiteX50" fmla="*/ 623887 w 762299"/>
              <a:gd name="connsiteY50" fmla="*/ 543221 h 795730"/>
              <a:gd name="connsiteX51" fmla="*/ 621506 w 762299"/>
              <a:gd name="connsiteY51" fmla="*/ 555127 h 795730"/>
              <a:gd name="connsiteX52" fmla="*/ 638175 w 762299"/>
              <a:gd name="connsiteY52" fmla="*/ 571796 h 795730"/>
              <a:gd name="connsiteX53" fmla="*/ 640556 w 762299"/>
              <a:gd name="connsiteY53" fmla="*/ 578939 h 795730"/>
              <a:gd name="connsiteX54" fmla="*/ 690562 w 762299"/>
              <a:gd name="connsiteY54" fmla="*/ 578939 h 795730"/>
              <a:gd name="connsiteX55" fmla="*/ 733425 w 762299"/>
              <a:gd name="connsiteY55" fmla="*/ 602753 h 795730"/>
              <a:gd name="connsiteX56" fmla="*/ 742949 w 762299"/>
              <a:gd name="connsiteY56" fmla="*/ 683715 h 795730"/>
              <a:gd name="connsiteX57" fmla="*/ 745331 w 762299"/>
              <a:gd name="connsiteY57" fmla="*/ 717051 h 795730"/>
              <a:gd name="connsiteX58" fmla="*/ 752475 w 762299"/>
              <a:gd name="connsiteY58" fmla="*/ 755152 h 795730"/>
              <a:gd name="connsiteX59" fmla="*/ 754857 w 762299"/>
              <a:gd name="connsiteY59" fmla="*/ 795633 h 795730"/>
              <a:gd name="connsiteX60" fmla="*/ 621506 w 762299"/>
              <a:gd name="connsiteY60" fmla="*/ 707527 h 795730"/>
              <a:gd name="connsiteX61" fmla="*/ 581025 w 762299"/>
              <a:gd name="connsiteY61" fmla="*/ 700383 h 795730"/>
              <a:gd name="connsiteX62" fmla="*/ 566737 w 762299"/>
              <a:gd name="connsiteY62" fmla="*/ 695621 h 795730"/>
              <a:gd name="connsiteX63" fmla="*/ 531019 w 762299"/>
              <a:gd name="connsiteY63" fmla="*/ 690858 h 795730"/>
              <a:gd name="connsiteX64" fmla="*/ 521494 w 762299"/>
              <a:gd name="connsiteY64" fmla="*/ 686096 h 795730"/>
              <a:gd name="connsiteX65" fmla="*/ 514350 w 762299"/>
              <a:gd name="connsiteY65" fmla="*/ 683714 h 795730"/>
              <a:gd name="connsiteX66" fmla="*/ 500062 w 762299"/>
              <a:gd name="connsiteY66" fmla="*/ 671808 h 795730"/>
              <a:gd name="connsiteX67" fmla="*/ 476250 w 762299"/>
              <a:gd name="connsiteY67" fmla="*/ 667046 h 795730"/>
              <a:gd name="connsiteX68" fmla="*/ 457200 w 762299"/>
              <a:gd name="connsiteY68" fmla="*/ 657521 h 795730"/>
              <a:gd name="connsiteX69" fmla="*/ 442912 w 762299"/>
              <a:gd name="connsiteY69" fmla="*/ 652758 h 795730"/>
              <a:gd name="connsiteX70" fmla="*/ 428625 w 762299"/>
              <a:gd name="connsiteY70" fmla="*/ 640852 h 795730"/>
              <a:gd name="connsiteX71" fmla="*/ 416719 w 762299"/>
              <a:gd name="connsiteY71" fmla="*/ 638471 h 795730"/>
              <a:gd name="connsiteX72" fmla="*/ 400050 w 762299"/>
              <a:gd name="connsiteY72" fmla="*/ 626564 h 795730"/>
              <a:gd name="connsiteX73" fmla="*/ 366712 w 762299"/>
              <a:gd name="connsiteY73" fmla="*/ 619421 h 795730"/>
              <a:gd name="connsiteX74" fmla="*/ 354806 w 762299"/>
              <a:gd name="connsiteY74" fmla="*/ 614658 h 795730"/>
              <a:gd name="connsiteX75" fmla="*/ 340519 w 762299"/>
              <a:gd name="connsiteY75" fmla="*/ 609896 h 795730"/>
              <a:gd name="connsiteX76" fmla="*/ 330994 w 762299"/>
              <a:gd name="connsiteY76" fmla="*/ 600371 h 795730"/>
              <a:gd name="connsiteX77" fmla="*/ 314325 w 762299"/>
              <a:gd name="connsiteY77" fmla="*/ 581321 h 795730"/>
              <a:gd name="connsiteX78" fmla="*/ 311944 w 762299"/>
              <a:gd name="connsiteY78" fmla="*/ 571796 h 795730"/>
              <a:gd name="connsiteX79" fmla="*/ 307181 w 762299"/>
              <a:gd name="connsiteY79" fmla="*/ 557508 h 795730"/>
              <a:gd name="connsiteX80" fmla="*/ 302419 w 762299"/>
              <a:gd name="connsiteY80" fmla="*/ 538458 h 795730"/>
              <a:gd name="connsiteX81" fmla="*/ 297656 w 762299"/>
              <a:gd name="connsiteY81" fmla="*/ 478927 h 795730"/>
              <a:gd name="connsiteX82" fmla="*/ 295275 w 762299"/>
              <a:gd name="connsiteY82" fmla="*/ 469402 h 795730"/>
              <a:gd name="connsiteX83" fmla="*/ 290512 w 762299"/>
              <a:gd name="connsiteY83" fmla="*/ 450352 h 795730"/>
              <a:gd name="connsiteX84" fmla="*/ 285750 w 762299"/>
              <a:gd name="connsiteY84" fmla="*/ 443208 h 795730"/>
              <a:gd name="connsiteX85" fmla="*/ 283369 w 762299"/>
              <a:gd name="connsiteY85" fmla="*/ 436064 h 795730"/>
              <a:gd name="connsiteX86" fmla="*/ 273844 w 762299"/>
              <a:gd name="connsiteY86" fmla="*/ 419396 h 795730"/>
              <a:gd name="connsiteX87" fmla="*/ 259556 w 762299"/>
              <a:gd name="connsiteY87" fmla="*/ 405108 h 795730"/>
              <a:gd name="connsiteX88" fmla="*/ 245269 w 762299"/>
              <a:gd name="connsiteY88" fmla="*/ 395583 h 795730"/>
              <a:gd name="connsiteX89" fmla="*/ 230981 w 762299"/>
              <a:gd name="connsiteY89" fmla="*/ 386058 h 795730"/>
              <a:gd name="connsiteX90" fmla="*/ 226219 w 762299"/>
              <a:gd name="connsiteY90" fmla="*/ 378914 h 795730"/>
              <a:gd name="connsiteX91" fmla="*/ 223837 w 762299"/>
              <a:gd name="connsiteY91" fmla="*/ 371771 h 795730"/>
              <a:gd name="connsiteX92" fmla="*/ 214312 w 762299"/>
              <a:gd name="connsiteY92" fmla="*/ 357483 h 795730"/>
              <a:gd name="connsiteX93" fmla="*/ 209550 w 762299"/>
              <a:gd name="connsiteY93" fmla="*/ 350339 h 795730"/>
              <a:gd name="connsiteX94" fmla="*/ 204787 w 762299"/>
              <a:gd name="connsiteY94" fmla="*/ 336052 h 795730"/>
              <a:gd name="connsiteX95" fmla="*/ 202406 w 762299"/>
              <a:gd name="connsiteY95" fmla="*/ 328908 h 795730"/>
              <a:gd name="connsiteX96" fmla="*/ 197644 w 762299"/>
              <a:gd name="connsiteY96" fmla="*/ 302714 h 795730"/>
              <a:gd name="connsiteX97" fmla="*/ 192881 w 762299"/>
              <a:gd name="connsiteY97" fmla="*/ 283664 h 795730"/>
              <a:gd name="connsiteX98" fmla="*/ 185737 w 762299"/>
              <a:gd name="connsiteY98" fmla="*/ 276521 h 795730"/>
              <a:gd name="connsiteX99" fmla="*/ 176212 w 762299"/>
              <a:gd name="connsiteY99" fmla="*/ 262233 h 795730"/>
              <a:gd name="connsiteX100" fmla="*/ 171450 w 762299"/>
              <a:gd name="connsiteY100" fmla="*/ 247946 h 795730"/>
              <a:gd name="connsiteX101" fmla="*/ 166687 w 762299"/>
              <a:gd name="connsiteY101" fmla="*/ 228896 h 795730"/>
              <a:gd name="connsiteX102" fmla="*/ 164306 w 762299"/>
              <a:gd name="connsiteY102" fmla="*/ 221752 h 795730"/>
              <a:gd name="connsiteX103" fmla="*/ 157162 w 762299"/>
              <a:gd name="connsiteY103" fmla="*/ 219371 h 795730"/>
              <a:gd name="connsiteX104" fmla="*/ 142875 w 762299"/>
              <a:gd name="connsiteY104" fmla="*/ 212227 h 795730"/>
              <a:gd name="connsiteX105" fmla="*/ 135731 w 762299"/>
              <a:gd name="connsiteY105" fmla="*/ 207464 h 795730"/>
              <a:gd name="connsiteX106" fmla="*/ 126206 w 762299"/>
              <a:gd name="connsiteY106" fmla="*/ 202702 h 795730"/>
              <a:gd name="connsiteX107" fmla="*/ 119062 w 762299"/>
              <a:gd name="connsiteY107" fmla="*/ 197939 h 795730"/>
              <a:gd name="connsiteX108" fmla="*/ 111919 w 762299"/>
              <a:gd name="connsiteY108" fmla="*/ 190796 h 795730"/>
              <a:gd name="connsiteX109" fmla="*/ 102394 w 762299"/>
              <a:gd name="connsiteY109" fmla="*/ 188414 h 795730"/>
              <a:gd name="connsiteX110" fmla="*/ 95250 w 762299"/>
              <a:gd name="connsiteY110" fmla="*/ 183652 h 795730"/>
              <a:gd name="connsiteX111" fmla="*/ 88106 w 762299"/>
              <a:gd name="connsiteY111" fmla="*/ 176508 h 795730"/>
              <a:gd name="connsiteX112" fmla="*/ 80962 w 762299"/>
              <a:gd name="connsiteY112" fmla="*/ 174127 h 795730"/>
              <a:gd name="connsiteX113" fmla="*/ 66675 w 762299"/>
              <a:gd name="connsiteY113" fmla="*/ 164602 h 795730"/>
              <a:gd name="connsiteX114" fmla="*/ 54769 w 762299"/>
              <a:gd name="connsiteY114" fmla="*/ 152696 h 795730"/>
              <a:gd name="connsiteX115" fmla="*/ 40481 w 762299"/>
              <a:gd name="connsiteY115" fmla="*/ 143171 h 795730"/>
              <a:gd name="connsiteX116" fmla="*/ 26194 w 762299"/>
              <a:gd name="connsiteY116" fmla="*/ 133646 h 795730"/>
              <a:gd name="connsiteX117" fmla="*/ 11906 w 762299"/>
              <a:gd name="connsiteY117" fmla="*/ 126502 h 795730"/>
              <a:gd name="connsiteX118" fmla="*/ 0 w 762299"/>
              <a:gd name="connsiteY118" fmla="*/ 102689 h 795730"/>
              <a:gd name="connsiteX119" fmla="*/ 4762 w 762299"/>
              <a:gd name="connsiteY119" fmla="*/ 64589 h 795730"/>
              <a:gd name="connsiteX120" fmla="*/ 9525 w 762299"/>
              <a:gd name="connsiteY120" fmla="*/ 57446 h 795730"/>
              <a:gd name="connsiteX121" fmla="*/ 16669 w 762299"/>
              <a:gd name="connsiteY121" fmla="*/ 43158 h 795730"/>
              <a:gd name="connsiteX122" fmla="*/ 7144 w 762299"/>
              <a:gd name="connsiteY122" fmla="*/ 33633 h 795730"/>
              <a:gd name="connsiteX0" fmla="*/ 7144 w 762299"/>
              <a:gd name="connsiteY0" fmla="*/ 33633 h 803448"/>
              <a:gd name="connsiteX1" fmla="*/ 19050 w 762299"/>
              <a:gd name="connsiteY1" fmla="*/ 38396 h 803448"/>
              <a:gd name="connsiteX2" fmla="*/ 23812 w 762299"/>
              <a:gd name="connsiteY2" fmla="*/ 45539 h 803448"/>
              <a:gd name="connsiteX3" fmla="*/ 35719 w 762299"/>
              <a:gd name="connsiteY3" fmla="*/ 47921 h 803448"/>
              <a:gd name="connsiteX4" fmla="*/ 42862 w 762299"/>
              <a:gd name="connsiteY4" fmla="*/ 296 h 803448"/>
              <a:gd name="connsiteX5" fmla="*/ 90487 w 762299"/>
              <a:gd name="connsiteY5" fmla="*/ 59827 h 803448"/>
              <a:gd name="connsiteX6" fmla="*/ 97631 w 762299"/>
              <a:gd name="connsiteY6" fmla="*/ 62208 h 803448"/>
              <a:gd name="connsiteX7" fmla="*/ 76200 w 762299"/>
              <a:gd name="connsiteY7" fmla="*/ 19345 h 803448"/>
              <a:gd name="connsiteX8" fmla="*/ 107157 w 762299"/>
              <a:gd name="connsiteY8" fmla="*/ 26489 h 803448"/>
              <a:gd name="connsiteX9" fmla="*/ 138112 w 762299"/>
              <a:gd name="connsiteY9" fmla="*/ 28871 h 803448"/>
              <a:gd name="connsiteX10" fmla="*/ 169069 w 762299"/>
              <a:gd name="connsiteY10" fmla="*/ 62208 h 803448"/>
              <a:gd name="connsiteX11" fmla="*/ 183356 w 762299"/>
              <a:gd name="connsiteY11" fmla="*/ 69352 h 803448"/>
              <a:gd name="connsiteX12" fmla="*/ 185737 w 762299"/>
              <a:gd name="connsiteY12" fmla="*/ 76496 h 803448"/>
              <a:gd name="connsiteX13" fmla="*/ 192881 w 762299"/>
              <a:gd name="connsiteY13" fmla="*/ 16964 h 803448"/>
              <a:gd name="connsiteX14" fmla="*/ 233363 w 762299"/>
              <a:gd name="connsiteY14" fmla="*/ 43158 h 803448"/>
              <a:gd name="connsiteX15" fmla="*/ 223837 w 762299"/>
              <a:gd name="connsiteY15" fmla="*/ 95546 h 803448"/>
              <a:gd name="connsiteX16" fmla="*/ 247650 w 762299"/>
              <a:gd name="connsiteY16" fmla="*/ 112214 h 803448"/>
              <a:gd name="connsiteX17" fmla="*/ 292894 w 762299"/>
              <a:gd name="connsiteY17" fmla="*/ 83640 h 803448"/>
              <a:gd name="connsiteX18" fmla="*/ 266700 w 762299"/>
              <a:gd name="connsiteY18" fmla="*/ 128883 h 803448"/>
              <a:gd name="connsiteX19" fmla="*/ 316706 w 762299"/>
              <a:gd name="connsiteY19" fmla="*/ 109834 h 803448"/>
              <a:gd name="connsiteX20" fmla="*/ 290512 w 762299"/>
              <a:gd name="connsiteY20" fmla="*/ 150314 h 803448"/>
              <a:gd name="connsiteX21" fmla="*/ 366712 w 762299"/>
              <a:gd name="connsiteY21" fmla="*/ 152695 h 803448"/>
              <a:gd name="connsiteX22" fmla="*/ 316706 w 762299"/>
              <a:gd name="connsiteY22" fmla="*/ 219371 h 803448"/>
              <a:gd name="connsiteX23" fmla="*/ 366712 w 762299"/>
              <a:gd name="connsiteY23" fmla="*/ 216989 h 803448"/>
              <a:gd name="connsiteX24" fmla="*/ 314325 w 762299"/>
              <a:gd name="connsiteY24" fmla="*/ 290808 h 803448"/>
              <a:gd name="connsiteX25" fmla="*/ 388143 w 762299"/>
              <a:gd name="connsiteY25" fmla="*/ 283664 h 803448"/>
              <a:gd name="connsiteX26" fmla="*/ 333375 w 762299"/>
              <a:gd name="connsiteY26" fmla="*/ 307477 h 803448"/>
              <a:gd name="connsiteX27" fmla="*/ 338137 w 762299"/>
              <a:gd name="connsiteY27" fmla="*/ 314621 h 803448"/>
              <a:gd name="connsiteX28" fmla="*/ 352425 w 762299"/>
              <a:gd name="connsiteY28" fmla="*/ 317002 h 803448"/>
              <a:gd name="connsiteX29" fmla="*/ 426244 w 762299"/>
              <a:gd name="connsiteY29" fmla="*/ 314620 h 803448"/>
              <a:gd name="connsiteX30" fmla="*/ 366712 w 762299"/>
              <a:gd name="connsiteY30" fmla="*/ 326527 h 803448"/>
              <a:gd name="connsiteX31" fmla="*/ 371475 w 762299"/>
              <a:gd name="connsiteY31" fmla="*/ 333671 h 803448"/>
              <a:gd name="connsiteX32" fmla="*/ 385762 w 762299"/>
              <a:gd name="connsiteY32" fmla="*/ 343196 h 803448"/>
              <a:gd name="connsiteX33" fmla="*/ 390525 w 762299"/>
              <a:gd name="connsiteY33" fmla="*/ 350339 h 803448"/>
              <a:gd name="connsiteX34" fmla="*/ 450056 w 762299"/>
              <a:gd name="connsiteY34" fmla="*/ 352720 h 803448"/>
              <a:gd name="connsiteX35" fmla="*/ 407194 w 762299"/>
              <a:gd name="connsiteY35" fmla="*/ 367008 h 803448"/>
              <a:gd name="connsiteX36" fmla="*/ 421481 w 762299"/>
              <a:gd name="connsiteY36" fmla="*/ 374152 h 803448"/>
              <a:gd name="connsiteX37" fmla="*/ 442912 w 762299"/>
              <a:gd name="connsiteY37" fmla="*/ 393202 h 803448"/>
              <a:gd name="connsiteX38" fmla="*/ 495300 w 762299"/>
              <a:gd name="connsiteY38" fmla="*/ 390820 h 803448"/>
              <a:gd name="connsiteX39" fmla="*/ 461962 w 762299"/>
              <a:gd name="connsiteY39" fmla="*/ 431302 h 803448"/>
              <a:gd name="connsiteX40" fmla="*/ 514350 w 762299"/>
              <a:gd name="connsiteY40" fmla="*/ 445589 h 803448"/>
              <a:gd name="connsiteX41" fmla="*/ 473869 w 762299"/>
              <a:gd name="connsiteY41" fmla="*/ 488452 h 803448"/>
              <a:gd name="connsiteX42" fmla="*/ 476250 w 762299"/>
              <a:gd name="connsiteY42" fmla="*/ 495596 h 803448"/>
              <a:gd name="connsiteX43" fmla="*/ 552449 w 762299"/>
              <a:gd name="connsiteY43" fmla="*/ 490833 h 803448"/>
              <a:gd name="connsiteX44" fmla="*/ 504825 w 762299"/>
              <a:gd name="connsiteY44" fmla="*/ 517027 h 803448"/>
              <a:gd name="connsiteX45" fmla="*/ 540544 w 762299"/>
              <a:gd name="connsiteY45" fmla="*/ 521789 h 803448"/>
              <a:gd name="connsiteX46" fmla="*/ 573881 w 762299"/>
              <a:gd name="connsiteY46" fmla="*/ 528933 h 803448"/>
              <a:gd name="connsiteX47" fmla="*/ 581025 w 762299"/>
              <a:gd name="connsiteY47" fmla="*/ 533696 h 803448"/>
              <a:gd name="connsiteX48" fmla="*/ 592931 w 762299"/>
              <a:gd name="connsiteY48" fmla="*/ 536077 h 803448"/>
              <a:gd name="connsiteX49" fmla="*/ 600075 w 762299"/>
              <a:gd name="connsiteY49" fmla="*/ 538458 h 803448"/>
              <a:gd name="connsiteX50" fmla="*/ 623887 w 762299"/>
              <a:gd name="connsiteY50" fmla="*/ 543221 h 803448"/>
              <a:gd name="connsiteX51" fmla="*/ 621506 w 762299"/>
              <a:gd name="connsiteY51" fmla="*/ 555127 h 803448"/>
              <a:gd name="connsiteX52" fmla="*/ 638175 w 762299"/>
              <a:gd name="connsiteY52" fmla="*/ 571796 h 803448"/>
              <a:gd name="connsiteX53" fmla="*/ 640556 w 762299"/>
              <a:gd name="connsiteY53" fmla="*/ 578939 h 803448"/>
              <a:gd name="connsiteX54" fmla="*/ 690562 w 762299"/>
              <a:gd name="connsiteY54" fmla="*/ 578939 h 803448"/>
              <a:gd name="connsiteX55" fmla="*/ 733425 w 762299"/>
              <a:gd name="connsiteY55" fmla="*/ 602753 h 803448"/>
              <a:gd name="connsiteX56" fmla="*/ 742949 w 762299"/>
              <a:gd name="connsiteY56" fmla="*/ 683715 h 803448"/>
              <a:gd name="connsiteX57" fmla="*/ 745331 w 762299"/>
              <a:gd name="connsiteY57" fmla="*/ 717051 h 803448"/>
              <a:gd name="connsiteX58" fmla="*/ 752475 w 762299"/>
              <a:gd name="connsiteY58" fmla="*/ 755152 h 803448"/>
              <a:gd name="connsiteX59" fmla="*/ 754857 w 762299"/>
              <a:gd name="connsiteY59" fmla="*/ 795633 h 803448"/>
              <a:gd name="connsiteX60" fmla="*/ 650081 w 762299"/>
              <a:gd name="connsiteY60" fmla="*/ 795633 h 803448"/>
              <a:gd name="connsiteX61" fmla="*/ 581025 w 762299"/>
              <a:gd name="connsiteY61" fmla="*/ 700383 h 803448"/>
              <a:gd name="connsiteX62" fmla="*/ 566737 w 762299"/>
              <a:gd name="connsiteY62" fmla="*/ 695621 h 803448"/>
              <a:gd name="connsiteX63" fmla="*/ 531019 w 762299"/>
              <a:gd name="connsiteY63" fmla="*/ 690858 h 803448"/>
              <a:gd name="connsiteX64" fmla="*/ 521494 w 762299"/>
              <a:gd name="connsiteY64" fmla="*/ 686096 h 803448"/>
              <a:gd name="connsiteX65" fmla="*/ 514350 w 762299"/>
              <a:gd name="connsiteY65" fmla="*/ 683714 h 803448"/>
              <a:gd name="connsiteX66" fmla="*/ 500062 w 762299"/>
              <a:gd name="connsiteY66" fmla="*/ 671808 h 803448"/>
              <a:gd name="connsiteX67" fmla="*/ 476250 w 762299"/>
              <a:gd name="connsiteY67" fmla="*/ 667046 h 803448"/>
              <a:gd name="connsiteX68" fmla="*/ 457200 w 762299"/>
              <a:gd name="connsiteY68" fmla="*/ 657521 h 803448"/>
              <a:gd name="connsiteX69" fmla="*/ 442912 w 762299"/>
              <a:gd name="connsiteY69" fmla="*/ 652758 h 803448"/>
              <a:gd name="connsiteX70" fmla="*/ 428625 w 762299"/>
              <a:gd name="connsiteY70" fmla="*/ 640852 h 803448"/>
              <a:gd name="connsiteX71" fmla="*/ 416719 w 762299"/>
              <a:gd name="connsiteY71" fmla="*/ 638471 h 803448"/>
              <a:gd name="connsiteX72" fmla="*/ 400050 w 762299"/>
              <a:gd name="connsiteY72" fmla="*/ 626564 h 803448"/>
              <a:gd name="connsiteX73" fmla="*/ 366712 w 762299"/>
              <a:gd name="connsiteY73" fmla="*/ 619421 h 803448"/>
              <a:gd name="connsiteX74" fmla="*/ 354806 w 762299"/>
              <a:gd name="connsiteY74" fmla="*/ 614658 h 803448"/>
              <a:gd name="connsiteX75" fmla="*/ 340519 w 762299"/>
              <a:gd name="connsiteY75" fmla="*/ 609896 h 803448"/>
              <a:gd name="connsiteX76" fmla="*/ 330994 w 762299"/>
              <a:gd name="connsiteY76" fmla="*/ 600371 h 803448"/>
              <a:gd name="connsiteX77" fmla="*/ 314325 w 762299"/>
              <a:gd name="connsiteY77" fmla="*/ 581321 h 803448"/>
              <a:gd name="connsiteX78" fmla="*/ 311944 w 762299"/>
              <a:gd name="connsiteY78" fmla="*/ 571796 h 803448"/>
              <a:gd name="connsiteX79" fmla="*/ 307181 w 762299"/>
              <a:gd name="connsiteY79" fmla="*/ 557508 h 803448"/>
              <a:gd name="connsiteX80" fmla="*/ 302419 w 762299"/>
              <a:gd name="connsiteY80" fmla="*/ 538458 h 803448"/>
              <a:gd name="connsiteX81" fmla="*/ 297656 w 762299"/>
              <a:gd name="connsiteY81" fmla="*/ 478927 h 803448"/>
              <a:gd name="connsiteX82" fmla="*/ 295275 w 762299"/>
              <a:gd name="connsiteY82" fmla="*/ 469402 h 803448"/>
              <a:gd name="connsiteX83" fmla="*/ 290512 w 762299"/>
              <a:gd name="connsiteY83" fmla="*/ 450352 h 803448"/>
              <a:gd name="connsiteX84" fmla="*/ 285750 w 762299"/>
              <a:gd name="connsiteY84" fmla="*/ 443208 h 803448"/>
              <a:gd name="connsiteX85" fmla="*/ 283369 w 762299"/>
              <a:gd name="connsiteY85" fmla="*/ 436064 h 803448"/>
              <a:gd name="connsiteX86" fmla="*/ 273844 w 762299"/>
              <a:gd name="connsiteY86" fmla="*/ 419396 h 803448"/>
              <a:gd name="connsiteX87" fmla="*/ 259556 w 762299"/>
              <a:gd name="connsiteY87" fmla="*/ 405108 h 803448"/>
              <a:gd name="connsiteX88" fmla="*/ 245269 w 762299"/>
              <a:gd name="connsiteY88" fmla="*/ 395583 h 803448"/>
              <a:gd name="connsiteX89" fmla="*/ 230981 w 762299"/>
              <a:gd name="connsiteY89" fmla="*/ 386058 h 803448"/>
              <a:gd name="connsiteX90" fmla="*/ 226219 w 762299"/>
              <a:gd name="connsiteY90" fmla="*/ 378914 h 803448"/>
              <a:gd name="connsiteX91" fmla="*/ 223837 w 762299"/>
              <a:gd name="connsiteY91" fmla="*/ 371771 h 803448"/>
              <a:gd name="connsiteX92" fmla="*/ 214312 w 762299"/>
              <a:gd name="connsiteY92" fmla="*/ 357483 h 803448"/>
              <a:gd name="connsiteX93" fmla="*/ 209550 w 762299"/>
              <a:gd name="connsiteY93" fmla="*/ 350339 h 803448"/>
              <a:gd name="connsiteX94" fmla="*/ 204787 w 762299"/>
              <a:gd name="connsiteY94" fmla="*/ 336052 h 803448"/>
              <a:gd name="connsiteX95" fmla="*/ 202406 w 762299"/>
              <a:gd name="connsiteY95" fmla="*/ 328908 h 803448"/>
              <a:gd name="connsiteX96" fmla="*/ 197644 w 762299"/>
              <a:gd name="connsiteY96" fmla="*/ 302714 h 803448"/>
              <a:gd name="connsiteX97" fmla="*/ 192881 w 762299"/>
              <a:gd name="connsiteY97" fmla="*/ 283664 h 803448"/>
              <a:gd name="connsiteX98" fmla="*/ 185737 w 762299"/>
              <a:gd name="connsiteY98" fmla="*/ 276521 h 803448"/>
              <a:gd name="connsiteX99" fmla="*/ 176212 w 762299"/>
              <a:gd name="connsiteY99" fmla="*/ 262233 h 803448"/>
              <a:gd name="connsiteX100" fmla="*/ 171450 w 762299"/>
              <a:gd name="connsiteY100" fmla="*/ 247946 h 803448"/>
              <a:gd name="connsiteX101" fmla="*/ 166687 w 762299"/>
              <a:gd name="connsiteY101" fmla="*/ 228896 h 803448"/>
              <a:gd name="connsiteX102" fmla="*/ 164306 w 762299"/>
              <a:gd name="connsiteY102" fmla="*/ 221752 h 803448"/>
              <a:gd name="connsiteX103" fmla="*/ 157162 w 762299"/>
              <a:gd name="connsiteY103" fmla="*/ 219371 h 803448"/>
              <a:gd name="connsiteX104" fmla="*/ 142875 w 762299"/>
              <a:gd name="connsiteY104" fmla="*/ 212227 h 803448"/>
              <a:gd name="connsiteX105" fmla="*/ 135731 w 762299"/>
              <a:gd name="connsiteY105" fmla="*/ 207464 h 803448"/>
              <a:gd name="connsiteX106" fmla="*/ 126206 w 762299"/>
              <a:gd name="connsiteY106" fmla="*/ 202702 h 803448"/>
              <a:gd name="connsiteX107" fmla="*/ 119062 w 762299"/>
              <a:gd name="connsiteY107" fmla="*/ 197939 h 803448"/>
              <a:gd name="connsiteX108" fmla="*/ 111919 w 762299"/>
              <a:gd name="connsiteY108" fmla="*/ 190796 h 803448"/>
              <a:gd name="connsiteX109" fmla="*/ 102394 w 762299"/>
              <a:gd name="connsiteY109" fmla="*/ 188414 h 803448"/>
              <a:gd name="connsiteX110" fmla="*/ 95250 w 762299"/>
              <a:gd name="connsiteY110" fmla="*/ 183652 h 803448"/>
              <a:gd name="connsiteX111" fmla="*/ 88106 w 762299"/>
              <a:gd name="connsiteY111" fmla="*/ 176508 h 803448"/>
              <a:gd name="connsiteX112" fmla="*/ 80962 w 762299"/>
              <a:gd name="connsiteY112" fmla="*/ 174127 h 803448"/>
              <a:gd name="connsiteX113" fmla="*/ 66675 w 762299"/>
              <a:gd name="connsiteY113" fmla="*/ 164602 h 803448"/>
              <a:gd name="connsiteX114" fmla="*/ 54769 w 762299"/>
              <a:gd name="connsiteY114" fmla="*/ 152696 h 803448"/>
              <a:gd name="connsiteX115" fmla="*/ 40481 w 762299"/>
              <a:gd name="connsiteY115" fmla="*/ 143171 h 803448"/>
              <a:gd name="connsiteX116" fmla="*/ 26194 w 762299"/>
              <a:gd name="connsiteY116" fmla="*/ 133646 h 803448"/>
              <a:gd name="connsiteX117" fmla="*/ 11906 w 762299"/>
              <a:gd name="connsiteY117" fmla="*/ 126502 h 803448"/>
              <a:gd name="connsiteX118" fmla="*/ 0 w 762299"/>
              <a:gd name="connsiteY118" fmla="*/ 102689 h 803448"/>
              <a:gd name="connsiteX119" fmla="*/ 4762 w 762299"/>
              <a:gd name="connsiteY119" fmla="*/ 64589 h 803448"/>
              <a:gd name="connsiteX120" fmla="*/ 9525 w 762299"/>
              <a:gd name="connsiteY120" fmla="*/ 57446 h 803448"/>
              <a:gd name="connsiteX121" fmla="*/ 16669 w 762299"/>
              <a:gd name="connsiteY121" fmla="*/ 43158 h 803448"/>
              <a:gd name="connsiteX122" fmla="*/ 7144 w 762299"/>
              <a:gd name="connsiteY122" fmla="*/ 33633 h 803448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695621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83368 w 762299"/>
              <a:gd name="connsiteY92" fmla="*/ 400345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85737 w 762299"/>
              <a:gd name="connsiteY11" fmla="*/ 76496 h 800491"/>
              <a:gd name="connsiteX12" fmla="*/ 192881 w 762299"/>
              <a:gd name="connsiteY12" fmla="*/ 16964 h 800491"/>
              <a:gd name="connsiteX13" fmla="*/ 233363 w 762299"/>
              <a:gd name="connsiteY13" fmla="*/ 43158 h 800491"/>
              <a:gd name="connsiteX14" fmla="*/ 223837 w 762299"/>
              <a:gd name="connsiteY14" fmla="*/ 95546 h 800491"/>
              <a:gd name="connsiteX15" fmla="*/ 247650 w 762299"/>
              <a:gd name="connsiteY15" fmla="*/ 112214 h 800491"/>
              <a:gd name="connsiteX16" fmla="*/ 292894 w 762299"/>
              <a:gd name="connsiteY16" fmla="*/ 83640 h 800491"/>
              <a:gd name="connsiteX17" fmla="*/ 266700 w 762299"/>
              <a:gd name="connsiteY17" fmla="*/ 128883 h 800491"/>
              <a:gd name="connsiteX18" fmla="*/ 316706 w 762299"/>
              <a:gd name="connsiteY18" fmla="*/ 109834 h 800491"/>
              <a:gd name="connsiteX19" fmla="*/ 290512 w 762299"/>
              <a:gd name="connsiteY19" fmla="*/ 150314 h 800491"/>
              <a:gd name="connsiteX20" fmla="*/ 366712 w 762299"/>
              <a:gd name="connsiteY20" fmla="*/ 152695 h 800491"/>
              <a:gd name="connsiteX21" fmla="*/ 316706 w 762299"/>
              <a:gd name="connsiteY21" fmla="*/ 219371 h 800491"/>
              <a:gd name="connsiteX22" fmla="*/ 366712 w 762299"/>
              <a:gd name="connsiteY22" fmla="*/ 216989 h 800491"/>
              <a:gd name="connsiteX23" fmla="*/ 314325 w 762299"/>
              <a:gd name="connsiteY23" fmla="*/ 290808 h 800491"/>
              <a:gd name="connsiteX24" fmla="*/ 388143 w 762299"/>
              <a:gd name="connsiteY24" fmla="*/ 283664 h 800491"/>
              <a:gd name="connsiteX25" fmla="*/ 333375 w 762299"/>
              <a:gd name="connsiteY25" fmla="*/ 307477 h 800491"/>
              <a:gd name="connsiteX26" fmla="*/ 338137 w 762299"/>
              <a:gd name="connsiteY26" fmla="*/ 314621 h 800491"/>
              <a:gd name="connsiteX27" fmla="*/ 352425 w 762299"/>
              <a:gd name="connsiteY27" fmla="*/ 317002 h 800491"/>
              <a:gd name="connsiteX28" fmla="*/ 426244 w 762299"/>
              <a:gd name="connsiteY28" fmla="*/ 314620 h 800491"/>
              <a:gd name="connsiteX29" fmla="*/ 366712 w 762299"/>
              <a:gd name="connsiteY29" fmla="*/ 326527 h 800491"/>
              <a:gd name="connsiteX30" fmla="*/ 371475 w 762299"/>
              <a:gd name="connsiteY30" fmla="*/ 333671 h 800491"/>
              <a:gd name="connsiteX31" fmla="*/ 385762 w 762299"/>
              <a:gd name="connsiteY31" fmla="*/ 343196 h 800491"/>
              <a:gd name="connsiteX32" fmla="*/ 390525 w 762299"/>
              <a:gd name="connsiteY32" fmla="*/ 350339 h 800491"/>
              <a:gd name="connsiteX33" fmla="*/ 450056 w 762299"/>
              <a:gd name="connsiteY33" fmla="*/ 352720 h 800491"/>
              <a:gd name="connsiteX34" fmla="*/ 407194 w 762299"/>
              <a:gd name="connsiteY34" fmla="*/ 367008 h 800491"/>
              <a:gd name="connsiteX35" fmla="*/ 421481 w 762299"/>
              <a:gd name="connsiteY35" fmla="*/ 374152 h 800491"/>
              <a:gd name="connsiteX36" fmla="*/ 442912 w 762299"/>
              <a:gd name="connsiteY36" fmla="*/ 393202 h 800491"/>
              <a:gd name="connsiteX37" fmla="*/ 495300 w 762299"/>
              <a:gd name="connsiteY37" fmla="*/ 390820 h 800491"/>
              <a:gd name="connsiteX38" fmla="*/ 461962 w 762299"/>
              <a:gd name="connsiteY38" fmla="*/ 431302 h 800491"/>
              <a:gd name="connsiteX39" fmla="*/ 514350 w 762299"/>
              <a:gd name="connsiteY39" fmla="*/ 445589 h 800491"/>
              <a:gd name="connsiteX40" fmla="*/ 473869 w 762299"/>
              <a:gd name="connsiteY40" fmla="*/ 488452 h 800491"/>
              <a:gd name="connsiteX41" fmla="*/ 476250 w 762299"/>
              <a:gd name="connsiteY41" fmla="*/ 495596 h 800491"/>
              <a:gd name="connsiteX42" fmla="*/ 552449 w 762299"/>
              <a:gd name="connsiteY42" fmla="*/ 490833 h 800491"/>
              <a:gd name="connsiteX43" fmla="*/ 504825 w 762299"/>
              <a:gd name="connsiteY43" fmla="*/ 517027 h 800491"/>
              <a:gd name="connsiteX44" fmla="*/ 540544 w 762299"/>
              <a:gd name="connsiteY44" fmla="*/ 521789 h 800491"/>
              <a:gd name="connsiteX45" fmla="*/ 573881 w 762299"/>
              <a:gd name="connsiteY45" fmla="*/ 528933 h 800491"/>
              <a:gd name="connsiteX46" fmla="*/ 581025 w 762299"/>
              <a:gd name="connsiteY46" fmla="*/ 533696 h 800491"/>
              <a:gd name="connsiteX47" fmla="*/ 592931 w 762299"/>
              <a:gd name="connsiteY47" fmla="*/ 536077 h 800491"/>
              <a:gd name="connsiteX48" fmla="*/ 600075 w 762299"/>
              <a:gd name="connsiteY48" fmla="*/ 538458 h 800491"/>
              <a:gd name="connsiteX49" fmla="*/ 623887 w 762299"/>
              <a:gd name="connsiteY49" fmla="*/ 543221 h 800491"/>
              <a:gd name="connsiteX50" fmla="*/ 621506 w 762299"/>
              <a:gd name="connsiteY50" fmla="*/ 555127 h 800491"/>
              <a:gd name="connsiteX51" fmla="*/ 638175 w 762299"/>
              <a:gd name="connsiteY51" fmla="*/ 571796 h 800491"/>
              <a:gd name="connsiteX52" fmla="*/ 640556 w 762299"/>
              <a:gd name="connsiteY52" fmla="*/ 578939 h 800491"/>
              <a:gd name="connsiteX53" fmla="*/ 690562 w 762299"/>
              <a:gd name="connsiteY53" fmla="*/ 578939 h 800491"/>
              <a:gd name="connsiteX54" fmla="*/ 733425 w 762299"/>
              <a:gd name="connsiteY54" fmla="*/ 602753 h 800491"/>
              <a:gd name="connsiteX55" fmla="*/ 742949 w 762299"/>
              <a:gd name="connsiteY55" fmla="*/ 683715 h 800491"/>
              <a:gd name="connsiteX56" fmla="*/ 745331 w 762299"/>
              <a:gd name="connsiteY56" fmla="*/ 717051 h 800491"/>
              <a:gd name="connsiteX57" fmla="*/ 752475 w 762299"/>
              <a:gd name="connsiteY57" fmla="*/ 755152 h 800491"/>
              <a:gd name="connsiteX58" fmla="*/ 754857 w 762299"/>
              <a:gd name="connsiteY58" fmla="*/ 795633 h 800491"/>
              <a:gd name="connsiteX59" fmla="*/ 650081 w 762299"/>
              <a:gd name="connsiteY59" fmla="*/ 795633 h 800491"/>
              <a:gd name="connsiteX60" fmla="*/ 590550 w 762299"/>
              <a:gd name="connsiteY60" fmla="*/ 740864 h 800491"/>
              <a:gd name="connsiteX61" fmla="*/ 566737 w 762299"/>
              <a:gd name="connsiteY61" fmla="*/ 736102 h 800491"/>
              <a:gd name="connsiteX62" fmla="*/ 531019 w 762299"/>
              <a:gd name="connsiteY62" fmla="*/ 690858 h 800491"/>
              <a:gd name="connsiteX63" fmla="*/ 521494 w 762299"/>
              <a:gd name="connsiteY63" fmla="*/ 686096 h 800491"/>
              <a:gd name="connsiteX64" fmla="*/ 514350 w 762299"/>
              <a:gd name="connsiteY64" fmla="*/ 683714 h 800491"/>
              <a:gd name="connsiteX65" fmla="*/ 500062 w 762299"/>
              <a:gd name="connsiteY65" fmla="*/ 671808 h 800491"/>
              <a:gd name="connsiteX66" fmla="*/ 476250 w 762299"/>
              <a:gd name="connsiteY66" fmla="*/ 667046 h 800491"/>
              <a:gd name="connsiteX67" fmla="*/ 457200 w 762299"/>
              <a:gd name="connsiteY67" fmla="*/ 657521 h 800491"/>
              <a:gd name="connsiteX68" fmla="*/ 442912 w 762299"/>
              <a:gd name="connsiteY68" fmla="*/ 652758 h 800491"/>
              <a:gd name="connsiteX69" fmla="*/ 428625 w 762299"/>
              <a:gd name="connsiteY69" fmla="*/ 640852 h 800491"/>
              <a:gd name="connsiteX70" fmla="*/ 416719 w 762299"/>
              <a:gd name="connsiteY70" fmla="*/ 638471 h 800491"/>
              <a:gd name="connsiteX71" fmla="*/ 400050 w 762299"/>
              <a:gd name="connsiteY71" fmla="*/ 626564 h 800491"/>
              <a:gd name="connsiteX72" fmla="*/ 366712 w 762299"/>
              <a:gd name="connsiteY72" fmla="*/ 619421 h 800491"/>
              <a:gd name="connsiteX73" fmla="*/ 354806 w 762299"/>
              <a:gd name="connsiteY73" fmla="*/ 614658 h 800491"/>
              <a:gd name="connsiteX74" fmla="*/ 340519 w 762299"/>
              <a:gd name="connsiteY74" fmla="*/ 609896 h 800491"/>
              <a:gd name="connsiteX75" fmla="*/ 330994 w 762299"/>
              <a:gd name="connsiteY75" fmla="*/ 600371 h 800491"/>
              <a:gd name="connsiteX76" fmla="*/ 314325 w 762299"/>
              <a:gd name="connsiteY76" fmla="*/ 581321 h 800491"/>
              <a:gd name="connsiteX77" fmla="*/ 311944 w 762299"/>
              <a:gd name="connsiteY77" fmla="*/ 571796 h 800491"/>
              <a:gd name="connsiteX78" fmla="*/ 307181 w 762299"/>
              <a:gd name="connsiteY78" fmla="*/ 557508 h 800491"/>
              <a:gd name="connsiteX79" fmla="*/ 302419 w 762299"/>
              <a:gd name="connsiteY79" fmla="*/ 538458 h 800491"/>
              <a:gd name="connsiteX80" fmla="*/ 297656 w 762299"/>
              <a:gd name="connsiteY80" fmla="*/ 478927 h 800491"/>
              <a:gd name="connsiteX81" fmla="*/ 295275 w 762299"/>
              <a:gd name="connsiteY81" fmla="*/ 469402 h 800491"/>
              <a:gd name="connsiteX82" fmla="*/ 290512 w 762299"/>
              <a:gd name="connsiteY82" fmla="*/ 450352 h 800491"/>
              <a:gd name="connsiteX83" fmla="*/ 285750 w 762299"/>
              <a:gd name="connsiteY83" fmla="*/ 443208 h 800491"/>
              <a:gd name="connsiteX84" fmla="*/ 283369 w 762299"/>
              <a:gd name="connsiteY84" fmla="*/ 436064 h 800491"/>
              <a:gd name="connsiteX85" fmla="*/ 273844 w 762299"/>
              <a:gd name="connsiteY85" fmla="*/ 419396 h 800491"/>
              <a:gd name="connsiteX86" fmla="*/ 259556 w 762299"/>
              <a:gd name="connsiteY86" fmla="*/ 405108 h 800491"/>
              <a:gd name="connsiteX87" fmla="*/ 245269 w 762299"/>
              <a:gd name="connsiteY87" fmla="*/ 395583 h 800491"/>
              <a:gd name="connsiteX88" fmla="*/ 230981 w 762299"/>
              <a:gd name="connsiteY88" fmla="*/ 386058 h 800491"/>
              <a:gd name="connsiteX89" fmla="*/ 226219 w 762299"/>
              <a:gd name="connsiteY89" fmla="*/ 378914 h 800491"/>
              <a:gd name="connsiteX90" fmla="*/ 223837 w 762299"/>
              <a:gd name="connsiteY90" fmla="*/ 371771 h 800491"/>
              <a:gd name="connsiteX91" fmla="*/ 283368 w 762299"/>
              <a:gd name="connsiteY91" fmla="*/ 400345 h 800491"/>
              <a:gd name="connsiteX92" fmla="*/ 254794 w 762299"/>
              <a:gd name="connsiteY92" fmla="*/ 374151 h 800491"/>
              <a:gd name="connsiteX93" fmla="*/ 245268 w 762299"/>
              <a:gd name="connsiteY93" fmla="*/ 355102 h 800491"/>
              <a:gd name="connsiteX94" fmla="*/ 228600 w 762299"/>
              <a:gd name="connsiteY94" fmla="*/ 328908 h 800491"/>
              <a:gd name="connsiteX95" fmla="*/ 226219 w 762299"/>
              <a:gd name="connsiteY95" fmla="*/ 302714 h 800491"/>
              <a:gd name="connsiteX96" fmla="*/ 211931 w 762299"/>
              <a:gd name="connsiteY96" fmla="*/ 283664 h 800491"/>
              <a:gd name="connsiteX97" fmla="*/ 202406 w 762299"/>
              <a:gd name="connsiteY97" fmla="*/ 266996 h 800491"/>
              <a:gd name="connsiteX98" fmla="*/ 190499 w 762299"/>
              <a:gd name="connsiteY98" fmla="*/ 247945 h 800491"/>
              <a:gd name="connsiteX99" fmla="*/ 171450 w 762299"/>
              <a:gd name="connsiteY99" fmla="*/ 247946 h 800491"/>
              <a:gd name="connsiteX100" fmla="*/ 166687 w 762299"/>
              <a:gd name="connsiteY100" fmla="*/ 228896 h 800491"/>
              <a:gd name="connsiteX101" fmla="*/ 164306 w 762299"/>
              <a:gd name="connsiteY101" fmla="*/ 221752 h 800491"/>
              <a:gd name="connsiteX102" fmla="*/ 157162 w 762299"/>
              <a:gd name="connsiteY102" fmla="*/ 219371 h 800491"/>
              <a:gd name="connsiteX103" fmla="*/ 142875 w 762299"/>
              <a:gd name="connsiteY103" fmla="*/ 212227 h 800491"/>
              <a:gd name="connsiteX104" fmla="*/ 135731 w 762299"/>
              <a:gd name="connsiteY104" fmla="*/ 207464 h 800491"/>
              <a:gd name="connsiteX105" fmla="*/ 126206 w 762299"/>
              <a:gd name="connsiteY105" fmla="*/ 202702 h 800491"/>
              <a:gd name="connsiteX106" fmla="*/ 119062 w 762299"/>
              <a:gd name="connsiteY106" fmla="*/ 197939 h 800491"/>
              <a:gd name="connsiteX107" fmla="*/ 111919 w 762299"/>
              <a:gd name="connsiteY107" fmla="*/ 190796 h 800491"/>
              <a:gd name="connsiteX108" fmla="*/ 102394 w 762299"/>
              <a:gd name="connsiteY108" fmla="*/ 188414 h 800491"/>
              <a:gd name="connsiteX109" fmla="*/ 95250 w 762299"/>
              <a:gd name="connsiteY109" fmla="*/ 183652 h 800491"/>
              <a:gd name="connsiteX110" fmla="*/ 88106 w 762299"/>
              <a:gd name="connsiteY110" fmla="*/ 176508 h 800491"/>
              <a:gd name="connsiteX111" fmla="*/ 80962 w 762299"/>
              <a:gd name="connsiteY111" fmla="*/ 174127 h 800491"/>
              <a:gd name="connsiteX112" fmla="*/ 66675 w 762299"/>
              <a:gd name="connsiteY112" fmla="*/ 164602 h 800491"/>
              <a:gd name="connsiteX113" fmla="*/ 54769 w 762299"/>
              <a:gd name="connsiteY113" fmla="*/ 152696 h 800491"/>
              <a:gd name="connsiteX114" fmla="*/ 40481 w 762299"/>
              <a:gd name="connsiteY114" fmla="*/ 143171 h 800491"/>
              <a:gd name="connsiteX115" fmla="*/ 26194 w 762299"/>
              <a:gd name="connsiteY115" fmla="*/ 133646 h 800491"/>
              <a:gd name="connsiteX116" fmla="*/ 11906 w 762299"/>
              <a:gd name="connsiteY116" fmla="*/ 126502 h 800491"/>
              <a:gd name="connsiteX117" fmla="*/ 0 w 762299"/>
              <a:gd name="connsiteY117" fmla="*/ 102689 h 800491"/>
              <a:gd name="connsiteX118" fmla="*/ 4762 w 762299"/>
              <a:gd name="connsiteY118" fmla="*/ 64589 h 800491"/>
              <a:gd name="connsiteX119" fmla="*/ 9525 w 762299"/>
              <a:gd name="connsiteY119" fmla="*/ 57446 h 800491"/>
              <a:gd name="connsiteX120" fmla="*/ 16669 w 762299"/>
              <a:gd name="connsiteY120" fmla="*/ 43158 h 800491"/>
              <a:gd name="connsiteX121" fmla="*/ 7144 w 762299"/>
              <a:gd name="connsiteY121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92881 w 762299"/>
              <a:gd name="connsiteY11" fmla="*/ 16964 h 800491"/>
              <a:gd name="connsiteX12" fmla="*/ 233363 w 762299"/>
              <a:gd name="connsiteY12" fmla="*/ 43158 h 800491"/>
              <a:gd name="connsiteX13" fmla="*/ 223837 w 762299"/>
              <a:gd name="connsiteY13" fmla="*/ 95546 h 800491"/>
              <a:gd name="connsiteX14" fmla="*/ 247650 w 762299"/>
              <a:gd name="connsiteY14" fmla="*/ 112214 h 800491"/>
              <a:gd name="connsiteX15" fmla="*/ 292894 w 762299"/>
              <a:gd name="connsiteY15" fmla="*/ 83640 h 800491"/>
              <a:gd name="connsiteX16" fmla="*/ 266700 w 762299"/>
              <a:gd name="connsiteY16" fmla="*/ 128883 h 800491"/>
              <a:gd name="connsiteX17" fmla="*/ 316706 w 762299"/>
              <a:gd name="connsiteY17" fmla="*/ 109834 h 800491"/>
              <a:gd name="connsiteX18" fmla="*/ 290512 w 762299"/>
              <a:gd name="connsiteY18" fmla="*/ 150314 h 800491"/>
              <a:gd name="connsiteX19" fmla="*/ 366712 w 762299"/>
              <a:gd name="connsiteY19" fmla="*/ 152695 h 800491"/>
              <a:gd name="connsiteX20" fmla="*/ 316706 w 762299"/>
              <a:gd name="connsiteY20" fmla="*/ 219371 h 800491"/>
              <a:gd name="connsiteX21" fmla="*/ 366712 w 762299"/>
              <a:gd name="connsiteY21" fmla="*/ 216989 h 800491"/>
              <a:gd name="connsiteX22" fmla="*/ 314325 w 762299"/>
              <a:gd name="connsiteY22" fmla="*/ 290808 h 800491"/>
              <a:gd name="connsiteX23" fmla="*/ 388143 w 762299"/>
              <a:gd name="connsiteY23" fmla="*/ 283664 h 800491"/>
              <a:gd name="connsiteX24" fmla="*/ 333375 w 762299"/>
              <a:gd name="connsiteY24" fmla="*/ 307477 h 800491"/>
              <a:gd name="connsiteX25" fmla="*/ 338137 w 762299"/>
              <a:gd name="connsiteY25" fmla="*/ 314621 h 800491"/>
              <a:gd name="connsiteX26" fmla="*/ 352425 w 762299"/>
              <a:gd name="connsiteY26" fmla="*/ 317002 h 800491"/>
              <a:gd name="connsiteX27" fmla="*/ 426244 w 762299"/>
              <a:gd name="connsiteY27" fmla="*/ 314620 h 800491"/>
              <a:gd name="connsiteX28" fmla="*/ 366712 w 762299"/>
              <a:gd name="connsiteY28" fmla="*/ 326527 h 800491"/>
              <a:gd name="connsiteX29" fmla="*/ 371475 w 762299"/>
              <a:gd name="connsiteY29" fmla="*/ 333671 h 800491"/>
              <a:gd name="connsiteX30" fmla="*/ 385762 w 762299"/>
              <a:gd name="connsiteY30" fmla="*/ 343196 h 800491"/>
              <a:gd name="connsiteX31" fmla="*/ 390525 w 762299"/>
              <a:gd name="connsiteY31" fmla="*/ 350339 h 800491"/>
              <a:gd name="connsiteX32" fmla="*/ 450056 w 762299"/>
              <a:gd name="connsiteY32" fmla="*/ 352720 h 800491"/>
              <a:gd name="connsiteX33" fmla="*/ 407194 w 762299"/>
              <a:gd name="connsiteY33" fmla="*/ 367008 h 800491"/>
              <a:gd name="connsiteX34" fmla="*/ 421481 w 762299"/>
              <a:gd name="connsiteY34" fmla="*/ 374152 h 800491"/>
              <a:gd name="connsiteX35" fmla="*/ 442912 w 762299"/>
              <a:gd name="connsiteY35" fmla="*/ 393202 h 800491"/>
              <a:gd name="connsiteX36" fmla="*/ 495300 w 762299"/>
              <a:gd name="connsiteY36" fmla="*/ 390820 h 800491"/>
              <a:gd name="connsiteX37" fmla="*/ 461962 w 762299"/>
              <a:gd name="connsiteY37" fmla="*/ 431302 h 800491"/>
              <a:gd name="connsiteX38" fmla="*/ 514350 w 762299"/>
              <a:gd name="connsiteY38" fmla="*/ 445589 h 800491"/>
              <a:gd name="connsiteX39" fmla="*/ 473869 w 762299"/>
              <a:gd name="connsiteY39" fmla="*/ 488452 h 800491"/>
              <a:gd name="connsiteX40" fmla="*/ 476250 w 762299"/>
              <a:gd name="connsiteY40" fmla="*/ 495596 h 800491"/>
              <a:gd name="connsiteX41" fmla="*/ 552449 w 762299"/>
              <a:gd name="connsiteY41" fmla="*/ 490833 h 800491"/>
              <a:gd name="connsiteX42" fmla="*/ 504825 w 762299"/>
              <a:gd name="connsiteY42" fmla="*/ 517027 h 800491"/>
              <a:gd name="connsiteX43" fmla="*/ 540544 w 762299"/>
              <a:gd name="connsiteY43" fmla="*/ 521789 h 800491"/>
              <a:gd name="connsiteX44" fmla="*/ 573881 w 762299"/>
              <a:gd name="connsiteY44" fmla="*/ 528933 h 800491"/>
              <a:gd name="connsiteX45" fmla="*/ 581025 w 762299"/>
              <a:gd name="connsiteY45" fmla="*/ 533696 h 800491"/>
              <a:gd name="connsiteX46" fmla="*/ 592931 w 762299"/>
              <a:gd name="connsiteY46" fmla="*/ 536077 h 800491"/>
              <a:gd name="connsiteX47" fmla="*/ 600075 w 762299"/>
              <a:gd name="connsiteY47" fmla="*/ 538458 h 800491"/>
              <a:gd name="connsiteX48" fmla="*/ 623887 w 762299"/>
              <a:gd name="connsiteY48" fmla="*/ 543221 h 800491"/>
              <a:gd name="connsiteX49" fmla="*/ 621506 w 762299"/>
              <a:gd name="connsiteY49" fmla="*/ 555127 h 800491"/>
              <a:gd name="connsiteX50" fmla="*/ 638175 w 762299"/>
              <a:gd name="connsiteY50" fmla="*/ 571796 h 800491"/>
              <a:gd name="connsiteX51" fmla="*/ 640556 w 762299"/>
              <a:gd name="connsiteY51" fmla="*/ 578939 h 800491"/>
              <a:gd name="connsiteX52" fmla="*/ 690562 w 762299"/>
              <a:gd name="connsiteY52" fmla="*/ 578939 h 800491"/>
              <a:gd name="connsiteX53" fmla="*/ 733425 w 762299"/>
              <a:gd name="connsiteY53" fmla="*/ 602753 h 800491"/>
              <a:gd name="connsiteX54" fmla="*/ 742949 w 762299"/>
              <a:gd name="connsiteY54" fmla="*/ 683715 h 800491"/>
              <a:gd name="connsiteX55" fmla="*/ 745331 w 762299"/>
              <a:gd name="connsiteY55" fmla="*/ 717051 h 800491"/>
              <a:gd name="connsiteX56" fmla="*/ 752475 w 762299"/>
              <a:gd name="connsiteY56" fmla="*/ 755152 h 800491"/>
              <a:gd name="connsiteX57" fmla="*/ 754857 w 762299"/>
              <a:gd name="connsiteY57" fmla="*/ 795633 h 800491"/>
              <a:gd name="connsiteX58" fmla="*/ 650081 w 762299"/>
              <a:gd name="connsiteY58" fmla="*/ 795633 h 800491"/>
              <a:gd name="connsiteX59" fmla="*/ 590550 w 762299"/>
              <a:gd name="connsiteY59" fmla="*/ 740864 h 800491"/>
              <a:gd name="connsiteX60" fmla="*/ 566737 w 762299"/>
              <a:gd name="connsiteY60" fmla="*/ 736102 h 800491"/>
              <a:gd name="connsiteX61" fmla="*/ 531019 w 762299"/>
              <a:gd name="connsiteY61" fmla="*/ 690858 h 800491"/>
              <a:gd name="connsiteX62" fmla="*/ 521494 w 762299"/>
              <a:gd name="connsiteY62" fmla="*/ 686096 h 800491"/>
              <a:gd name="connsiteX63" fmla="*/ 514350 w 762299"/>
              <a:gd name="connsiteY63" fmla="*/ 683714 h 800491"/>
              <a:gd name="connsiteX64" fmla="*/ 500062 w 762299"/>
              <a:gd name="connsiteY64" fmla="*/ 671808 h 800491"/>
              <a:gd name="connsiteX65" fmla="*/ 476250 w 762299"/>
              <a:gd name="connsiteY65" fmla="*/ 667046 h 800491"/>
              <a:gd name="connsiteX66" fmla="*/ 457200 w 762299"/>
              <a:gd name="connsiteY66" fmla="*/ 657521 h 800491"/>
              <a:gd name="connsiteX67" fmla="*/ 442912 w 762299"/>
              <a:gd name="connsiteY67" fmla="*/ 652758 h 800491"/>
              <a:gd name="connsiteX68" fmla="*/ 428625 w 762299"/>
              <a:gd name="connsiteY68" fmla="*/ 640852 h 800491"/>
              <a:gd name="connsiteX69" fmla="*/ 416719 w 762299"/>
              <a:gd name="connsiteY69" fmla="*/ 638471 h 800491"/>
              <a:gd name="connsiteX70" fmla="*/ 400050 w 762299"/>
              <a:gd name="connsiteY70" fmla="*/ 626564 h 800491"/>
              <a:gd name="connsiteX71" fmla="*/ 366712 w 762299"/>
              <a:gd name="connsiteY71" fmla="*/ 619421 h 800491"/>
              <a:gd name="connsiteX72" fmla="*/ 354806 w 762299"/>
              <a:gd name="connsiteY72" fmla="*/ 614658 h 800491"/>
              <a:gd name="connsiteX73" fmla="*/ 340519 w 762299"/>
              <a:gd name="connsiteY73" fmla="*/ 609896 h 800491"/>
              <a:gd name="connsiteX74" fmla="*/ 330994 w 762299"/>
              <a:gd name="connsiteY74" fmla="*/ 600371 h 800491"/>
              <a:gd name="connsiteX75" fmla="*/ 314325 w 762299"/>
              <a:gd name="connsiteY75" fmla="*/ 581321 h 800491"/>
              <a:gd name="connsiteX76" fmla="*/ 311944 w 762299"/>
              <a:gd name="connsiteY76" fmla="*/ 571796 h 800491"/>
              <a:gd name="connsiteX77" fmla="*/ 307181 w 762299"/>
              <a:gd name="connsiteY77" fmla="*/ 557508 h 800491"/>
              <a:gd name="connsiteX78" fmla="*/ 302419 w 762299"/>
              <a:gd name="connsiteY78" fmla="*/ 538458 h 800491"/>
              <a:gd name="connsiteX79" fmla="*/ 297656 w 762299"/>
              <a:gd name="connsiteY79" fmla="*/ 478927 h 800491"/>
              <a:gd name="connsiteX80" fmla="*/ 295275 w 762299"/>
              <a:gd name="connsiteY80" fmla="*/ 469402 h 800491"/>
              <a:gd name="connsiteX81" fmla="*/ 290512 w 762299"/>
              <a:gd name="connsiteY81" fmla="*/ 450352 h 800491"/>
              <a:gd name="connsiteX82" fmla="*/ 285750 w 762299"/>
              <a:gd name="connsiteY82" fmla="*/ 443208 h 800491"/>
              <a:gd name="connsiteX83" fmla="*/ 283369 w 762299"/>
              <a:gd name="connsiteY83" fmla="*/ 436064 h 800491"/>
              <a:gd name="connsiteX84" fmla="*/ 273844 w 762299"/>
              <a:gd name="connsiteY84" fmla="*/ 419396 h 800491"/>
              <a:gd name="connsiteX85" fmla="*/ 259556 w 762299"/>
              <a:gd name="connsiteY85" fmla="*/ 405108 h 800491"/>
              <a:gd name="connsiteX86" fmla="*/ 245269 w 762299"/>
              <a:gd name="connsiteY86" fmla="*/ 395583 h 800491"/>
              <a:gd name="connsiteX87" fmla="*/ 230981 w 762299"/>
              <a:gd name="connsiteY87" fmla="*/ 386058 h 800491"/>
              <a:gd name="connsiteX88" fmla="*/ 226219 w 762299"/>
              <a:gd name="connsiteY88" fmla="*/ 378914 h 800491"/>
              <a:gd name="connsiteX89" fmla="*/ 223837 w 762299"/>
              <a:gd name="connsiteY89" fmla="*/ 371771 h 800491"/>
              <a:gd name="connsiteX90" fmla="*/ 283368 w 762299"/>
              <a:gd name="connsiteY90" fmla="*/ 400345 h 800491"/>
              <a:gd name="connsiteX91" fmla="*/ 254794 w 762299"/>
              <a:gd name="connsiteY91" fmla="*/ 374151 h 800491"/>
              <a:gd name="connsiteX92" fmla="*/ 245268 w 762299"/>
              <a:gd name="connsiteY92" fmla="*/ 355102 h 800491"/>
              <a:gd name="connsiteX93" fmla="*/ 228600 w 762299"/>
              <a:gd name="connsiteY93" fmla="*/ 328908 h 800491"/>
              <a:gd name="connsiteX94" fmla="*/ 226219 w 762299"/>
              <a:gd name="connsiteY94" fmla="*/ 302714 h 800491"/>
              <a:gd name="connsiteX95" fmla="*/ 211931 w 762299"/>
              <a:gd name="connsiteY95" fmla="*/ 283664 h 800491"/>
              <a:gd name="connsiteX96" fmla="*/ 202406 w 762299"/>
              <a:gd name="connsiteY96" fmla="*/ 266996 h 800491"/>
              <a:gd name="connsiteX97" fmla="*/ 190499 w 762299"/>
              <a:gd name="connsiteY97" fmla="*/ 247945 h 800491"/>
              <a:gd name="connsiteX98" fmla="*/ 171450 w 762299"/>
              <a:gd name="connsiteY98" fmla="*/ 247946 h 800491"/>
              <a:gd name="connsiteX99" fmla="*/ 166687 w 762299"/>
              <a:gd name="connsiteY99" fmla="*/ 228896 h 800491"/>
              <a:gd name="connsiteX100" fmla="*/ 164306 w 762299"/>
              <a:gd name="connsiteY100" fmla="*/ 221752 h 800491"/>
              <a:gd name="connsiteX101" fmla="*/ 157162 w 762299"/>
              <a:gd name="connsiteY101" fmla="*/ 219371 h 800491"/>
              <a:gd name="connsiteX102" fmla="*/ 142875 w 762299"/>
              <a:gd name="connsiteY102" fmla="*/ 212227 h 800491"/>
              <a:gd name="connsiteX103" fmla="*/ 135731 w 762299"/>
              <a:gd name="connsiteY103" fmla="*/ 207464 h 800491"/>
              <a:gd name="connsiteX104" fmla="*/ 126206 w 762299"/>
              <a:gd name="connsiteY104" fmla="*/ 202702 h 800491"/>
              <a:gd name="connsiteX105" fmla="*/ 119062 w 762299"/>
              <a:gd name="connsiteY105" fmla="*/ 197939 h 800491"/>
              <a:gd name="connsiteX106" fmla="*/ 111919 w 762299"/>
              <a:gd name="connsiteY106" fmla="*/ 190796 h 800491"/>
              <a:gd name="connsiteX107" fmla="*/ 102394 w 762299"/>
              <a:gd name="connsiteY107" fmla="*/ 188414 h 800491"/>
              <a:gd name="connsiteX108" fmla="*/ 95250 w 762299"/>
              <a:gd name="connsiteY108" fmla="*/ 183652 h 800491"/>
              <a:gd name="connsiteX109" fmla="*/ 88106 w 762299"/>
              <a:gd name="connsiteY109" fmla="*/ 176508 h 800491"/>
              <a:gd name="connsiteX110" fmla="*/ 80962 w 762299"/>
              <a:gd name="connsiteY110" fmla="*/ 174127 h 800491"/>
              <a:gd name="connsiteX111" fmla="*/ 66675 w 762299"/>
              <a:gd name="connsiteY111" fmla="*/ 164602 h 800491"/>
              <a:gd name="connsiteX112" fmla="*/ 54769 w 762299"/>
              <a:gd name="connsiteY112" fmla="*/ 152696 h 800491"/>
              <a:gd name="connsiteX113" fmla="*/ 40481 w 762299"/>
              <a:gd name="connsiteY113" fmla="*/ 143171 h 800491"/>
              <a:gd name="connsiteX114" fmla="*/ 26194 w 762299"/>
              <a:gd name="connsiteY114" fmla="*/ 133646 h 800491"/>
              <a:gd name="connsiteX115" fmla="*/ 11906 w 762299"/>
              <a:gd name="connsiteY115" fmla="*/ 126502 h 800491"/>
              <a:gd name="connsiteX116" fmla="*/ 0 w 762299"/>
              <a:gd name="connsiteY116" fmla="*/ 102689 h 800491"/>
              <a:gd name="connsiteX117" fmla="*/ 4762 w 762299"/>
              <a:gd name="connsiteY117" fmla="*/ 64589 h 800491"/>
              <a:gd name="connsiteX118" fmla="*/ 9525 w 762299"/>
              <a:gd name="connsiteY118" fmla="*/ 57446 h 800491"/>
              <a:gd name="connsiteX119" fmla="*/ 16669 w 762299"/>
              <a:gd name="connsiteY119" fmla="*/ 43158 h 800491"/>
              <a:gd name="connsiteX120" fmla="*/ 7144 w 762299"/>
              <a:gd name="connsiteY120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92881 w 762299"/>
              <a:gd name="connsiteY10" fmla="*/ 16964 h 800491"/>
              <a:gd name="connsiteX11" fmla="*/ 233363 w 762299"/>
              <a:gd name="connsiteY11" fmla="*/ 43158 h 800491"/>
              <a:gd name="connsiteX12" fmla="*/ 223837 w 762299"/>
              <a:gd name="connsiteY12" fmla="*/ 95546 h 800491"/>
              <a:gd name="connsiteX13" fmla="*/ 247650 w 762299"/>
              <a:gd name="connsiteY13" fmla="*/ 112214 h 800491"/>
              <a:gd name="connsiteX14" fmla="*/ 292894 w 762299"/>
              <a:gd name="connsiteY14" fmla="*/ 83640 h 800491"/>
              <a:gd name="connsiteX15" fmla="*/ 266700 w 762299"/>
              <a:gd name="connsiteY15" fmla="*/ 128883 h 800491"/>
              <a:gd name="connsiteX16" fmla="*/ 316706 w 762299"/>
              <a:gd name="connsiteY16" fmla="*/ 109834 h 800491"/>
              <a:gd name="connsiteX17" fmla="*/ 290512 w 762299"/>
              <a:gd name="connsiteY17" fmla="*/ 150314 h 800491"/>
              <a:gd name="connsiteX18" fmla="*/ 366712 w 762299"/>
              <a:gd name="connsiteY18" fmla="*/ 152695 h 800491"/>
              <a:gd name="connsiteX19" fmla="*/ 316706 w 762299"/>
              <a:gd name="connsiteY19" fmla="*/ 219371 h 800491"/>
              <a:gd name="connsiteX20" fmla="*/ 366712 w 762299"/>
              <a:gd name="connsiteY20" fmla="*/ 216989 h 800491"/>
              <a:gd name="connsiteX21" fmla="*/ 314325 w 762299"/>
              <a:gd name="connsiteY21" fmla="*/ 290808 h 800491"/>
              <a:gd name="connsiteX22" fmla="*/ 388143 w 762299"/>
              <a:gd name="connsiteY22" fmla="*/ 283664 h 800491"/>
              <a:gd name="connsiteX23" fmla="*/ 333375 w 762299"/>
              <a:gd name="connsiteY23" fmla="*/ 307477 h 800491"/>
              <a:gd name="connsiteX24" fmla="*/ 338137 w 762299"/>
              <a:gd name="connsiteY24" fmla="*/ 314621 h 800491"/>
              <a:gd name="connsiteX25" fmla="*/ 352425 w 762299"/>
              <a:gd name="connsiteY25" fmla="*/ 317002 h 800491"/>
              <a:gd name="connsiteX26" fmla="*/ 426244 w 762299"/>
              <a:gd name="connsiteY26" fmla="*/ 314620 h 800491"/>
              <a:gd name="connsiteX27" fmla="*/ 366712 w 762299"/>
              <a:gd name="connsiteY27" fmla="*/ 326527 h 800491"/>
              <a:gd name="connsiteX28" fmla="*/ 371475 w 762299"/>
              <a:gd name="connsiteY28" fmla="*/ 333671 h 800491"/>
              <a:gd name="connsiteX29" fmla="*/ 385762 w 762299"/>
              <a:gd name="connsiteY29" fmla="*/ 343196 h 800491"/>
              <a:gd name="connsiteX30" fmla="*/ 390525 w 762299"/>
              <a:gd name="connsiteY30" fmla="*/ 350339 h 800491"/>
              <a:gd name="connsiteX31" fmla="*/ 450056 w 762299"/>
              <a:gd name="connsiteY31" fmla="*/ 352720 h 800491"/>
              <a:gd name="connsiteX32" fmla="*/ 407194 w 762299"/>
              <a:gd name="connsiteY32" fmla="*/ 367008 h 800491"/>
              <a:gd name="connsiteX33" fmla="*/ 421481 w 762299"/>
              <a:gd name="connsiteY33" fmla="*/ 374152 h 800491"/>
              <a:gd name="connsiteX34" fmla="*/ 442912 w 762299"/>
              <a:gd name="connsiteY34" fmla="*/ 393202 h 800491"/>
              <a:gd name="connsiteX35" fmla="*/ 495300 w 762299"/>
              <a:gd name="connsiteY35" fmla="*/ 390820 h 800491"/>
              <a:gd name="connsiteX36" fmla="*/ 461962 w 762299"/>
              <a:gd name="connsiteY36" fmla="*/ 431302 h 800491"/>
              <a:gd name="connsiteX37" fmla="*/ 514350 w 762299"/>
              <a:gd name="connsiteY37" fmla="*/ 445589 h 800491"/>
              <a:gd name="connsiteX38" fmla="*/ 473869 w 762299"/>
              <a:gd name="connsiteY38" fmla="*/ 488452 h 800491"/>
              <a:gd name="connsiteX39" fmla="*/ 476250 w 762299"/>
              <a:gd name="connsiteY39" fmla="*/ 495596 h 800491"/>
              <a:gd name="connsiteX40" fmla="*/ 552449 w 762299"/>
              <a:gd name="connsiteY40" fmla="*/ 490833 h 800491"/>
              <a:gd name="connsiteX41" fmla="*/ 504825 w 762299"/>
              <a:gd name="connsiteY41" fmla="*/ 517027 h 800491"/>
              <a:gd name="connsiteX42" fmla="*/ 540544 w 762299"/>
              <a:gd name="connsiteY42" fmla="*/ 521789 h 800491"/>
              <a:gd name="connsiteX43" fmla="*/ 573881 w 762299"/>
              <a:gd name="connsiteY43" fmla="*/ 528933 h 800491"/>
              <a:gd name="connsiteX44" fmla="*/ 581025 w 762299"/>
              <a:gd name="connsiteY44" fmla="*/ 533696 h 800491"/>
              <a:gd name="connsiteX45" fmla="*/ 592931 w 762299"/>
              <a:gd name="connsiteY45" fmla="*/ 536077 h 800491"/>
              <a:gd name="connsiteX46" fmla="*/ 600075 w 762299"/>
              <a:gd name="connsiteY46" fmla="*/ 538458 h 800491"/>
              <a:gd name="connsiteX47" fmla="*/ 623887 w 762299"/>
              <a:gd name="connsiteY47" fmla="*/ 543221 h 800491"/>
              <a:gd name="connsiteX48" fmla="*/ 621506 w 762299"/>
              <a:gd name="connsiteY48" fmla="*/ 555127 h 800491"/>
              <a:gd name="connsiteX49" fmla="*/ 638175 w 762299"/>
              <a:gd name="connsiteY49" fmla="*/ 571796 h 800491"/>
              <a:gd name="connsiteX50" fmla="*/ 640556 w 762299"/>
              <a:gd name="connsiteY50" fmla="*/ 578939 h 800491"/>
              <a:gd name="connsiteX51" fmla="*/ 690562 w 762299"/>
              <a:gd name="connsiteY51" fmla="*/ 578939 h 800491"/>
              <a:gd name="connsiteX52" fmla="*/ 733425 w 762299"/>
              <a:gd name="connsiteY52" fmla="*/ 602753 h 800491"/>
              <a:gd name="connsiteX53" fmla="*/ 742949 w 762299"/>
              <a:gd name="connsiteY53" fmla="*/ 683715 h 800491"/>
              <a:gd name="connsiteX54" fmla="*/ 745331 w 762299"/>
              <a:gd name="connsiteY54" fmla="*/ 717051 h 800491"/>
              <a:gd name="connsiteX55" fmla="*/ 752475 w 762299"/>
              <a:gd name="connsiteY55" fmla="*/ 755152 h 800491"/>
              <a:gd name="connsiteX56" fmla="*/ 754857 w 762299"/>
              <a:gd name="connsiteY56" fmla="*/ 795633 h 800491"/>
              <a:gd name="connsiteX57" fmla="*/ 650081 w 762299"/>
              <a:gd name="connsiteY57" fmla="*/ 795633 h 800491"/>
              <a:gd name="connsiteX58" fmla="*/ 590550 w 762299"/>
              <a:gd name="connsiteY58" fmla="*/ 740864 h 800491"/>
              <a:gd name="connsiteX59" fmla="*/ 566737 w 762299"/>
              <a:gd name="connsiteY59" fmla="*/ 736102 h 800491"/>
              <a:gd name="connsiteX60" fmla="*/ 531019 w 762299"/>
              <a:gd name="connsiteY60" fmla="*/ 690858 h 800491"/>
              <a:gd name="connsiteX61" fmla="*/ 521494 w 762299"/>
              <a:gd name="connsiteY61" fmla="*/ 686096 h 800491"/>
              <a:gd name="connsiteX62" fmla="*/ 514350 w 762299"/>
              <a:gd name="connsiteY62" fmla="*/ 683714 h 800491"/>
              <a:gd name="connsiteX63" fmla="*/ 500062 w 762299"/>
              <a:gd name="connsiteY63" fmla="*/ 671808 h 800491"/>
              <a:gd name="connsiteX64" fmla="*/ 476250 w 762299"/>
              <a:gd name="connsiteY64" fmla="*/ 667046 h 800491"/>
              <a:gd name="connsiteX65" fmla="*/ 457200 w 762299"/>
              <a:gd name="connsiteY65" fmla="*/ 657521 h 800491"/>
              <a:gd name="connsiteX66" fmla="*/ 442912 w 762299"/>
              <a:gd name="connsiteY66" fmla="*/ 652758 h 800491"/>
              <a:gd name="connsiteX67" fmla="*/ 428625 w 762299"/>
              <a:gd name="connsiteY67" fmla="*/ 640852 h 800491"/>
              <a:gd name="connsiteX68" fmla="*/ 416719 w 762299"/>
              <a:gd name="connsiteY68" fmla="*/ 638471 h 800491"/>
              <a:gd name="connsiteX69" fmla="*/ 400050 w 762299"/>
              <a:gd name="connsiteY69" fmla="*/ 626564 h 800491"/>
              <a:gd name="connsiteX70" fmla="*/ 366712 w 762299"/>
              <a:gd name="connsiteY70" fmla="*/ 619421 h 800491"/>
              <a:gd name="connsiteX71" fmla="*/ 354806 w 762299"/>
              <a:gd name="connsiteY71" fmla="*/ 614658 h 800491"/>
              <a:gd name="connsiteX72" fmla="*/ 340519 w 762299"/>
              <a:gd name="connsiteY72" fmla="*/ 609896 h 800491"/>
              <a:gd name="connsiteX73" fmla="*/ 330994 w 762299"/>
              <a:gd name="connsiteY73" fmla="*/ 600371 h 800491"/>
              <a:gd name="connsiteX74" fmla="*/ 314325 w 762299"/>
              <a:gd name="connsiteY74" fmla="*/ 581321 h 800491"/>
              <a:gd name="connsiteX75" fmla="*/ 311944 w 762299"/>
              <a:gd name="connsiteY75" fmla="*/ 571796 h 800491"/>
              <a:gd name="connsiteX76" fmla="*/ 307181 w 762299"/>
              <a:gd name="connsiteY76" fmla="*/ 557508 h 800491"/>
              <a:gd name="connsiteX77" fmla="*/ 302419 w 762299"/>
              <a:gd name="connsiteY77" fmla="*/ 538458 h 800491"/>
              <a:gd name="connsiteX78" fmla="*/ 297656 w 762299"/>
              <a:gd name="connsiteY78" fmla="*/ 478927 h 800491"/>
              <a:gd name="connsiteX79" fmla="*/ 295275 w 762299"/>
              <a:gd name="connsiteY79" fmla="*/ 469402 h 800491"/>
              <a:gd name="connsiteX80" fmla="*/ 290512 w 762299"/>
              <a:gd name="connsiteY80" fmla="*/ 450352 h 800491"/>
              <a:gd name="connsiteX81" fmla="*/ 285750 w 762299"/>
              <a:gd name="connsiteY81" fmla="*/ 443208 h 800491"/>
              <a:gd name="connsiteX82" fmla="*/ 283369 w 762299"/>
              <a:gd name="connsiteY82" fmla="*/ 436064 h 800491"/>
              <a:gd name="connsiteX83" fmla="*/ 273844 w 762299"/>
              <a:gd name="connsiteY83" fmla="*/ 419396 h 800491"/>
              <a:gd name="connsiteX84" fmla="*/ 259556 w 762299"/>
              <a:gd name="connsiteY84" fmla="*/ 405108 h 800491"/>
              <a:gd name="connsiteX85" fmla="*/ 245269 w 762299"/>
              <a:gd name="connsiteY85" fmla="*/ 395583 h 800491"/>
              <a:gd name="connsiteX86" fmla="*/ 230981 w 762299"/>
              <a:gd name="connsiteY86" fmla="*/ 386058 h 800491"/>
              <a:gd name="connsiteX87" fmla="*/ 226219 w 762299"/>
              <a:gd name="connsiteY87" fmla="*/ 378914 h 800491"/>
              <a:gd name="connsiteX88" fmla="*/ 223837 w 762299"/>
              <a:gd name="connsiteY88" fmla="*/ 371771 h 800491"/>
              <a:gd name="connsiteX89" fmla="*/ 283368 w 762299"/>
              <a:gd name="connsiteY89" fmla="*/ 400345 h 800491"/>
              <a:gd name="connsiteX90" fmla="*/ 254794 w 762299"/>
              <a:gd name="connsiteY90" fmla="*/ 374151 h 800491"/>
              <a:gd name="connsiteX91" fmla="*/ 245268 w 762299"/>
              <a:gd name="connsiteY91" fmla="*/ 355102 h 800491"/>
              <a:gd name="connsiteX92" fmla="*/ 228600 w 762299"/>
              <a:gd name="connsiteY92" fmla="*/ 328908 h 800491"/>
              <a:gd name="connsiteX93" fmla="*/ 226219 w 762299"/>
              <a:gd name="connsiteY93" fmla="*/ 302714 h 800491"/>
              <a:gd name="connsiteX94" fmla="*/ 211931 w 762299"/>
              <a:gd name="connsiteY94" fmla="*/ 283664 h 800491"/>
              <a:gd name="connsiteX95" fmla="*/ 202406 w 762299"/>
              <a:gd name="connsiteY95" fmla="*/ 266996 h 800491"/>
              <a:gd name="connsiteX96" fmla="*/ 190499 w 762299"/>
              <a:gd name="connsiteY96" fmla="*/ 247945 h 800491"/>
              <a:gd name="connsiteX97" fmla="*/ 171450 w 762299"/>
              <a:gd name="connsiteY97" fmla="*/ 247946 h 800491"/>
              <a:gd name="connsiteX98" fmla="*/ 166687 w 762299"/>
              <a:gd name="connsiteY98" fmla="*/ 228896 h 800491"/>
              <a:gd name="connsiteX99" fmla="*/ 164306 w 762299"/>
              <a:gd name="connsiteY99" fmla="*/ 221752 h 800491"/>
              <a:gd name="connsiteX100" fmla="*/ 157162 w 762299"/>
              <a:gd name="connsiteY100" fmla="*/ 219371 h 800491"/>
              <a:gd name="connsiteX101" fmla="*/ 142875 w 762299"/>
              <a:gd name="connsiteY101" fmla="*/ 212227 h 800491"/>
              <a:gd name="connsiteX102" fmla="*/ 135731 w 762299"/>
              <a:gd name="connsiteY102" fmla="*/ 207464 h 800491"/>
              <a:gd name="connsiteX103" fmla="*/ 126206 w 762299"/>
              <a:gd name="connsiteY103" fmla="*/ 202702 h 800491"/>
              <a:gd name="connsiteX104" fmla="*/ 119062 w 762299"/>
              <a:gd name="connsiteY104" fmla="*/ 197939 h 800491"/>
              <a:gd name="connsiteX105" fmla="*/ 111919 w 762299"/>
              <a:gd name="connsiteY105" fmla="*/ 190796 h 800491"/>
              <a:gd name="connsiteX106" fmla="*/ 102394 w 762299"/>
              <a:gd name="connsiteY106" fmla="*/ 188414 h 800491"/>
              <a:gd name="connsiteX107" fmla="*/ 95250 w 762299"/>
              <a:gd name="connsiteY107" fmla="*/ 183652 h 800491"/>
              <a:gd name="connsiteX108" fmla="*/ 88106 w 762299"/>
              <a:gd name="connsiteY108" fmla="*/ 176508 h 800491"/>
              <a:gd name="connsiteX109" fmla="*/ 80962 w 762299"/>
              <a:gd name="connsiteY109" fmla="*/ 174127 h 800491"/>
              <a:gd name="connsiteX110" fmla="*/ 66675 w 762299"/>
              <a:gd name="connsiteY110" fmla="*/ 164602 h 800491"/>
              <a:gd name="connsiteX111" fmla="*/ 54769 w 762299"/>
              <a:gd name="connsiteY111" fmla="*/ 152696 h 800491"/>
              <a:gd name="connsiteX112" fmla="*/ 40481 w 762299"/>
              <a:gd name="connsiteY112" fmla="*/ 143171 h 800491"/>
              <a:gd name="connsiteX113" fmla="*/ 26194 w 762299"/>
              <a:gd name="connsiteY113" fmla="*/ 133646 h 800491"/>
              <a:gd name="connsiteX114" fmla="*/ 11906 w 762299"/>
              <a:gd name="connsiteY114" fmla="*/ 126502 h 800491"/>
              <a:gd name="connsiteX115" fmla="*/ 0 w 762299"/>
              <a:gd name="connsiteY115" fmla="*/ 102689 h 800491"/>
              <a:gd name="connsiteX116" fmla="*/ 4762 w 762299"/>
              <a:gd name="connsiteY116" fmla="*/ 64589 h 800491"/>
              <a:gd name="connsiteX117" fmla="*/ 9525 w 762299"/>
              <a:gd name="connsiteY117" fmla="*/ 57446 h 800491"/>
              <a:gd name="connsiteX118" fmla="*/ 16669 w 762299"/>
              <a:gd name="connsiteY118" fmla="*/ 43158 h 800491"/>
              <a:gd name="connsiteX119" fmla="*/ 7144 w 762299"/>
              <a:gd name="connsiteY119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76200 w 762299"/>
              <a:gd name="connsiteY6" fmla="*/ 19345 h 800491"/>
              <a:gd name="connsiteX7" fmla="*/ 107157 w 762299"/>
              <a:gd name="connsiteY7" fmla="*/ 26489 h 800491"/>
              <a:gd name="connsiteX8" fmla="*/ 138112 w 762299"/>
              <a:gd name="connsiteY8" fmla="*/ 28871 h 800491"/>
              <a:gd name="connsiteX9" fmla="*/ 192881 w 762299"/>
              <a:gd name="connsiteY9" fmla="*/ 16964 h 800491"/>
              <a:gd name="connsiteX10" fmla="*/ 233363 w 762299"/>
              <a:gd name="connsiteY10" fmla="*/ 43158 h 800491"/>
              <a:gd name="connsiteX11" fmla="*/ 223837 w 762299"/>
              <a:gd name="connsiteY11" fmla="*/ 95546 h 800491"/>
              <a:gd name="connsiteX12" fmla="*/ 247650 w 762299"/>
              <a:gd name="connsiteY12" fmla="*/ 112214 h 800491"/>
              <a:gd name="connsiteX13" fmla="*/ 292894 w 762299"/>
              <a:gd name="connsiteY13" fmla="*/ 83640 h 800491"/>
              <a:gd name="connsiteX14" fmla="*/ 266700 w 762299"/>
              <a:gd name="connsiteY14" fmla="*/ 128883 h 800491"/>
              <a:gd name="connsiteX15" fmla="*/ 316706 w 762299"/>
              <a:gd name="connsiteY15" fmla="*/ 109834 h 800491"/>
              <a:gd name="connsiteX16" fmla="*/ 290512 w 762299"/>
              <a:gd name="connsiteY16" fmla="*/ 150314 h 800491"/>
              <a:gd name="connsiteX17" fmla="*/ 366712 w 762299"/>
              <a:gd name="connsiteY17" fmla="*/ 152695 h 800491"/>
              <a:gd name="connsiteX18" fmla="*/ 316706 w 762299"/>
              <a:gd name="connsiteY18" fmla="*/ 219371 h 800491"/>
              <a:gd name="connsiteX19" fmla="*/ 366712 w 762299"/>
              <a:gd name="connsiteY19" fmla="*/ 216989 h 800491"/>
              <a:gd name="connsiteX20" fmla="*/ 314325 w 762299"/>
              <a:gd name="connsiteY20" fmla="*/ 290808 h 800491"/>
              <a:gd name="connsiteX21" fmla="*/ 388143 w 762299"/>
              <a:gd name="connsiteY21" fmla="*/ 283664 h 800491"/>
              <a:gd name="connsiteX22" fmla="*/ 333375 w 762299"/>
              <a:gd name="connsiteY22" fmla="*/ 307477 h 800491"/>
              <a:gd name="connsiteX23" fmla="*/ 338137 w 762299"/>
              <a:gd name="connsiteY23" fmla="*/ 314621 h 800491"/>
              <a:gd name="connsiteX24" fmla="*/ 352425 w 762299"/>
              <a:gd name="connsiteY24" fmla="*/ 317002 h 800491"/>
              <a:gd name="connsiteX25" fmla="*/ 426244 w 762299"/>
              <a:gd name="connsiteY25" fmla="*/ 314620 h 800491"/>
              <a:gd name="connsiteX26" fmla="*/ 366712 w 762299"/>
              <a:gd name="connsiteY26" fmla="*/ 326527 h 800491"/>
              <a:gd name="connsiteX27" fmla="*/ 371475 w 762299"/>
              <a:gd name="connsiteY27" fmla="*/ 333671 h 800491"/>
              <a:gd name="connsiteX28" fmla="*/ 385762 w 762299"/>
              <a:gd name="connsiteY28" fmla="*/ 343196 h 800491"/>
              <a:gd name="connsiteX29" fmla="*/ 390525 w 762299"/>
              <a:gd name="connsiteY29" fmla="*/ 350339 h 800491"/>
              <a:gd name="connsiteX30" fmla="*/ 450056 w 762299"/>
              <a:gd name="connsiteY30" fmla="*/ 352720 h 800491"/>
              <a:gd name="connsiteX31" fmla="*/ 407194 w 762299"/>
              <a:gd name="connsiteY31" fmla="*/ 367008 h 800491"/>
              <a:gd name="connsiteX32" fmla="*/ 421481 w 762299"/>
              <a:gd name="connsiteY32" fmla="*/ 374152 h 800491"/>
              <a:gd name="connsiteX33" fmla="*/ 442912 w 762299"/>
              <a:gd name="connsiteY33" fmla="*/ 393202 h 800491"/>
              <a:gd name="connsiteX34" fmla="*/ 495300 w 762299"/>
              <a:gd name="connsiteY34" fmla="*/ 390820 h 800491"/>
              <a:gd name="connsiteX35" fmla="*/ 461962 w 762299"/>
              <a:gd name="connsiteY35" fmla="*/ 431302 h 800491"/>
              <a:gd name="connsiteX36" fmla="*/ 514350 w 762299"/>
              <a:gd name="connsiteY36" fmla="*/ 445589 h 800491"/>
              <a:gd name="connsiteX37" fmla="*/ 473869 w 762299"/>
              <a:gd name="connsiteY37" fmla="*/ 488452 h 800491"/>
              <a:gd name="connsiteX38" fmla="*/ 476250 w 762299"/>
              <a:gd name="connsiteY38" fmla="*/ 495596 h 800491"/>
              <a:gd name="connsiteX39" fmla="*/ 552449 w 762299"/>
              <a:gd name="connsiteY39" fmla="*/ 490833 h 800491"/>
              <a:gd name="connsiteX40" fmla="*/ 504825 w 762299"/>
              <a:gd name="connsiteY40" fmla="*/ 517027 h 800491"/>
              <a:gd name="connsiteX41" fmla="*/ 540544 w 762299"/>
              <a:gd name="connsiteY41" fmla="*/ 521789 h 800491"/>
              <a:gd name="connsiteX42" fmla="*/ 573881 w 762299"/>
              <a:gd name="connsiteY42" fmla="*/ 528933 h 800491"/>
              <a:gd name="connsiteX43" fmla="*/ 581025 w 762299"/>
              <a:gd name="connsiteY43" fmla="*/ 533696 h 800491"/>
              <a:gd name="connsiteX44" fmla="*/ 592931 w 762299"/>
              <a:gd name="connsiteY44" fmla="*/ 536077 h 800491"/>
              <a:gd name="connsiteX45" fmla="*/ 600075 w 762299"/>
              <a:gd name="connsiteY45" fmla="*/ 538458 h 800491"/>
              <a:gd name="connsiteX46" fmla="*/ 623887 w 762299"/>
              <a:gd name="connsiteY46" fmla="*/ 543221 h 800491"/>
              <a:gd name="connsiteX47" fmla="*/ 621506 w 762299"/>
              <a:gd name="connsiteY47" fmla="*/ 555127 h 800491"/>
              <a:gd name="connsiteX48" fmla="*/ 638175 w 762299"/>
              <a:gd name="connsiteY48" fmla="*/ 571796 h 800491"/>
              <a:gd name="connsiteX49" fmla="*/ 640556 w 762299"/>
              <a:gd name="connsiteY49" fmla="*/ 578939 h 800491"/>
              <a:gd name="connsiteX50" fmla="*/ 690562 w 762299"/>
              <a:gd name="connsiteY50" fmla="*/ 578939 h 800491"/>
              <a:gd name="connsiteX51" fmla="*/ 733425 w 762299"/>
              <a:gd name="connsiteY51" fmla="*/ 602753 h 800491"/>
              <a:gd name="connsiteX52" fmla="*/ 742949 w 762299"/>
              <a:gd name="connsiteY52" fmla="*/ 683715 h 800491"/>
              <a:gd name="connsiteX53" fmla="*/ 745331 w 762299"/>
              <a:gd name="connsiteY53" fmla="*/ 717051 h 800491"/>
              <a:gd name="connsiteX54" fmla="*/ 752475 w 762299"/>
              <a:gd name="connsiteY54" fmla="*/ 755152 h 800491"/>
              <a:gd name="connsiteX55" fmla="*/ 754857 w 762299"/>
              <a:gd name="connsiteY55" fmla="*/ 795633 h 800491"/>
              <a:gd name="connsiteX56" fmla="*/ 650081 w 762299"/>
              <a:gd name="connsiteY56" fmla="*/ 795633 h 800491"/>
              <a:gd name="connsiteX57" fmla="*/ 590550 w 762299"/>
              <a:gd name="connsiteY57" fmla="*/ 740864 h 800491"/>
              <a:gd name="connsiteX58" fmla="*/ 566737 w 762299"/>
              <a:gd name="connsiteY58" fmla="*/ 736102 h 800491"/>
              <a:gd name="connsiteX59" fmla="*/ 531019 w 762299"/>
              <a:gd name="connsiteY59" fmla="*/ 690858 h 800491"/>
              <a:gd name="connsiteX60" fmla="*/ 521494 w 762299"/>
              <a:gd name="connsiteY60" fmla="*/ 686096 h 800491"/>
              <a:gd name="connsiteX61" fmla="*/ 514350 w 762299"/>
              <a:gd name="connsiteY61" fmla="*/ 683714 h 800491"/>
              <a:gd name="connsiteX62" fmla="*/ 500062 w 762299"/>
              <a:gd name="connsiteY62" fmla="*/ 671808 h 800491"/>
              <a:gd name="connsiteX63" fmla="*/ 476250 w 762299"/>
              <a:gd name="connsiteY63" fmla="*/ 667046 h 800491"/>
              <a:gd name="connsiteX64" fmla="*/ 457200 w 762299"/>
              <a:gd name="connsiteY64" fmla="*/ 657521 h 800491"/>
              <a:gd name="connsiteX65" fmla="*/ 442912 w 762299"/>
              <a:gd name="connsiteY65" fmla="*/ 652758 h 800491"/>
              <a:gd name="connsiteX66" fmla="*/ 428625 w 762299"/>
              <a:gd name="connsiteY66" fmla="*/ 640852 h 800491"/>
              <a:gd name="connsiteX67" fmla="*/ 416719 w 762299"/>
              <a:gd name="connsiteY67" fmla="*/ 638471 h 800491"/>
              <a:gd name="connsiteX68" fmla="*/ 400050 w 762299"/>
              <a:gd name="connsiteY68" fmla="*/ 626564 h 800491"/>
              <a:gd name="connsiteX69" fmla="*/ 366712 w 762299"/>
              <a:gd name="connsiteY69" fmla="*/ 619421 h 800491"/>
              <a:gd name="connsiteX70" fmla="*/ 354806 w 762299"/>
              <a:gd name="connsiteY70" fmla="*/ 614658 h 800491"/>
              <a:gd name="connsiteX71" fmla="*/ 340519 w 762299"/>
              <a:gd name="connsiteY71" fmla="*/ 609896 h 800491"/>
              <a:gd name="connsiteX72" fmla="*/ 330994 w 762299"/>
              <a:gd name="connsiteY72" fmla="*/ 600371 h 800491"/>
              <a:gd name="connsiteX73" fmla="*/ 314325 w 762299"/>
              <a:gd name="connsiteY73" fmla="*/ 581321 h 800491"/>
              <a:gd name="connsiteX74" fmla="*/ 311944 w 762299"/>
              <a:gd name="connsiteY74" fmla="*/ 571796 h 800491"/>
              <a:gd name="connsiteX75" fmla="*/ 307181 w 762299"/>
              <a:gd name="connsiteY75" fmla="*/ 557508 h 800491"/>
              <a:gd name="connsiteX76" fmla="*/ 302419 w 762299"/>
              <a:gd name="connsiteY76" fmla="*/ 538458 h 800491"/>
              <a:gd name="connsiteX77" fmla="*/ 297656 w 762299"/>
              <a:gd name="connsiteY77" fmla="*/ 478927 h 800491"/>
              <a:gd name="connsiteX78" fmla="*/ 295275 w 762299"/>
              <a:gd name="connsiteY78" fmla="*/ 469402 h 800491"/>
              <a:gd name="connsiteX79" fmla="*/ 290512 w 762299"/>
              <a:gd name="connsiteY79" fmla="*/ 450352 h 800491"/>
              <a:gd name="connsiteX80" fmla="*/ 285750 w 762299"/>
              <a:gd name="connsiteY80" fmla="*/ 443208 h 800491"/>
              <a:gd name="connsiteX81" fmla="*/ 283369 w 762299"/>
              <a:gd name="connsiteY81" fmla="*/ 436064 h 800491"/>
              <a:gd name="connsiteX82" fmla="*/ 273844 w 762299"/>
              <a:gd name="connsiteY82" fmla="*/ 419396 h 800491"/>
              <a:gd name="connsiteX83" fmla="*/ 259556 w 762299"/>
              <a:gd name="connsiteY83" fmla="*/ 405108 h 800491"/>
              <a:gd name="connsiteX84" fmla="*/ 245269 w 762299"/>
              <a:gd name="connsiteY84" fmla="*/ 395583 h 800491"/>
              <a:gd name="connsiteX85" fmla="*/ 230981 w 762299"/>
              <a:gd name="connsiteY85" fmla="*/ 386058 h 800491"/>
              <a:gd name="connsiteX86" fmla="*/ 226219 w 762299"/>
              <a:gd name="connsiteY86" fmla="*/ 378914 h 800491"/>
              <a:gd name="connsiteX87" fmla="*/ 223837 w 762299"/>
              <a:gd name="connsiteY87" fmla="*/ 371771 h 800491"/>
              <a:gd name="connsiteX88" fmla="*/ 283368 w 762299"/>
              <a:gd name="connsiteY88" fmla="*/ 400345 h 800491"/>
              <a:gd name="connsiteX89" fmla="*/ 254794 w 762299"/>
              <a:gd name="connsiteY89" fmla="*/ 374151 h 800491"/>
              <a:gd name="connsiteX90" fmla="*/ 245268 w 762299"/>
              <a:gd name="connsiteY90" fmla="*/ 355102 h 800491"/>
              <a:gd name="connsiteX91" fmla="*/ 228600 w 762299"/>
              <a:gd name="connsiteY91" fmla="*/ 328908 h 800491"/>
              <a:gd name="connsiteX92" fmla="*/ 226219 w 762299"/>
              <a:gd name="connsiteY92" fmla="*/ 302714 h 800491"/>
              <a:gd name="connsiteX93" fmla="*/ 211931 w 762299"/>
              <a:gd name="connsiteY93" fmla="*/ 283664 h 800491"/>
              <a:gd name="connsiteX94" fmla="*/ 202406 w 762299"/>
              <a:gd name="connsiteY94" fmla="*/ 266996 h 800491"/>
              <a:gd name="connsiteX95" fmla="*/ 190499 w 762299"/>
              <a:gd name="connsiteY95" fmla="*/ 247945 h 800491"/>
              <a:gd name="connsiteX96" fmla="*/ 171450 w 762299"/>
              <a:gd name="connsiteY96" fmla="*/ 247946 h 800491"/>
              <a:gd name="connsiteX97" fmla="*/ 166687 w 762299"/>
              <a:gd name="connsiteY97" fmla="*/ 228896 h 800491"/>
              <a:gd name="connsiteX98" fmla="*/ 164306 w 762299"/>
              <a:gd name="connsiteY98" fmla="*/ 221752 h 800491"/>
              <a:gd name="connsiteX99" fmla="*/ 157162 w 762299"/>
              <a:gd name="connsiteY99" fmla="*/ 219371 h 800491"/>
              <a:gd name="connsiteX100" fmla="*/ 142875 w 762299"/>
              <a:gd name="connsiteY100" fmla="*/ 212227 h 800491"/>
              <a:gd name="connsiteX101" fmla="*/ 135731 w 762299"/>
              <a:gd name="connsiteY101" fmla="*/ 207464 h 800491"/>
              <a:gd name="connsiteX102" fmla="*/ 126206 w 762299"/>
              <a:gd name="connsiteY102" fmla="*/ 202702 h 800491"/>
              <a:gd name="connsiteX103" fmla="*/ 119062 w 762299"/>
              <a:gd name="connsiteY103" fmla="*/ 197939 h 800491"/>
              <a:gd name="connsiteX104" fmla="*/ 111919 w 762299"/>
              <a:gd name="connsiteY104" fmla="*/ 190796 h 800491"/>
              <a:gd name="connsiteX105" fmla="*/ 102394 w 762299"/>
              <a:gd name="connsiteY105" fmla="*/ 188414 h 800491"/>
              <a:gd name="connsiteX106" fmla="*/ 95250 w 762299"/>
              <a:gd name="connsiteY106" fmla="*/ 183652 h 800491"/>
              <a:gd name="connsiteX107" fmla="*/ 88106 w 762299"/>
              <a:gd name="connsiteY107" fmla="*/ 176508 h 800491"/>
              <a:gd name="connsiteX108" fmla="*/ 80962 w 762299"/>
              <a:gd name="connsiteY108" fmla="*/ 174127 h 800491"/>
              <a:gd name="connsiteX109" fmla="*/ 66675 w 762299"/>
              <a:gd name="connsiteY109" fmla="*/ 164602 h 800491"/>
              <a:gd name="connsiteX110" fmla="*/ 54769 w 762299"/>
              <a:gd name="connsiteY110" fmla="*/ 152696 h 800491"/>
              <a:gd name="connsiteX111" fmla="*/ 40481 w 762299"/>
              <a:gd name="connsiteY111" fmla="*/ 143171 h 800491"/>
              <a:gd name="connsiteX112" fmla="*/ 26194 w 762299"/>
              <a:gd name="connsiteY112" fmla="*/ 133646 h 800491"/>
              <a:gd name="connsiteX113" fmla="*/ 11906 w 762299"/>
              <a:gd name="connsiteY113" fmla="*/ 126502 h 800491"/>
              <a:gd name="connsiteX114" fmla="*/ 0 w 762299"/>
              <a:gd name="connsiteY114" fmla="*/ 102689 h 800491"/>
              <a:gd name="connsiteX115" fmla="*/ 4762 w 762299"/>
              <a:gd name="connsiteY115" fmla="*/ 64589 h 800491"/>
              <a:gd name="connsiteX116" fmla="*/ 9525 w 762299"/>
              <a:gd name="connsiteY116" fmla="*/ 57446 h 800491"/>
              <a:gd name="connsiteX117" fmla="*/ 16669 w 762299"/>
              <a:gd name="connsiteY117" fmla="*/ 43158 h 800491"/>
              <a:gd name="connsiteX118" fmla="*/ 7144 w 762299"/>
              <a:gd name="connsiteY118" fmla="*/ 33633 h 800491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47650 w 762299"/>
              <a:gd name="connsiteY11" fmla="*/ 112663 h 800940"/>
              <a:gd name="connsiteX12" fmla="*/ 292894 w 762299"/>
              <a:gd name="connsiteY12" fmla="*/ 84089 h 800940"/>
              <a:gd name="connsiteX13" fmla="*/ 266700 w 762299"/>
              <a:gd name="connsiteY13" fmla="*/ 129332 h 800940"/>
              <a:gd name="connsiteX14" fmla="*/ 316706 w 762299"/>
              <a:gd name="connsiteY14" fmla="*/ 110283 h 800940"/>
              <a:gd name="connsiteX15" fmla="*/ 290512 w 762299"/>
              <a:gd name="connsiteY15" fmla="*/ 150763 h 800940"/>
              <a:gd name="connsiteX16" fmla="*/ 366712 w 762299"/>
              <a:gd name="connsiteY16" fmla="*/ 153144 h 800940"/>
              <a:gd name="connsiteX17" fmla="*/ 316706 w 762299"/>
              <a:gd name="connsiteY17" fmla="*/ 219820 h 800940"/>
              <a:gd name="connsiteX18" fmla="*/ 366712 w 762299"/>
              <a:gd name="connsiteY18" fmla="*/ 217438 h 800940"/>
              <a:gd name="connsiteX19" fmla="*/ 314325 w 762299"/>
              <a:gd name="connsiteY19" fmla="*/ 291257 h 800940"/>
              <a:gd name="connsiteX20" fmla="*/ 388143 w 762299"/>
              <a:gd name="connsiteY20" fmla="*/ 284113 h 800940"/>
              <a:gd name="connsiteX21" fmla="*/ 333375 w 762299"/>
              <a:gd name="connsiteY21" fmla="*/ 307926 h 800940"/>
              <a:gd name="connsiteX22" fmla="*/ 338137 w 762299"/>
              <a:gd name="connsiteY22" fmla="*/ 315070 h 800940"/>
              <a:gd name="connsiteX23" fmla="*/ 352425 w 762299"/>
              <a:gd name="connsiteY23" fmla="*/ 317451 h 800940"/>
              <a:gd name="connsiteX24" fmla="*/ 426244 w 762299"/>
              <a:gd name="connsiteY24" fmla="*/ 315069 h 800940"/>
              <a:gd name="connsiteX25" fmla="*/ 366712 w 762299"/>
              <a:gd name="connsiteY25" fmla="*/ 326976 h 800940"/>
              <a:gd name="connsiteX26" fmla="*/ 371475 w 762299"/>
              <a:gd name="connsiteY26" fmla="*/ 334120 h 800940"/>
              <a:gd name="connsiteX27" fmla="*/ 385762 w 762299"/>
              <a:gd name="connsiteY27" fmla="*/ 343645 h 800940"/>
              <a:gd name="connsiteX28" fmla="*/ 390525 w 762299"/>
              <a:gd name="connsiteY28" fmla="*/ 350788 h 800940"/>
              <a:gd name="connsiteX29" fmla="*/ 450056 w 762299"/>
              <a:gd name="connsiteY29" fmla="*/ 353169 h 800940"/>
              <a:gd name="connsiteX30" fmla="*/ 407194 w 762299"/>
              <a:gd name="connsiteY30" fmla="*/ 367457 h 800940"/>
              <a:gd name="connsiteX31" fmla="*/ 421481 w 762299"/>
              <a:gd name="connsiteY31" fmla="*/ 374601 h 800940"/>
              <a:gd name="connsiteX32" fmla="*/ 442912 w 762299"/>
              <a:gd name="connsiteY32" fmla="*/ 393651 h 800940"/>
              <a:gd name="connsiteX33" fmla="*/ 495300 w 762299"/>
              <a:gd name="connsiteY33" fmla="*/ 391269 h 800940"/>
              <a:gd name="connsiteX34" fmla="*/ 461962 w 762299"/>
              <a:gd name="connsiteY34" fmla="*/ 431751 h 800940"/>
              <a:gd name="connsiteX35" fmla="*/ 514350 w 762299"/>
              <a:gd name="connsiteY35" fmla="*/ 446038 h 800940"/>
              <a:gd name="connsiteX36" fmla="*/ 473869 w 762299"/>
              <a:gd name="connsiteY36" fmla="*/ 488901 h 800940"/>
              <a:gd name="connsiteX37" fmla="*/ 476250 w 762299"/>
              <a:gd name="connsiteY37" fmla="*/ 496045 h 800940"/>
              <a:gd name="connsiteX38" fmla="*/ 552449 w 762299"/>
              <a:gd name="connsiteY38" fmla="*/ 491282 h 800940"/>
              <a:gd name="connsiteX39" fmla="*/ 504825 w 762299"/>
              <a:gd name="connsiteY39" fmla="*/ 517476 h 800940"/>
              <a:gd name="connsiteX40" fmla="*/ 540544 w 762299"/>
              <a:gd name="connsiteY40" fmla="*/ 522238 h 800940"/>
              <a:gd name="connsiteX41" fmla="*/ 573881 w 762299"/>
              <a:gd name="connsiteY41" fmla="*/ 529382 h 800940"/>
              <a:gd name="connsiteX42" fmla="*/ 581025 w 762299"/>
              <a:gd name="connsiteY42" fmla="*/ 534145 h 800940"/>
              <a:gd name="connsiteX43" fmla="*/ 592931 w 762299"/>
              <a:gd name="connsiteY43" fmla="*/ 536526 h 800940"/>
              <a:gd name="connsiteX44" fmla="*/ 600075 w 762299"/>
              <a:gd name="connsiteY44" fmla="*/ 538907 h 800940"/>
              <a:gd name="connsiteX45" fmla="*/ 623887 w 762299"/>
              <a:gd name="connsiteY45" fmla="*/ 543670 h 800940"/>
              <a:gd name="connsiteX46" fmla="*/ 621506 w 762299"/>
              <a:gd name="connsiteY46" fmla="*/ 555576 h 800940"/>
              <a:gd name="connsiteX47" fmla="*/ 638175 w 762299"/>
              <a:gd name="connsiteY47" fmla="*/ 572245 h 800940"/>
              <a:gd name="connsiteX48" fmla="*/ 640556 w 762299"/>
              <a:gd name="connsiteY48" fmla="*/ 579388 h 800940"/>
              <a:gd name="connsiteX49" fmla="*/ 690562 w 762299"/>
              <a:gd name="connsiteY49" fmla="*/ 579388 h 800940"/>
              <a:gd name="connsiteX50" fmla="*/ 733425 w 762299"/>
              <a:gd name="connsiteY50" fmla="*/ 603202 h 800940"/>
              <a:gd name="connsiteX51" fmla="*/ 742949 w 762299"/>
              <a:gd name="connsiteY51" fmla="*/ 684164 h 800940"/>
              <a:gd name="connsiteX52" fmla="*/ 745331 w 762299"/>
              <a:gd name="connsiteY52" fmla="*/ 717500 h 800940"/>
              <a:gd name="connsiteX53" fmla="*/ 752475 w 762299"/>
              <a:gd name="connsiteY53" fmla="*/ 755601 h 800940"/>
              <a:gd name="connsiteX54" fmla="*/ 754857 w 762299"/>
              <a:gd name="connsiteY54" fmla="*/ 796082 h 800940"/>
              <a:gd name="connsiteX55" fmla="*/ 650081 w 762299"/>
              <a:gd name="connsiteY55" fmla="*/ 796082 h 800940"/>
              <a:gd name="connsiteX56" fmla="*/ 590550 w 762299"/>
              <a:gd name="connsiteY56" fmla="*/ 741313 h 800940"/>
              <a:gd name="connsiteX57" fmla="*/ 566737 w 762299"/>
              <a:gd name="connsiteY57" fmla="*/ 736551 h 800940"/>
              <a:gd name="connsiteX58" fmla="*/ 531019 w 762299"/>
              <a:gd name="connsiteY58" fmla="*/ 691307 h 800940"/>
              <a:gd name="connsiteX59" fmla="*/ 521494 w 762299"/>
              <a:gd name="connsiteY59" fmla="*/ 686545 h 800940"/>
              <a:gd name="connsiteX60" fmla="*/ 514350 w 762299"/>
              <a:gd name="connsiteY60" fmla="*/ 684163 h 800940"/>
              <a:gd name="connsiteX61" fmla="*/ 500062 w 762299"/>
              <a:gd name="connsiteY61" fmla="*/ 672257 h 800940"/>
              <a:gd name="connsiteX62" fmla="*/ 476250 w 762299"/>
              <a:gd name="connsiteY62" fmla="*/ 667495 h 800940"/>
              <a:gd name="connsiteX63" fmla="*/ 457200 w 762299"/>
              <a:gd name="connsiteY63" fmla="*/ 657970 h 800940"/>
              <a:gd name="connsiteX64" fmla="*/ 442912 w 762299"/>
              <a:gd name="connsiteY64" fmla="*/ 653207 h 800940"/>
              <a:gd name="connsiteX65" fmla="*/ 428625 w 762299"/>
              <a:gd name="connsiteY65" fmla="*/ 641301 h 800940"/>
              <a:gd name="connsiteX66" fmla="*/ 416719 w 762299"/>
              <a:gd name="connsiteY66" fmla="*/ 638920 h 800940"/>
              <a:gd name="connsiteX67" fmla="*/ 400050 w 762299"/>
              <a:gd name="connsiteY67" fmla="*/ 627013 h 800940"/>
              <a:gd name="connsiteX68" fmla="*/ 366712 w 762299"/>
              <a:gd name="connsiteY68" fmla="*/ 619870 h 800940"/>
              <a:gd name="connsiteX69" fmla="*/ 354806 w 762299"/>
              <a:gd name="connsiteY69" fmla="*/ 615107 h 800940"/>
              <a:gd name="connsiteX70" fmla="*/ 340519 w 762299"/>
              <a:gd name="connsiteY70" fmla="*/ 610345 h 800940"/>
              <a:gd name="connsiteX71" fmla="*/ 330994 w 762299"/>
              <a:gd name="connsiteY71" fmla="*/ 600820 h 800940"/>
              <a:gd name="connsiteX72" fmla="*/ 314325 w 762299"/>
              <a:gd name="connsiteY72" fmla="*/ 581770 h 800940"/>
              <a:gd name="connsiteX73" fmla="*/ 311944 w 762299"/>
              <a:gd name="connsiteY73" fmla="*/ 572245 h 800940"/>
              <a:gd name="connsiteX74" fmla="*/ 307181 w 762299"/>
              <a:gd name="connsiteY74" fmla="*/ 557957 h 800940"/>
              <a:gd name="connsiteX75" fmla="*/ 302419 w 762299"/>
              <a:gd name="connsiteY75" fmla="*/ 538907 h 800940"/>
              <a:gd name="connsiteX76" fmla="*/ 297656 w 762299"/>
              <a:gd name="connsiteY76" fmla="*/ 479376 h 800940"/>
              <a:gd name="connsiteX77" fmla="*/ 295275 w 762299"/>
              <a:gd name="connsiteY77" fmla="*/ 469851 h 800940"/>
              <a:gd name="connsiteX78" fmla="*/ 290512 w 762299"/>
              <a:gd name="connsiteY78" fmla="*/ 450801 h 800940"/>
              <a:gd name="connsiteX79" fmla="*/ 285750 w 762299"/>
              <a:gd name="connsiteY79" fmla="*/ 443657 h 800940"/>
              <a:gd name="connsiteX80" fmla="*/ 283369 w 762299"/>
              <a:gd name="connsiteY80" fmla="*/ 436513 h 800940"/>
              <a:gd name="connsiteX81" fmla="*/ 273844 w 762299"/>
              <a:gd name="connsiteY81" fmla="*/ 419845 h 800940"/>
              <a:gd name="connsiteX82" fmla="*/ 259556 w 762299"/>
              <a:gd name="connsiteY82" fmla="*/ 405557 h 800940"/>
              <a:gd name="connsiteX83" fmla="*/ 245269 w 762299"/>
              <a:gd name="connsiteY83" fmla="*/ 396032 h 800940"/>
              <a:gd name="connsiteX84" fmla="*/ 230981 w 762299"/>
              <a:gd name="connsiteY84" fmla="*/ 386507 h 800940"/>
              <a:gd name="connsiteX85" fmla="*/ 226219 w 762299"/>
              <a:gd name="connsiteY85" fmla="*/ 379363 h 800940"/>
              <a:gd name="connsiteX86" fmla="*/ 223837 w 762299"/>
              <a:gd name="connsiteY86" fmla="*/ 372220 h 800940"/>
              <a:gd name="connsiteX87" fmla="*/ 283368 w 762299"/>
              <a:gd name="connsiteY87" fmla="*/ 400794 h 800940"/>
              <a:gd name="connsiteX88" fmla="*/ 254794 w 762299"/>
              <a:gd name="connsiteY88" fmla="*/ 374600 h 800940"/>
              <a:gd name="connsiteX89" fmla="*/ 245268 w 762299"/>
              <a:gd name="connsiteY89" fmla="*/ 355551 h 800940"/>
              <a:gd name="connsiteX90" fmla="*/ 228600 w 762299"/>
              <a:gd name="connsiteY90" fmla="*/ 329357 h 800940"/>
              <a:gd name="connsiteX91" fmla="*/ 226219 w 762299"/>
              <a:gd name="connsiteY91" fmla="*/ 303163 h 800940"/>
              <a:gd name="connsiteX92" fmla="*/ 211931 w 762299"/>
              <a:gd name="connsiteY92" fmla="*/ 284113 h 800940"/>
              <a:gd name="connsiteX93" fmla="*/ 202406 w 762299"/>
              <a:gd name="connsiteY93" fmla="*/ 267445 h 800940"/>
              <a:gd name="connsiteX94" fmla="*/ 190499 w 762299"/>
              <a:gd name="connsiteY94" fmla="*/ 248394 h 800940"/>
              <a:gd name="connsiteX95" fmla="*/ 171450 w 762299"/>
              <a:gd name="connsiteY95" fmla="*/ 248395 h 800940"/>
              <a:gd name="connsiteX96" fmla="*/ 166687 w 762299"/>
              <a:gd name="connsiteY96" fmla="*/ 229345 h 800940"/>
              <a:gd name="connsiteX97" fmla="*/ 164306 w 762299"/>
              <a:gd name="connsiteY97" fmla="*/ 222201 h 800940"/>
              <a:gd name="connsiteX98" fmla="*/ 157162 w 762299"/>
              <a:gd name="connsiteY98" fmla="*/ 219820 h 800940"/>
              <a:gd name="connsiteX99" fmla="*/ 142875 w 762299"/>
              <a:gd name="connsiteY99" fmla="*/ 212676 h 800940"/>
              <a:gd name="connsiteX100" fmla="*/ 135731 w 762299"/>
              <a:gd name="connsiteY100" fmla="*/ 207913 h 800940"/>
              <a:gd name="connsiteX101" fmla="*/ 126206 w 762299"/>
              <a:gd name="connsiteY101" fmla="*/ 203151 h 800940"/>
              <a:gd name="connsiteX102" fmla="*/ 119062 w 762299"/>
              <a:gd name="connsiteY102" fmla="*/ 198388 h 800940"/>
              <a:gd name="connsiteX103" fmla="*/ 111919 w 762299"/>
              <a:gd name="connsiteY103" fmla="*/ 191245 h 800940"/>
              <a:gd name="connsiteX104" fmla="*/ 102394 w 762299"/>
              <a:gd name="connsiteY104" fmla="*/ 188863 h 800940"/>
              <a:gd name="connsiteX105" fmla="*/ 95250 w 762299"/>
              <a:gd name="connsiteY105" fmla="*/ 184101 h 800940"/>
              <a:gd name="connsiteX106" fmla="*/ 88106 w 762299"/>
              <a:gd name="connsiteY106" fmla="*/ 176957 h 800940"/>
              <a:gd name="connsiteX107" fmla="*/ 80962 w 762299"/>
              <a:gd name="connsiteY107" fmla="*/ 174576 h 800940"/>
              <a:gd name="connsiteX108" fmla="*/ 66675 w 762299"/>
              <a:gd name="connsiteY108" fmla="*/ 165051 h 800940"/>
              <a:gd name="connsiteX109" fmla="*/ 54769 w 762299"/>
              <a:gd name="connsiteY109" fmla="*/ 153145 h 800940"/>
              <a:gd name="connsiteX110" fmla="*/ 40481 w 762299"/>
              <a:gd name="connsiteY110" fmla="*/ 143620 h 800940"/>
              <a:gd name="connsiteX111" fmla="*/ 26194 w 762299"/>
              <a:gd name="connsiteY111" fmla="*/ 134095 h 800940"/>
              <a:gd name="connsiteX112" fmla="*/ 11906 w 762299"/>
              <a:gd name="connsiteY112" fmla="*/ 126951 h 800940"/>
              <a:gd name="connsiteX113" fmla="*/ 0 w 762299"/>
              <a:gd name="connsiteY113" fmla="*/ 103138 h 800940"/>
              <a:gd name="connsiteX114" fmla="*/ 4762 w 762299"/>
              <a:gd name="connsiteY114" fmla="*/ 65038 h 800940"/>
              <a:gd name="connsiteX115" fmla="*/ 9525 w 762299"/>
              <a:gd name="connsiteY115" fmla="*/ 57895 h 800940"/>
              <a:gd name="connsiteX116" fmla="*/ 16669 w 762299"/>
              <a:gd name="connsiteY116" fmla="*/ 43607 h 800940"/>
              <a:gd name="connsiteX117" fmla="*/ 7144 w 762299"/>
              <a:gd name="connsiteY11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92894 w 762299"/>
              <a:gd name="connsiteY11" fmla="*/ 84089 h 800940"/>
              <a:gd name="connsiteX12" fmla="*/ 266700 w 762299"/>
              <a:gd name="connsiteY12" fmla="*/ 129332 h 800940"/>
              <a:gd name="connsiteX13" fmla="*/ 316706 w 762299"/>
              <a:gd name="connsiteY13" fmla="*/ 110283 h 800940"/>
              <a:gd name="connsiteX14" fmla="*/ 290512 w 762299"/>
              <a:gd name="connsiteY14" fmla="*/ 150763 h 800940"/>
              <a:gd name="connsiteX15" fmla="*/ 366712 w 762299"/>
              <a:gd name="connsiteY15" fmla="*/ 153144 h 800940"/>
              <a:gd name="connsiteX16" fmla="*/ 316706 w 762299"/>
              <a:gd name="connsiteY16" fmla="*/ 219820 h 800940"/>
              <a:gd name="connsiteX17" fmla="*/ 366712 w 762299"/>
              <a:gd name="connsiteY17" fmla="*/ 217438 h 800940"/>
              <a:gd name="connsiteX18" fmla="*/ 314325 w 762299"/>
              <a:gd name="connsiteY18" fmla="*/ 291257 h 800940"/>
              <a:gd name="connsiteX19" fmla="*/ 388143 w 762299"/>
              <a:gd name="connsiteY19" fmla="*/ 284113 h 800940"/>
              <a:gd name="connsiteX20" fmla="*/ 333375 w 762299"/>
              <a:gd name="connsiteY20" fmla="*/ 307926 h 800940"/>
              <a:gd name="connsiteX21" fmla="*/ 338137 w 762299"/>
              <a:gd name="connsiteY21" fmla="*/ 315070 h 800940"/>
              <a:gd name="connsiteX22" fmla="*/ 352425 w 762299"/>
              <a:gd name="connsiteY22" fmla="*/ 317451 h 800940"/>
              <a:gd name="connsiteX23" fmla="*/ 426244 w 762299"/>
              <a:gd name="connsiteY23" fmla="*/ 315069 h 800940"/>
              <a:gd name="connsiteX24" fmla="*/ 366712 w 762299"/>
              <a:gd name="connsiteY24" fmla="*/ 326976 h 800940"/>
              <a:gd name="connsiteX25" fmla="*/ 371475 w 762299"/>
              <a:gd name="connsiteY25" fmla="*/ 334120 h 800940"/>
              <a:gd name="connsiteX26" fmla="*/ 385762 w 762299"/>
              <a:gd name="connsiteY26" fmla="*/ 343645 h 800940"/>
              <a:gd name="connsiteX27" fmla="*/ 390525 w 762299"/>
              <a:gd name="connsiteY27" fmla="*/ 350788 h 800940"/>
              <a:gd name="connsiteX28" fmla="*/ 450056 w 762299"/>
              <a:gd name="connsiteY28" fmla="*/ 353169 h 800940"/>
              <a:gd name="connsiteX29" fmla="*/ 407194 w 762299"/>
              <a:gd name="connsiteY29" fmla="*/ 367457 h 800940"/>
              <a:gd name="connsiteX30" fmla="*/ 421481 w 762299"/>
              <a:gd name="connsiteY30" fmla="*/ 374601 h 800940"/>
              <a:gd name="connsiteX31" fmla="*/ 442912 w 762299"/>
              <a:gd name="connsiteY31" fmla="*/ 393651 h 800940"/>
              <a:gd name="connsiteX32" fmla="*/ 495300 w 762299"/>
              <a:gd name="connsiteY32" fmla="*/ 391269 h 800940"/>
              <a:gd name="connsiteX33" fmla="*/ 461962 w 762299"/>
              <a:gd name="connsiteY33" fmla="*/ 431751 h 800940"/>
              <a:gd name="connsiteX34" fmla="*/ 514350 w 762299"/>
              <a:gd name="connsiteY34" fmla="*/ 446038 h 800940"/>
              <a:gd name="connsiteX35" fmla="*/ 473869 w 762299"/>
              <a:gd name="connsiteY35" fmla="*/ 488901 h 800940"/>
              <a:gd name="connsiteX36" fmla="*/ 476250 w 762299"/>
              <a:gd name="connsiteY36" fmla="*/ 496045 h 800940"/>
              <a:gd name="connsiteX37" fmla="*/ 552449 w 762299"/>
              <a:gd name="connsiteY37" fmla="*/ 491282 h 800940"/>
              <a:gd name="connsiteX38" fmla="*/ 504825 w 762299"/>
              <a:gd name="connsiteY38" fmla="*/ 517476 h 800940"/>
              <a:gd name="connsiteX39" fmla="*/ 540544 w 762299"/>
              <a:gd name="connsiteY39" fmla="*/ 522238 h 800940"/>
              <a:gd name="connsiteX40" fmla="*/ 573881 w 762299"/>
              <a:gd name="connsiteY40" fmla="*/ 529382 h 800940"/>
              <a:gd name="connsiteX41" fmla="*/ 581025 w 762299"/>
              <a:gd name="connsiteY41" fmla="*/ 534145 h 800940"/>
              <a:gd name="connsiteX42" fmla="*/ 592931 w 762299"/>
              <a:gd name="connsiteY42" fmla="*/ 536526 h 800940"/>
              <a:gd name="connsiteX43" fmla="*/ 600075 w 762299"/>
              <a:gd name="connsiteY43" fmla="*/ 538907 h 800940"/>
              <a:gd name="connsiteX44" fmla="*/ 623887 w 762299"/>
              <a:gd name="connsiteY44" fmla="*/ 543670 h 800940"/>
              <a:gd name="connsiteX45" fmla="*/ 621506 w 762299"/>
              <a:gd name="connsiteY45" fmla="*/ 555576 h 800940"/>
              <a:gd name="connsiteX46" fmla="*/ 638175 w 762299"/>
              <a:gd name="connsiteY46" fmla="*/ 572245 h 800940"/>
              <a:gd name="connsiteX47" fmla="*/ 640556 w 762299"/>
              <a:gd name="connsiteY47" fmla="*/ 579388 h 800940"/>
              <a:gd name="connsiteX48" fmla="*/ 690562 w 762299"/>
              <a:gd name="connsiteY48" fmla="*/ 579388 h 800940"/>
              <a:gd name="connsiteX49" fmla="*/ 733425 w 762299"/>
              <a:gd name="connsiteY49" fmla="*/ 603202 h 800940"/>
              <a:gd name="connsiteX50" fmla="*/ 742949 w 762299"/>
              <a:gd name="connsiteY50" fmla="*/ 684164 h 800940"/>
              <a:gd name="connsiteX51" fmla="*/ 745331 w 762299"/>
              <a:gd name="connsiteY51" fmla="*/ 717500 h 800940"/>
              <a:gd name="connsiteX52" fmla="*/ 752475 w 762299"/>
              <a:gd name="connsiteY52" fmla="*/ 755601 h 800940"/>
              <a:gd name="connsiteX53" fmla="*/ 754857 w 762299"/>
              <a:gd name="connsiteY53" fmla="*/ 796082 h 800940"/>
              <a:gd name="connsiteX54" fmla="*/ 650081 w 762299"/>
              <a:gd name="connsiteY54" fmla="*/ 796082 h 800940"/>
              <a:gd name="connsiteX55" fmla="*/ 590550 w 762299"/>
              <a:gd name="connsiteY55" fmla="*/ 741313 h 800940"/>
              <a:gd name="connsiteX56" fmla="*/ 566737 w 762299"/>
              <a:gd name="connsiteY56" fmla="*/ 736551 h 800940"/>
              <a:gd name="connsiteX57" fmla="*/ 531019 w 762299"/>
              <a:gd name="connsiteY57" fmla="*/ 691307 h 800940"/>
              <a:gd name="connsiteX58" fmla="*/ 521494 w 762299"/>
              <a:gd name="connsiteY58" fmla="*/ 686545 h 800940"/>
              <a:gd name="connsiteX59" fmla="*/ 514350 w 762299"/>
              <a:gd name="connsiteY59" fmla="*/ 684163 h 800940"/>
              <a:gd name="connsiteX60" fmla="*/ 500062 w 762299"/>
              <a:gd name="connsiteY60" fmla="*/ 672257 h 800940"/>
              <a:gd name="connsiteX61" fmla="*/ 476250 w 762299"/>
              <a:gd name="connsiteY61" fmla="*/ 667495 h 800940"/>
              <a:gd name="connsiteX62" fmla="*/ 457200 w 762299"/>
              <a:gd name="connsiteY62" fmla="*/ 657970 h 800940"/>
              <a:gd name="connsiteX63" fmla="*/ 442912 w 762299"/>
              <a:gd name="connsiteY63" fmla="*/ 653207 h 800940"/>
              <a:gd name="connsiteX64" fmla="*/ 428625 w 762299"/>
              <a:gd name="connsiteY64" fmla="*/ 641301 h 800940"/>
              <a:gd name="connsiteX65" fmla="*/ 416719 w 762299"/>
              <a:gd name="connsiteY65" fmla="*/ 638920 h 800940"/>
              <a:gd name="connsiteX66" fmla="*/ 400050 w 762299"/>
              <a:gd name="connsiteY66" fmla="*/ 627013 h 800940"/>
              <a:gd name="connsiteX67" fmla="*/ 366712 w 762299"/>
              <a:gd name="connsiteY67" fmla="*/ 619870 h 800940"/>
              <a:gd name="connsiteX68" fmla="*/ 354806 w 762299"/>
              <a:gd name="connsiteY68" fmla="*/ 615107 h 800940"/>
              <a:gd name="connsiteX69" fmla="*/ 340519 w 762299"/>
              <a:gd name="connsiteY69" fmla="*/ 610345 h 800940"/>
              <a:gd name="connsiteX70" fmla="*/ 330994 w 762299"/>
              <a:gd name="connsiteY70" fmla="*/ 600820 h 800940"/>
              <a:gd name="connsiteX71" fmla="*/ 314325 w 762299"/>
              <a:gd name="connsiteY71" fmla="*/ 581770 h 800940"/>
              <a:gd name="connsiteX72" fmla="*/ 311944 w 762299"/>
              <a:gd name="connsiteY72" fmla="*/ 572245 h 800940"/>
              <a:gd name="connsiteX73" fmla="*/ 307181 w 762299"/>
              <a:gd name="connsiteY73" fmla="*/ 557957 h 800940"/>
              <a:gd name="connsiteX74" fmla="*/ 302419 w 762299"/>
              <a:gd name="connsiteY74" fmla="*/ 538907 h 800940"/>
              <a:gd name="connsiteX75" fmla="*/ 297656 w 762299"/>
              <a:gd name="connsiteY75" fmla="*/ 479376 h 800940"/>
              <a:gd name="connsiteX76" fmla="*/ 295275 w 762299"/>
              <a:gd name="connsiteY76" fmla="*/ 469851 h 800940"/>
              <a:gd name="connsiteX77" fmla="*/ 290512 w 762299"/>
              <a:gd name="connsiteY77" fmla="*/ 450801 h 800940"/>
              <a:gd name="connsiteX78" fmla="*/ 285750 w 762299"/>
              <a:gd name="connsiteY78" fmla="*/ 443657 h 800940"/>
              <a:gd name="connsiteX79" fmla="*/ 283369 w 762299"/>
              <a:gd name="connsiteY79" fmla="*/ 436513 h 800940"/>
              <a:gd name="connsiteX80" fmla="*/ 273844 w 762299"/>
              <a:gd name="connsiteY80" fmla="*/ 419845 h 800940"/>
              <a:gd name="connsiteX81" fmla="*/ 259556 w 762299"/>
              <a:gd name="connsiteY81" fmla="*/ 405557 h 800940"/>
              <a:gd name="connsiteX82" fmla="*/ 245269 w 762299"/>
              <a:gd name="connsiteY82" fmla="*/ 396032 h 800940"/>
              <a:gd name="connsiteX83" fmla="*/ 230981 w 762299"/>
              <a:gd name="connsiteY83" fmla="*/ 386507 h 800940"/>
              <a:gd name="connsiteX84" fmla="*/ 226219 w 762299"/>
              <a:gd name="connsiteY84" fmla="*/ 379363 h 800940"/>
              <a:gd name="connsiteX85" fmla="*/ 223837 w 762299"/>
              <a:gd name="connsiteY85" fmla="*/ 372220 h 800940"/>
              <a:gd name="connsiteX86" fmla="*/ 283368 w 762299"/>
              <a:gd name="connsiteY86" fmla="*/ 400794 h 800940"/>
              <a:gd name="connsiteX87" fmla="*/ 254794 w 762299"/>
              <a:gd name="connsiteY87" fmla="*/ 374600 h 800940"/>
              <a:gd name="connsiteX88" fmla="*/ 245268 w 762299"/>
              <a:gd name="connsiteY88" fmla="*/ 355551 h 800940"/>
              <a:gd name="connsiteX89" fmla="*/ 228600 w 762299"/>
              <a:gd name="connsiteY89" fmla="*/ 329357 h 800940"/>
              <a:gd name="connsiteX90" fmla="*/ 226219 w 762299"/>
              <a:gd name="connsiteY90" fmla="*/ 303163 h 800940"/>
              <a:gd name="connsiteX91" fmla="*/ 211931 w 762299"/>
              <a:gd name="connsiteY91" fmla="*/ 284113 h 800940"/>
              <a:gd name="connsiteX92" fmla="*/ 202406 w 762299"/>
              <a:gd name="connsiteY92" fmla="*/ 267445 h 800940"/>
              <a:gd name="connsiteX93" fmla="*/ 190499 w 762299"/>
              <a:gd name="connsiteY93" fmla="*/ 248394 h 800940"/>
              <a:gd name="connsiteX94" fmla="*/ 171450 w 762299"/>
              <a:gd name="connsiteY94" fmla="*/ 248395 h 800940"/>
              <a:gd name="connsiteX95" fmla="*/ 166687 w 762299"/>
              <a:gd name="connsiteY95" fmla="*/ 229345 h 800940"/>
              <a:gd name="connsiteX96" fmla="*/ 164306 w 762299"/>
              <a:gd name="connsiteY96" fmla="*/ 222201 h 800940"/>
              <a:gd name="connsiteX97" fmla="*/ 157162 w 762299"/>
              <a:gd name="connsiteY97" fmla="*/ 219820 h 800940"/>
              <a:gd name="connsiteX98" fmla="*/ 142875 w 762299"/>
              <a:gd name="connsiteY98" fmla="*/ 212676 h 800940"/>
              <a:gd name="connsiteX99" fmla="*/ 135731 w 762299"/>
              <a:gd name="connsiteY99" fmla="*/ 207913 h 800940"/>
              <a:gd name="connsiteX100" fmla="*/ 126206 w 762299"/>
              <a:gd name="connsiteY100" fmla="*/ 203151 h 800940"/>
              <a:gd name="connsiteX101" fmla="*/ 119062 w 762299"/>
              <a:gd name="connsiteY101" fmla="*/ 198388 h 800940"/>
              <a:gd name="connsiteX102" fmla="*/ 111919 w 762299"/>
              <a:gd name="connsiteY102" fmla="*/ 191245 h 800940"/>
              <a:gd name="connsiteX103" fmla="*/ 102394 w 762299"/>
              <a:gd name="connsiteY103" fmla="*/ 188863 h 800940"/>
              <a:gd name="connsiteX104" fmla="*/ 95250 w 762299"/>
              <a:gd name="connsiteY104" fmla="*/ 184101 h 800940"/>
              <a:gd name="connsiteX105" fmla="*/ 88106 w 762299"/>
              <a:gd name="connsiteY105" fmla="*/ 176957 h 800940"/>
              <a:gd name="connsiteX106" fmla="*/ 80962 w 762299"/>
              <a:gd name="connsiteY106" fmla="*/ 174576 h 800940"/>
              <a:gd name="connsiteX107" fmla="*/ 66675 w 762299"/>
              <a:gd name="connsiteY107" fmla="*/ 165051 h 800940"/>
              <a:gd name="connsiteX108" fmla="*/ 54769 w 762299"/>
              <a:gd name="connsiteY108" fmla="*/ 153145 h 800940"/>
              <a:gd name="connsiteX109" fmla="*/ 40481 w 762299"/>
              <a:gd name="connsiteY109" fmla="*/ 143620 h 800940"/>
              <a:gd name="connsiteX110" fmla="*/ 26194 w 762299"/>
              <a:gd name="connsiteY110" fmla="*/ 134095 h 800940"/>
              <a:gd name="connsiteX111" fmla="*/ 11906 w 762299"/>
              <a:gd name="connsiteY111" fmla="*/ 126951 h 800940"/>
              <a:gd name="connsiteX112" fmla="*/ 0 w 762299"/>
              <a:gd name="connsiteY112" fmla="*/ 103138 h 800940"/>
              <a:gd name="connsiteX113" fmla="*/ 4762 w 762299"/>
              <a:gd name="connsiteY113" fmla="*/ 65038 h 800940"/>
              <a:gd name="connsiteX114" fmla="*/ 9525 w 762299"/>
              <a:gd name="connsiteY114" fmla="*/ 57895 h 800940"/>
              <a:gd name="connsiteX115" fmla="*/ 16669 w 762299"/>
              <a:gd name="connsiteY115" fmla="*/ 43607 h 800940"/>
              <a:gd name="connsiteX116" fmla="*/ 7144 w 762299"/>
              <a:gd name="connsiteY11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266700 w 762299"/>
              <a:gd name="connsiteY11" fmla="*/ 129332 h 800940"/>
              <a:gd name="connsiteX12" fmla="*/ 316706 w 762299"/>
              <a:gd name="connsiteY12" fmla="*/ 110283 h 800940"/>
              <a:gd name="connsiteX13" fmla="*/ 290512 w 762299"/>
              <a:gd name="connsiteY13" fmla="*/ 150763 h 800940"/>
              <a:gd name="connsiteX14" fmla="*/ 366712 w 762299"/>
              <a:gd name="connsiteY14" fmla="*/ 153144 h 800940"/>
              <a:gd name="connsiteX15" fmla="*/ 316706 w 762299"/>
              <a:gd name="connsiteY15" fmla="*/ 219820 h 800940"/>
              <a:gd name="connsiteX16" fmla="*/ 366712 w 762299"/>
              <a:gd name="connsiteY16" fmla="*/ 217438 h 800940"/>
              <a:gd name="connsiteX17" fmla="*/ 314325 w 762299"/>
              <a:gd name="connsiteY17" fmla="*/ 291257 h 800940"/>
              <a:gd name="connsiteX18" fmla="*/ 388143 w 762299"/>
              <a:gd name="connsiteY18" fmla="*/ 284113 h 800940"/>
              <a:gd name="connsiteX19" fmla="*/ 333375 w 762299"/>
              <a:gd name="connsiteY19" fmla="*/ 307926 h 800940"/>
              <a:gd name="connsiteX20" fmla="*/ 338137 w 762299"/>
              <a:gd name="connsiteY20" fmla="*/ 315070 h 800940"/>
              <a:gd name="connsiteX21" fmla="*/ 352425 w 762299"/>
              <a:gd name="connsiteY21" fmla="*/ 317451 h 800940"/>
              <a:gd name="connsiteX22" fmla="*/ 426244 w 762299"/>
              <a:gd name="connsiteY22" fmla="*/ 315069 h 800940"/>
              <a:gd name="connsiteX23" fmla="*/ 366712 w 762299"/>
              <a:gd name="connsiteY23" fmla="*/ 326976 h 800940"/>
              <a:gd name="connsiteX24" fmla="*/ 371475 w 762299"/>
              <a:gd name="connsiteY24" fmla="*/ 334120 h 800940"/>
              <a:gd name="connsiteX25" fmla="*/ 385762 w 762299"/>
              <a:gd name="connsiteY25" fmla="*/ 343645 h 800940"/>
              <a:gd name="connsiteX26" fmla="*/ 390525 w 762299"/>
              <a:gd name="connsiteY26" fmla="*/ 350788 h 800940"/>
              <a:gd name="connsiteX27" fmla="*/ 450056 w 762299"/>
              <a:gd name="connsiteY27" fmla="*/ 353169 h 800940"/>
              <a:gd name="connsiteX28" fmla="*/ 407194 w 762299"/>
              <a:gd name="connsiteY28" fmla="*/ 367457 h 800940"/>
              <a:gd name="connsiteX29" fmla="*/ 421481 w 762299"/>
              <a:gd name="connsiteY29" fmla="*/ 374601 h 800940"/>
              <a:gd name="connsiteX30" fmla="*/ 442912 w 762299"/>
              <a:gd name="connsiteY30" fmla="*/ 393651 h 800940"/>
              <a:gd name="connsiteX31" fmla="*/ 495300 w 762299"/>
              <a:gd name="connsiteY31" fmla="*/ 391269 h 800940"/>
              <a:gd name="connsiteX32" fmla="*/ 461962 w 762299"/>
              <a:gd name="connsiteY32" fmla="*/ 431751 h 800940"/>
              <a:gd name="connsiteX33" fmla="*/ 514350 w 762299"/>
              <a:gd name="connsiteY33" fmla="*/ 446038 h 800940"/>
              <a:gd name="connsiteX34" fmla="*/ 473869 w 762299"/>
              <a:gd name="connsiteY34" fmla="*/ 488901 h 800940"/>
              <a:gd name="connsiteX35" fmla="*/ 476250 w 762299"/>
              <a:gd name="connsiteY35" fmla="*/ 496045 h 800940"/>
              <a:gd name="connsiteX36" fmla="*/ 552449 w 762299"/>
              <a:gd name="connsiteY36" fmla="*/ 491282 h 800940"/>
              <a:gd name="connsiteX37" fmla="*/ 504825 w 762299"/>
              <a:gd name="connsiteY37" fmla="*/ 517476 h 800940"/>
              <a:gd name="connsiteX38" fmla="*/ 540544 w 762299"/>
              <a:gd name="connsiteY38" fmla="*/ 522238 h 800940"/>
              <a:gd name="connsiteX39" fmla="*/ 573881 w 762299"/>
              <a:gd name="connsiteY39" fmla="*/ 529382 h 800940"/>
              <a:gd name="connsiteX40" fmla="*/ 581025 w 762299"/>
              <a:gd name="connsiteY40" fmla="*/ 534145 h 800940"/>
              <a:gd name="connsiteX41" fmla="*/ 592931 w 762299"/>
              <a:gd name="connsiteY41" fmla="*/ 536526 h 800940"/>
              <a:gd name="connsiteX42" fmla="*/ 600075 w 762299"/>
              <a:gd name="connsiteY42" fmla="*/ 538907 h 800940"/>
              <a:gd name="connsiteX43" fmla="*/ 623887 w 762299"/>
              <a:gd name="connsiteY43" fmla="*/ 543670 h 800940"/>
              <a:gd name="connsiteX44" fmla="*/ 621506 w 762299"/>
              <a:gd name="connsiteY44" fmla="*/ 555576 h 800940"/>
              <a:gd name="connsiteX45" fmla="*/ 638175 w 762299"/>
              <a:gd name="connsiteY45" fmla="*/ 572245 h 800940"/>
              <a:gd name="connsiteX46" fmla="*/ 640556 w 762299"/>
              <a:gd name="connsiteY46" fmla="*/ 579388 h 800940"/>
              <a:gd name="connsiteX47" fmla="*/ 690562 w 762299"/>
              <a:gd name="connsiteY47" fmla="*/ 579388 h 800940"/>
              <a:gd name="connsiteX48" fmla="*/ 733425 w 762299"/>
              <a:gd name="connsiteY48" fmla="*/ 603202 h 800940"/>
              <a:gd name="connsiteX49" fmla="*/ 742949 w 762299"/>
              <a:gd name="connsiteY49" fmla="*/ 684164 h 800940"/>
              <a:gd name="connsiteX50" fmla="*/ 745331 w 762299"/>
              <a:gd name="connsiteY50" fmla="*/ 717500 h 800940"/>
              <a:gd name="connsiteX51" fmla="*/ 752475 w 762299"/>
              <a:gd name="connsiteY51" fmla="*/ 755601 h 800940"/>
              <a:gd name="connsiteX52" fmla="*/ 754857 w 762299"/>
              <a:gd name="connsiteY52" fmla="*/ 796082 h 800940"/>
              <a:gd name="connsiteX53" fmla="*/ 650081 w 762299"/>
              <a:gd name="connsiteY53" fmla="*/ 796082 h 800940"/>
              <a:gd name="connsiteX54" fmla="*/ 590550 w 762299"/>
              <a:gd name="connsiteY54" fmla="*/ 741313 h 800940"/>
              <a:gd name="connsiteX55" fmla="*/ 566737 w 762299"/>
              <a:gd name="connsiteY55" fmla="*/ 736551 h 800940"/>
              <a:gd name="connsiteX56" fmla="*/ 531019 w 762299"/>
              <a:gd name="connsiteY56" fmla="*/ 691307 h 800940"/>
              <a:gd name="connsiteX57" fmla="*/ 521494 w 762299"/>
              <a:gd name="connsiteY57" fmla="*/ 686545 h 800940"/>
              <a:gd name="connsiteX58" fmla="*/ 514350 w 762299"/>
              <a:gd name="connsiteY58" fmla="*/ 684163 h 800940"/>
              <a:gd name="connsiteX59" fmla="*/ 500062 w 762299"/>
              <a:gd name="connsiteY59" fmla="*/ 672257 h 800940"/>
              <a:gd name="connsiteX60" fmla="*/ 476250 w 762299"/>
              <a:gd name="connsiteY60" fmla="*/ 667495 h 800940"/>
              <a:gd name="connsiteX61" fmla="*/ 457200 w 762299"/>
              <a:gd name="connsiteY61" fmla="*/ 657970 h 800940"/>
              <a:gd name="connsiteX62" fmla="*/ 442912 w 762299"/>
              <a:gd name="connsiteY62" fmla="*/ 653207 h 800940"/>
              <a:gd name="connsiteX63" fmla="*/ 428625 w 762299"/>
              <a:gd name="connsiteY63" fmla="*/ 641301 h 800940"/>
              <a:gd name="connsiteX64" fmla="*/ 416719 w 762299"/>
              <a:gd name="connsiteY64" fmla="*/ 638920 h 800940"/>
              <a:gd name="connsiteX65" fmla="*/ 400050 w 762299"/>
              <a:gd name="connsiteY65" fmla="*/ 627013 h 800940"/>
              <a:gd name="connsiteX66" fmla="*/ 366712 w 762299"/>
              <a:gd name="connsiteY66" fmla="*/ 619870 h 800940"/>
              <a:gd name="connsiteX67" fmla="*/ 354806 w 762299"/>
              <a:gd name="connsiteY67" fmla="*/ 615107 h 800940"/>
              <a:gd name="connsiteX68" fmla="*/ 340519 w 762299"/>
              <a:gd name="connsiteY68" fmla="*/ 610345 h 800940"/>
              <a:gd name="connsiteX69" fmla="*/ 330994 w 762299"/>
              <a:gd name="connsiteY69" fmla="*/ 600820 h 800940"/>
              <a:gd name="connsiteX70" fmla="*/ 314325 w 762299"/>
              <a:gd name="connsiteY70" fmla="*/ 581770 h 800940"/>
              <a:gd name="connsiteX71" fmla="*/ 311944 w 762299"/>
              <a:gd name="connsiteY71" fmla="*/ 572245 h 800940"/>
              <a:gd name="connsiteX72" fmla="*/ 307181 w 762299"/>
              <a:gd name="connsiteY72" fmla="*/ 557957 h 800940"/>
              <a:gd name="connsiteX73" fmla="*/ 302419 w 762299"/>
              <a:gd name="connsiteY73" fmla="*/ 538907 h 800940"/>
              <a:gd name="connsiteX74" fmla="*/ 297656 w 762299"/>
              <a:gd name="connsiteY74" fmla="*/ 479376 h 800940"/>
              <a:gd name="connsiteX75" fmla="*/ 295275 w 762299"/>
              <a:gd name="connsiteY75" fmla="*/ 469851 h 800940"/>
              <a:gd name="connsiteX76" fmla="*/ 290512 w 762299"/>
              <a:gd name="connsiteY76" fmla="*/ 450801 h 800940"/>
              <a:gd name="connsiteX77" fmla="*/ 285750 w 762299"/>
              <a:gd name="connsiteY77" fmla="*/ 443657 h 800940"/>
              <a:gd name="connsiteX78" fmla="*/ 283369 w 762299"/>
              <a:gd name="connsiteY78" fmla="*/ 436513 h 800940"/>
              <a:gd name="connsiteX79" fmla="*/ 273844 w 762299"/>
              <a:gd name="connsiteY79" fmla="*/ 419845 h 800940"/>
              <a:gd name="connsiteX80" fmla="*/ 259556 w 762299"/>
              <a:gd name="connsiteY80" fmla="*/ 405557 h 800940"/>
              <a:gd name="connsiteX81" fmla="*/ 245269 w 762299"/>
              <a:gd name="connsiteY81" fmla="*/ 396032 h 800940"/>
              <a:gd name="connsiteX82" fmla="*/ 230981 w 762299"/>
              <a:gd name="connsiteY82" fmla="*/ 386507 h 800940"/>
              <a:gd name="connsiteX83" fmla="*/ 226219 w 762299"/>
              <a:gd name="connsiteY83" fmla="*/ 379363 h 800940"/>
              <a:gd name="connsiteX84" fmla="*/ 223837 w 762299"/>
              <a:gd name="connsiteY84" fmla="*/ 372220 h 800940"/>
              <a:gd name="connsiteX85" fmla="*/ 283368 w 762299"/>
              <a:gd name="connsiteY85" fmla="*/ 400794 h 800940"/>
              <a:gd name="connsiteX86" fmla="*/ 254794 w 762299"/>
              <a:gd name="connsiteY86" fmla="*/ 374600 h 800940"/>
              <a:gd name="connsiteX87" fmla="*/ 245268 w 762299"/>
              <a:gd name="connsiteY87" fmla="*/ 355551 h 800940"/>
              <a:gd name="connsiteX88" fmla="*/ 228600 w 762299"/>
              <a:gd name="connsiteY88" fmla="*/ 329357 h 800940"/>
              <a:gd name="connsiteX89" fmla="*/ 226219 w 762299"/>
              <a:gd name="connsiteY89" fmla="*/ 303163 h 800940"/>
              <a:gd name="connsiteX90" fmla="*/ 211931 w 762299"/>
              <a:gd name="connsiteY90" fmla="*/ 284113 h 800940"/>
              <a:gd name="connsiteX91" fmla="*/ 202406 w 762299"/>
              <a:gd name="connsiteY91" fmla="*/ 267445 h 800940"/>
              <a:gd name="connsiteX92" fmla="*/ 190499 w 762299"/>
              <a:gd name="connsiteY92" fmla="*/ 248394 h 800940"/>
              <a:gd name="connsiteX93" fmla="*/ 171450 w 762299"/>
              <a:gd name="connsiteY93" fmla="*/ 248395 h 800940"/>
              <a:gd name="connsiteX94" fmla="*/ 166687 w 762299"/>
              <a:gd name="connsiteY94" fmla="*/ 229345 h 800940"/>
              <a:gd name="connsiteX95" fmla="*/ 164306 w 762299"/>
              <a:gd name="connsiteY95" fmla="*/ 222201 h 800940"/>
              <a:gd name="connsiteX96" fmla="*/ 157162 w 762299"/>
              <a:gd name="connsiteY96" fmla="*/ 219820 h 800940"/>
              <a:gd name="connsiteX97" fmla="*/ 142875 w 762299"/>
              <a:gd name="connsiteY97" fmla="*/ 212676 h 800940"/>
              <a:gd name="connsiteX98" fmla="*/ 135731 w 762299"/>
              <a:gd name="connsiteY98" fmla="*/ 207913 h 800940"/>
              <a:gd name="connsiteX99" fmla="*/ 126206 w 762299"/>
              <a:gd name="connsiteY99" fmla="*/ 203151 h 800940"/>
              <a:gd name="connsiteX100" fmla="*/ 119062 w 762299"/>
              <a:gd name="connsiteY100" fmla="*/ 198388 h 800940"/>
              <a:gd name="connsiteX101" fmla="*/ 111919 w 762299"/>
              <a:gd name="connsiteY101" fmla="*/ 191245 h 800940"/>
              <a:gd name="connsiteX102" fmla="*/ 102394 w 762299"/>
              <a:gd name="connsiteY102" fmla="*/ 188863 h 800940"/>
              <a:gd name="connsiteX103" fmla="*/ 95250 w 762299"/>
              <a:gd name="connsiteY103" fmla="*/ 184101 h 800940"/>
              <a:gd name="connsiteX104" fmla="*/ 88106 w 762299"/>
              <a:gd name="connsiteY104" fmla="*/ 176957 h 800940"/>
              <a:gd name="connsiteX105" fmla="*/ 80962 w 762299"/>
              <a:gd name="connsiteY105" fmla="*/ 174576 h 800940"/>
              <a:gd name="connsiteX106" fmla="*/ 66675 w 762299"/>
              <a:gd name="connsiteY106" fmla="*/ 165051 h 800940"/>
              <a:gd name="connsiteX107" fmla="*/ 54769 w 762299"/>
              <a:gd name="connsiteY107" fmla="*/ 153145 h 800940"/>
              <a:gd name="connsiteX108" fmla="*/ 40481 w 762299"/>
              <a:gd name="connsiteY108" fmla="*/ 143620 h 800940"/>
              <a:gd name="connsiteX109" fmla="*/ 26194 w 762299"/>
              <a:gd name="connsiteY109" fmla="*/ 134095 h 800940"/>
              <a:gd name="connsiteX110" fmla="*/ 11906 w 762299"/>
              <a:gd name="connsiteY110" fmla="*/ 126951 h 800940"/>
              <a:gd name="connsiteX111" fmla="*/ 0 w 762299"/>
              <a:gd name="connsiteY111" fmla="*/ 103138 h 800940"/>
              <a:gd name="connsiteX112" fmla="*/ 4762 w 762299"/>
              <a:gd name="connsiteY112" fmla="*/ 65038 h 800940"/>
              <a:gd name="connsiteX113" fmla="*/ 9525 w 762299"/>
              <a:gd name="connsiteY113" fmla="*/ 57895 h 800940"/>
              <a:gd name="connsiteX114" fmla="*/ 16669 w 762299"/>
              <a:gd name="connsiteY114" fmla="*/ 43607 h 800940"/>
              <a:gd name="connsiteX115" fmla="*/ 7144 w 762299"/>
              <a:gd name="connsiteY11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290512 w 762299"/>
              <a:gd name="connsiteY12" fmla="*/ 150763 h 800940"/>
              <a:gd name="connsiteX13" fmla="*/ 366712 w 762299"/>
              <a:gd name="connsiteY13" fmla="*/ 153144 h 800940"/>
              <a:gd name="connsiteX14" fmla="*/ 316706 w 762299"/>
              <a:gd name="connsiteY14" fmla="*/ 219820 h 800940"/>
              <a:gd name="connsiteX15" fmla="*/ 366712 w 762299"/>
              <a:gd name="connsiteY15" fmla="*/ 217438 h 800940"/>
              <a:gd name="connsiteX16" fmla="*/ 314325 w 762299"/>
              <a:gd name="connsiteY16" fmla="*/ 291257 h 800940"/>
              <a:gd name="connsiteX17" fmla="*/ 388143 w 762299"/>
              <a:gd name="connsiteY17" fmla="*/ 284113 h 800940"/>
              <a:gd name="connsiteX18" fmla="*/ 333375 w 762299"/>
              <a:gd name="connsiteY18" fmla="*/ 307926 h 800940"/>
              <a:gd name="connsiteX19" fmla="*/ 338137 w 762299"/>
              <a:gd name="connsiteY19" fmla="*/ 315070 h 800940"/>
              <a:gd name="connsiteX20" fmla="*/ 352425 w 762299"/>
              <a:gd name="connsiteY20" fmla="*/ 317451 h 800940"/>
              <a:gd name="connsiteX21" fmla="*/ 426244 w 762299"/>
              <a:gd name="connsiteY21" fmla="*/ 315069 h 800940"/>
              <a:gd name="connsiteX22" fmla="*/ 366712 w 762299"/>
              <a:gd name="connsiteY22" fmla="*/ 326976 h 800940"/>
              <a:gd name="connsiteX23" fmla="*/ 371475 w 762299"/>
              <a:gd name="connsiteY23" fmla="*/ 334120 h 800940"/>
              <a:gd name="connsiteX24" fmla="*/ 385762 w 762299"/>
              <a:gd name="connsiteY24" fmla="*/ 343645 h 800940"/>
              <a:gd name="connsiteX25" fmla="*/ 390525 w 762299"/>
              <a:gd name="connsiteY25" fmla="*/ 350788 h 800940"/>
              <a:gd name="connsiteX26" fmla="*/ 450056 w 762299"/>
              <a:gd name="connsiteY26" fmla="*/ 353169 h 800940"/>
              <a:gd name="connsiteX27" fmla="*/ 407194 w 762299"/>
              <a:gd name="connsiteY27" fmla="*/ 367457 h 800940"/>
              <a:gd name="connsiteX28" fmla="*/ 421481 w 762299"/>
              <a:gd name="connsiteY28" fmla="*/ 374601 h 800940"/>
              <a:gd name="connsiteX29" fmla="*/ 442912 w 762299"/>
              <a:gd name="connsiteY29" fmla="*/ 393651 h 800940"/>
              <a:gd name="connsiteX30" fmla="*/ 495300 w 762299"/>
              <a:gd name="connsiteY30" fmla="*/ 391269 h 800940"/>
              <a:gd name="connsiteX31" fmla="*/ 461962 w 762299"/>
              <a:gd name="connsiteY31" fmla="*/ 431751 h 800940"/>
              <a:gd name="connsiteX32" fmla="*/ 514350 w 762299"/>
              <a:gd name="connsiteY32" fmla="*/ 446038 h 800940"/>
              <a:gd name="connsiteX33" fmla="*/ 473869 w 762299"/>
              <a:gd name="connsiteY33" fmla="*/ 488901 h 800940"/>
              <a:gd name="connsiteX34" fmla="*/ 476250 w 762299"/>
              <a:gd name="connsiteY34" fmla="*/ 496045 h 800940"/>
              <a:gd name="connsiteX35" fmla="*/ 552449 w 762299"/>
              <a:gd name="connsiteY35" fmla="*/ 491282 h 800940"/>
              <a:gd name="connsiteX36" fmla="*/ 504825 w 762299"/>
              <a:gd name="connsiteY36" fmla="*/ 517476 h 800940"/>
              <a:gd name="connsiteX37" fmla="*/ 540544 w 762299"/>
              <a:gd name="connsiteY37" fmla="*/ 522238 h 800940"/>
              <a:gd name="connsiteX38" fmla="*/ 573881 w 762299"/>
              <a:gd name="connsiteY38" fmla="*/ 529382 h 800940"/>
              <a:gd name="connsiteX39" fmla="*/ 581025 w 762299"/>
              <a:gd name="connsiteY39" fmla="*/ 534145 h 800940"/>
              <a:gd name="connsiteX40" fmla="*/ 592931 w 762299"/>
              <a:gd name="connsiteY40" fmla="*/ 536526 h 800940"/>
              <a:gd name="connsiteX41" fmla="*/ 600075 w 762299"/>
              <a:gd name="connsiteY41" fmla="*/ 538907 h 800940"/>
              <a:gd name="connsiteX42" fmla="*/ 623887 w 762299"/>
              <a:gd name="connsiteY42" fmla="*/ 543670 h 800940"/>
              <a:gd name="connsiteX43" fmla="*/ 621506 w 762299"/>
              <a:gd name="connsiteY43" fmla="*/ 555576 h 800940"/>
              <a:gd name="connsiteX44" fmla="*/ 638175 w 762299"/>
              <a:gd name="connsiteY44" fmla="*/ 572245 h 800940"/>
              <a:gd name="connsiteX45" fmla="*/ 640556 w 762299"/>
              <a:gd name="connsiteY45" fmla="*/ 579388 h 800940"/>
              <a:gd name="connsiteX46" fmla="*/ 690562 w 762299"/>
              <a:gd name="connsiteY46" fmla="*/ 579388 h 800940"/>
              <a:gd name="connsiteX47" fmla="*/ 733425 w 762299"/>
              <a:gd name="connsiteY47" fmla="*/ 603202 h 800940"/>
              <a:gd name="connsiteX48" fmla="*/ 742949 w 762299"/>
              <a:gd name="connsiteY48" fmla="*/ 684164 h 800940"/>
              <a:gd name="connsiteX49" fmla="*/ 745331 w 762299"/>
              <a:gd name="connsiteY49" fmla="*/ 717500 h 800940"/>
              <a:gd name="connsiteX50" fmla="*/ 752475 w 762299"/>
              <a:gd name="connsiteY50" fmla="*/ 755601 h 800940"/>
              <a:gd name="connsiteX51" fmla="*/ 754857 w 762299"/>
              <a:gd name="connsiteY51" fmla="*/ 796082 h 800940"/>
              <a:gd name="connsiteX52" fmla="*/ 650081 w 762299"/>
              <a:gd name="connsiteY52" fmla="*/ 796082 h 800940"/>
              <a:gd name="connsiteX53" fmla="*/ 590550 w 762299"/>
              <a:gd name="connsiteY53" fmla="*/ 741313 h 800940"/>
              <a:gd name="connsiteX54" fmla="*/ 566737 w 762299"/>
              <a:gd name="connsiteY54" fmla="*/ 736551 h 800940"/>
              <a:gd name="connsiteX55" fmla="*/ 531019 w 762299"/>
              <a:gd name="connsiteY55" fmla="*/ 691307 h 800940"/>
              <a:gd name="connsiteX56" fmla="*/ 521494 w 762299"/>
              <a:gd name="connsiteY56" fmla="*/ 686545 h 800940"/>
              <a:gd name="connsiteX57" fmla="*/ 514350 w 762299"/>
              <a:gd name="connsiteY57" fmla="*/ 684163 h 800940"/>
              <a:gd name="connsiteX58" fmla="*/ 500062 w 762299"/>
              <a:gd name="connsiteY58" fmla="*/ 672257 h 800940"/>
              <a:gd name="connsiteX59" fmla="*/ 476250 w 762299"/>
              <a:gd name="connsiteY59" fmla="*/ 667495 h 800940"/>
              <a:gd name="connsiteX60" fmla="*/ 457200 w 762299"/>
              <a:gd name="connsiteY60" fmla="*/ 657970 h 800940"/>
              <a:gd name="connsiteX61" fmla="*/ 442912 w 762299"/>
              <a:gd name="connsiteY61" fmla="*/ 653207 h 800940"/>
              <a:gd name="connsiteX62" fmla="*/ 428625 w 762299"/>
              <a:gd name="connsiteY62" fmla="*/ 641301 h 800940"/>
              <a:gd name="connsiteX63" fmla="*/ 416719 w 762299"/>
              <a:gd name="connsiteY63" fmla="*/ 638920 h 800940"/>
              <a:gd name="connsiteX64" fmla="*/ 400050 w 762299"/>
              <a:gd name="connsiteY64" fmla="*/ 627013 h 800940"/>
              <a:gd name="connsiteX65" fmla="*/ 366712 w 762299"/>
              <a:gd name="connsiteY65" fmla="*/ 619870 h 800940"/>
              <a:gd name="connsiteX66" fmla="*/ 354806 w 762299"/>
              <a:gd name="connsiteY66" fmla="*/ 615107 h 800940"/>
              <a:gd name="connsiteX67" fmla="*/ 340519 w 762299"/>
              <a:gd name="connsiteY67" fmla="*/ 610345 h 800940"/>
              <a:gd name="connsiteX68" fmla="*/ 330994 w 762299"/>
              <a:gd name="connsiteY68" fmla="*/ 600820 h 800940"/>
              <a:gd name="connsiteX69" fmla="*/ 314325 w 762299"/>
              <a:gd name="connsiteY69" fmla="*/ 581770 h 800940"/>
              <a:gd name="connsiteX70" fmla="*/ 311944 w 762299"/>
              <a:gd name="connsiteY70" fmla="*/ 572245 h 800940"/>
              <a:gd name="connsiteX71" fmla="*/ 307181 w 762299"/>
              <a:gd name="connsiteY71" fmla="*/ 557957 h 800940"/>
              <a:gd name="connsiteX72" fmla="*/ 302419 w 762299"/>
              <a:gd name="connsiteY72" fmla="*/ 538907 h 800940"/>
              <a:gd name="connsiteX73" fmla="*/ 297656 w 762299"/>
              <a:gd name="connsiteY73" fmla="*/ 479376 h 800940"/>
              <a:gd name="connsiteX74" fmla="*/ 295275 w 762299"/>
              <a:gd name="connsiteY74" fmla="*/ 469851 h 800940"/>
              <a:gd name="connsiteX75" fmla="*/ 290512 w 762299"/>
              <a:gd name="connsiteY75" fmla="*/ 450801 h 800940"/>
              <a:gd name="connsiteX76" fmla="*/ 285750 w 762299"/>
              <a:gd name="connsiteY76" fmla="*/ 443657 h 800940"/>
              <a:gd name="connsiteX77" fmla="*/ 283369 w 762299"/>
              <a:gd name="connsiteY77" fmla="*/ 436513 h 800940"/>
              <a:gd name="connsiteX78" fmla="*/ 273844 w 762299"/>
              <a:gd name="connsiteY78" fmla="*/ 419845 h 800940"/>
              <a:gd name="connsiteX79" fmla="*/ 259556 w 762299"/>
              <a:gd name="connsiteY79" fmla="*/ 405557 h 800940"/>
              <a:gd name="connsiteX80" fmla="*/ 245269 w 762299"/>
              <a:gd name="connsiteY80" fmla="*/ 396032 h 800940"/>
              <a:gd name="connsiteX81" fmla="*/ 230981 w 762299"/>
              <a:gd name="connsiteY81" fmla="*/ 386507 h 800940"/>
              <a:gd name="connsiteX82" fmla="*/ 226219 w 762299"/>
              <a:gd name="connsiteY82" fmla="*/ 379363 h 800940"/>
              <a:gd name="connsiteX83" fmla="*/ 223837 w 762299"/>
              <a:gd name="connsiteY83" fmla="*/ 372220 h 800940"/>
              <a:gd name="connsiteX84" fmla="*/ 283368 w 762299"/>
              <a:gd name="connsiteY84" fmla="*/ 400794 h 800940"/>
              <a:gd name="connsiteX85" fmla="*/ 254794 w 762299"/>
              <a:gd name="connsiteY85" fmla="*/ 374600 h 800940"/>
              <a:gd name="connsiteX86" fmla="*/ 245268 w 762299"/>
              <a:gd name="connsiteY86" fmla="*/ 355551 h 800940"/>
              <a:gd name="connsiteX87" fmla="*/ 228600 w 762299"/>
              <a:gd name="connsiteY87" fmla="*/ 329357 h 800940"/>
              <a:gd name="connsiteX88" fmla="*/ 226219 w 762299"/>
              <a:gd name="connsiteY88" fmla="*/ 303163 h 800940"/>
              <a:gd name="connsiteX89" fmla="*/ 211931 w 762299"/>
              <a:gd name="connsiteY89" fmla="*/ 284113 h 800940"/>
              <a:gd name="connsiteX90" fmla="*/ 202406 w 762299"/>
              <a:gd name="connsiteY90" fmla="*/ 267445 h 800940"/>
              <a:gd name="connsiteX91" fmla="*/ 190499 w 762299"/>
              <a:gd name="connsiteY91" fmla="*/ 248394 h 800940"/>
              <a:gd name="connsiteX92" fmla="*/ 171450 w 762299"/>
              <a:gd name="connsiteY92" fmla="*/ 248395 h 800940"/>
              <a:gd name="connsiteX93" fmla="*/ 166687 w 762299"/>
              <a:gd name="connsiteY93" fmla="*/ 229345 h 800940"/>
              <a:gd name="connsiteX94" fmla="*/ 164306 w 762299"/>
              <a:gd name="connsiteY94" fmla="*/ 222201 h 800940"/>
              <a:gd name="connsiteX95" fmla="*/ 157162 w 762299"/>
              <a:gd name="connsiteY95" fmla="*/ 219820 h 800940"/>
              <a:gd name="connsiteX96" fmla="*/ 142875 w 762299"/>
              <a:gd name="connsiteY96" fmla="*/ 212676 h 800940"/>
              <a:gd name="connsiteX97" fmla="*/ 135731 w 762299"/>
              <a:gd name="connsiteY97" fmla="*/ 207913 h 800940"/>
              <a:gd name="connsiteX98" fmla="*/ 126206 w 762299"/>
              <a:gd name="connsiteY98" fmla="*/ 203151 h 800940"/>
              <a:gd name="connsiteX99" fmla="*/ 119062 w 762299"/>
              <a:gd name="connsiteY99" fmla="*/ 198388 h 800940"/>
              <a:gd name="connsiteX100" fmla="*/ 111919 w 762299"/>
              <a:gd name="connsiteY100" fmla="*/ 191245 h 800940"/>
              <a:gd name="connsiteX101" fmla="*/ 102394 w 762299"/>
              <a:gd name="connsiteY101" fmla="*/ 188863 h 800940"/>
              <a:gd name="connsiteX102" fmla="*/ 95250 w 762299"/>
              <a:gd name="connsiteY102" fmla="*/ 184101 h 800940"/>
              <a:gd name="connsiteX103" fmla="*/ 88106 w 762299"/>
              <a:gd name="connsiteY103" fmla="*/ 176957 h 800940"/>
              <a:gd name="connsiteX104" fmla="*/ 80962 w 762299"/>
              <a:gd name="connsiteY104" fmla="*/ 174576 h 800940"/>
              <a:gd name="connsiteX105" fmla="*/ 66675 w 762299"/>
              <a:gd name="connsiteY105" fmla="*/ 165051 h 800940"/>
              <a:gd name="connsiteX106" fmla="*/ 54769 w 762299"/>
              <a:gd name="connsiteY106" fmla="*/ 153145 h 800940"/>
              <a:gd name="connsiteX107" fmla="*/ 40481 w 762299"/>
              <a:gd name="connsiteY107" fmla="*/ 143620 h 800940"/>
              <a:gd name="connsiteX108" fmla="*/ 26194 w 762299"/>
              <a:gd name="connsiteY108" fmla="*/ 134095 h 800940"/>
              <a:gd name="connsiteX109" fmla="*/ 11906 w 762299"/>
              <a:gd name="connsiteY109" fmla="*/ 126951 h 800940"/>
              <a:gd name="connsiteX110" fmla="*/ 0 w 762299"/>
              <a:gd name="connsiteY110" fmla="*/ 103138 h 800940"/>
              <a:gd name="connsiteX111" fmla="*/ 4762 w 762299"/>
              <a:gd name="connsiteY111" fmla="*/ 65038 h 800940"/>
              <a:gd name="connsiteX112" fmla="*/ 9525 w 762299"/>
              <a:gd name="connsiteY112" fmla="*/ 57895 h 800940"/>
              <a:gd name="connsiteX113" fmla="*/ 16669 w 762299"/>
              <a:gd name="connsiteY113" fmla="*/ 43607 h 800940"/>
              <a:gd name="connsiteX114" fmla="*/ 7144 w 762299"/>
              <a:gd name="connsiteY114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16706 w 762299"/>
              <a:gd name="connsiteY13" fmla="*/ 219820 h 800940"/>
              <a:gd name="connsiteX14" fmla="*/ 366712 w 762299"/>
              <a:gd name="connsiteY14" fmla="*/ 217438 h 800940"/>
              <a:gd name="connsiteX15" fmla="*/ 314325 w 762299"/>
              <a:gd name="connsiteY15" fmla="*/ 291257 h 800940"/>
              <a:gd name="connsiteX16" fmla="*/ 388143 w 762299"/>
              <a:gd name="connsiteY16" fmla="*/ 284113 h 800940"/>
              <a:gd name="connsiteX17" fmla="*/ 333375 w 762299"/>
              <a:gd name="connsiteY17" fmla="*/ 307926 h 800940"/>
              <a:gd name="connsiteX18" fmla="*/ 338137 w 762299"/>
              <a:gd name="connsiteY18" fmla="*/ 315070 h 800940"/>
              <a:gd name="connsiteX19" fmla="*/ 352425 w 762299"/>
              <a:gd name="connsiteY19" fmla="*/ 317451 h 800940"/>
              <a:gd name="connsiteX20" fmla="*/ 426244 w 762299"/>
              <a:gd name="connsiteY20" fmla="*/ 315069 h 800940"/>
              <a:gd name="connsiteX21" fmla="*/ 366712 w 762299"/>
              <a:gd name="connsiteY21" fmla="*/ 326976 h 800940"/>
              <a:gd name="connsiteX22" fmla="*/ 371475 w 762299"/>
              <a:gd name="connsiteY22" fmla="*/ 334120 h 800940"/>
              <a:gd name="connsiteX23" fmla="*/ 385762 w 762299"/>
              <a:gd name="connsiteY23" fmla="*/ 343645 h 800940"/>
              <a:gd name="connsiteX24" fmla="*/ 390525 w 762299"/>
              <a:gd name="connsiteY24" fmla="*/ 350788 h 800940"/>
              <a:gd name="connsiteX25" fmla="*/ 450056 w 762299"/>
              <a:gd name="connsiteY25" fmla="*/ 353169 h 800940"/>
              <a:gd name="connsiteX26" fmla="*/ 407194 w 762299"/>
              <a:gd name="connsiteY26" fmla="*/ 367457 h 800940"/>
              <a:gd name="connsiteX27" fmla="*/ 421481 w 762299"/>
              <a:gd name="connsiteY27" fmla="*/ 374601 h 800940"/>
              <a:gd name="connsiteX28" fmla="*/ 442912 w 762299"/>
              <a:gd name="connsiteY28" fmla="*/ 393651 h 800940"/>
              <a:gd name="connsiteX29" fmla="*/ 495300 w 762299"/>
              <a:gd name="connsiteY29" fmla="*/ 391269 h 800940"/>
              <a:gd name="connsiteX30" fmla="*/ 461962 w 762299"/>
              <a:gd name="connsiteY30" fmla="*/ 431751 h 800940"/>
              <a:gd name="connsiteX31" fmla="*/ 514350 w 762299"/>
              <a:gd name="connsiteY31" fmla="*/ 446038 h 800940"/>
              <a:gd name="connsiteX32" fmla="*/ 473869 w 762299"/>
              <a:gd name="connsiteY32" fmla="*/ 488901 h 800940"/>
              <a:gd name="connsiteX33" fmla="*/ 476250 w 762299"/>
              <a:gd name="connsiteY33" fmla="*/ 496045 h 800940"/>
              <a:gd name="connsiteX34" fmla="*/ 552449 w 762299"/>
              <a:gd name="connsiteY34" fmla="*/ 491282 h 800940"/>
              <a:gd name="connsiteX35" fmla="*/ 504825 w 762299"/>
              <a:gd name="connsiteY35" fmla="*/ 517476 h 800940"/>
              <a:gd name="connsiteX36" fmla="*/ 540544 w 762299"/>
              <a:gd name="connsiteY36" fmla="*/ 522238 h 800940"/>
              <a:gd name="connsiteX37" fmla="*/ 573881 w 762299"/>
              <a:gd name="connsiteY37" fmla="*/ 529382 h 800940"/>
              <a:gd name="connsiteX38" fmla="*/ 581025 w 762299"/>
              <a:gd name="connsiteY38" fmla="*/ 534145 h 800940"/>
              <a:gd name="connsiteX39" fmla="*/ 592931 w 762299"/>
              <a:gd name="connsiteY39" fmla="*/ 536526 h 800940"/>
              <a:gd name="connsiteX40" fmla="*/ 600075 w 762299"/>
              <a:gd name="connsiteY40" fmla="*/ 538907 h 800940"/>
              <a:gd name="connsiteX41" fmla="*/ 623887 w 762299"/>
              <a:gd name="connsiteY41" fmla="*/ 543670 h 800940"/>
              <a:gd name="connsiteX42" fmla="*/ 621506 w 762299"/>
              <a:gd name="connsiteY42" fmla="*/ 555576 h 800940"/>
              <a:gd name="connsiteX43" fmla="*/ 638175 w 762299"/>
              <a:gd name="connsiteY43" fmla="*/ 572245 h 800940"/>
              <a:gd name="connsiteX44" fmla="*/ 640556 w 762299"/>
              <a:gd name="connsiteY44" fmla="*/ 579388 h 800940"/>
              <a:gd name="connsiteX45" fmla="*/ 690562 w 762299"/>
              <a:gd name="connsiteY45" fmla="*/ 579388 h 800940"/>
              <a:gd name="connsiteX46" fmla="*/ 733425 w 762299"/>
              <a:gd name="connsiteY46" fmla="*/ 603202 h 800940"/>
              <a:gd name="connsiteX47" fmla="*/ 742949 w 762299"/>
              <a:gd name="connsiteY47" fmla="*/ 684164 h 800940"/>
              <a:gd name="connsiteX48" fmla="*/ 745331 w 762299"/>
              <a:gd name="connsiteY48" fmla="*/ 717500 h 800940"/>
              <a:gd name="connsiteX49" fmla="*/ 752475 w 762299"/>
              <a:gd name="connsiteY49" fmla="*/ 755601 h 800940"/>
              <a:gd name="connsiteX50" fmla="*/ 754857 w 762299"/>
              <a:gd name="connsiteY50" fmla="*/ 796082 h 800940"/>
              <a:gd name="connsiteX51" fmla="*/ 650081 w 762299"/>
              <a:gd name="connsiteY51" fmla="*/ 796082 h 800940"/>
              <a:gd name="connsiteX52" fmla="*/ 590550 w 762299"/>
              <a:gd name="connsiteY52" fmla="*/ 741313 h 800940"/>
              <a:gd name="connsiteX53" fmla="*/ 566737 w 762299"/>
              <a:gd name="connsiteY53" fmla="*/ 736551 h 800940"/>
              <a:gd name="connsiteX54" fmla="*/ 531019 w 762299"/>
              <a:gd name="connsiteY54" fmla="*/ 691307 h 800940"/>
              <a:gd name="connsiteX55" fmla="*/ 521494 w 762299"/>
              <a:gd name="connsiteY55" fmla="*/ 686545 h 800940"/>
              <a:gd name="connsiteX56" fmla="*/ 514350 w 762299"/>
              <a:gd name="connsiteY56" fmla="*/ 684163 h 800940"/>
              <a:gd name="connsiteX57" fmla="*/ 500062 w 762299"/>
              <a:gd name="connsiteY57" fmla="*/ 672257 h 800940"/>
              <a:gd name="connsiteX58" fmla="*/ 476250 w 762299"/>
              <a:gd name="connsiteY58" fmla="*/ 667495 h 800940"/>
              <a:gd name="connsiteX59" fmla="*/ 457200 w 762299"/>
              <a:gd name="connsiteY59" fmla="*/ 657970 h 800940"/>
              <a:gd name="connsiteX60" fmla="*/ 442912 w 762299"/>
              <a:gd name="connsiteY60" fmla="*/ 653207 h 800940"/>
              <a:gd name="connsiteX61" fmla="*/ 428625 w 762299"/>
              <a:gd name="connsiteY61" fmla="*/ 641301 h 800940"/>
              <a:gd name="connsiteX62" fmla="*/ 416719 w 762299"/>
              <a:gd name="connsiteY62" fmla="*/ 638920 h 800940"/>
              <a:gd name="connsiteX63" fmla="*/ 400050 w 762299"/>
              <a:gd name="connsiteY63" fmla="*/ 627013 h 800940"/>
              <a:gd name="connsiteX64" fmla="*/ 366712 w 762299"/>
              <a:gd name="connsiteY64" fmla="*/ 619870 h 800940"/>
              <a:gd name="connsiteX65" fmla="*/ 354806 w 762299"/>
              <a:gd name="connsiteY65" fmla="*/ 615107 h 800940"/>
              <a:gd name="connsiteX66" fmla="*/ 340519 w 762299"/>
              <a:gd name="connsiteY66" fmla="*/ 610345 h 800940"/>
              <a:gd name="connsiteX67" fmla="*/ 330994 w 762299"/>
              <a:gd name="connsiteY67" fmla="*/ 600820 h 800940"/>
              <a:gd name="connsiteX68" fmla="*/ 314325 w 762299"/>
              <a:gd name="connsiteY68" fmla="*/ 581770 h 800940"/>
              <a:gd name="connsiteX69" fmla="*/ 311944 w 762299"/>
              <a:gd name="connsiteY69" fmla="*/ 572245 h 800940"/>
              <a:gd name="connsiteX70" fmla="*/ 307181 w 762299"/>
              <a:gd name="connsiteY70" fmla="*/ 557957 h 800940"/>
              <a:gd name="connsiteX71" fmla="*/ 302419 w 762299"/>
              <a:gd name="connsiteY71" fmla="*/ 538907 h 800940"/>
              <a:gd name="connsiteX72" fmla="*/ 297656 w 762299"/>
              <a:gd name="connsiteY72" fmla="*/ 479376 h 800940"/>
              <a:gd name="connsiteX73" fmla="*/ 295275 w 762299"/>
              <a:gd name="connsiteY73" fmla="*/ 469851 h 800940"/>
              <a:gd name="connsiteX74" fmla="*/ 290512 w 762299"/>
              <a:gd name="connsiteY74" fmla="*/ 450801 h 800940"/>
              <a:gd name="connsiteX75" fmla="*/ 285750 w 762299"/>
              <a:gd name="connsiteY75" fmla="*/ 443657 h 800940"/>
              <a:gd name="connsiteX76" fmla="*/ 283369 w 762299"/>
              <a:gd name="connsiteY76" fmla="*/ 436513 h 800940"/>
              <a:gd name="connsiteX77" fmla="*/ 273844 w 762299"/>
              <a:gd name="connsiteY77" fmla="*/ 419845 h 800940"/>
              <a:gd name="connsiteX78" fmla="*/ 259556 w 762299"/>
              <a:gd name="connsiteY78" fmla="*/ 405557 h 800940"/>
              <a:gd name="connsiteX79" fmla="*/ 245269 w 762299"/>
              <a:gd name="connsiteY79" fmla="*/ 396032 h 800940"/>
              <a:gd name="connsiteX80" fmla="*/ 230981 w 762299"/>
              <a:gd name="connsiteY80" fmla="*/ 386507 h 800940"/>
              <a:gd name="connsiteX81" fmla="*/ 226219 w 762299"/>
              <a:gd name="connsiteY81" fmla="*/ 379363 h 800940"/>
              <a:gd name="connsiteX82" fmla="*/ 223837 w 762299"/>
              <a:gd name="connsiteY82" fmla="*/ 372220 h 800940"/>
              <a:gd name="connsiteX83" fmla="*/ 283368 w 762299"/>
              <a:gd name="connsiteY83" fmla="*/ 400794 h 800940"/>
              <a:gd name="connsiteX84" fmla="*/ 254794 w 762299"/>
              <a:gd name="connsiteY84" fmla="*/ 374600 h 800940"/>
              <a:gd name="connsiteX85" fmla="*/ 245268 w 762299"/>
              <a:gd name="connsiteY85" fmla="*/ 355551 h 800940"/>
              <a:gd name="connsiteX86" fmla="*/ 228600 w 762299"/>
              <a:gd name="connsiteY86" fmla="*/ 329357 h 800940"/>
              <a:gd name="connsiteX87" fmla="*/ 226219 w 762299"/>
              <a:gd name="connsiteY87" fmla="*/ 303163 h 800940"/>
              <a:gd name="connsiteX88" fmla="*/ 211931 w 762299"/>
              <a:gd name="connsiteY88" fmla="*/ 284113 h 800940"/>
              <a:gd name="connsiteX89" fmla="*/ 202406 w 762299"/>
              <a:gd name="connsiteY89" fmla="*/ 267445 h 800940"/>
              <a:gd name="connsiteX90" fmla="*/ 190499 w 762299"/>
              <a:gd name="connsiteY90" fmla="*/ 248394 h 800940"/>
              <a:gd name="connsiteX91" fmla="*/ 171450 w 762299"/>
              <a:gd name="connsiteY91" fmla="*/ 248395 h 800940"/>
              <a:gd name="connsiteX92" fmla="*/ 166687 w 762299"/>
              <a:gd name="connsiteY92" fmla="*/ 229345 h 800940"/>
              <a:gd name="connsiteX93" fmla="*/ 164306 w 762299"/>
              <a:gd name="connsiteY93" fmla="*/ 222201 h 800940"/>
              <a:gd name="connsiteX94" fmla="*/ 157162 w 762299"/>
              <a:gd name="connsiteY94" fmla="*/ 219820 h 800940"/>
              <a:gd name="connsiteX95" fmla="*/ 142875 w 762299"/>
              <a:gd name="connsiteY95" fmla="*/ 212676 h 800940"/>
              <a:gd name="connsiteX96" fmla="*/ 135731 w 762299"/>
              <a:gd name="connsiteY96" fmla="*/ 207913 h 800940"/>
              <a:gd name="connsiteX97" fmla="*/ 126206 w 762299"/>
              <a:gd name="connsiteY97" fmla="*/ 203151 h 800940"/>
              <a:gd name="connsiteX98" fmla="*/ 119062 w 762299"/>
              <a:gd name="connsiteY98" fmla="*/ 198388 h 800940"/>
              <a:gd name="connsiteX99" fmla="*/ 111919 w 762299"/>
              <a:gd name="connsiteY99" fmla="*/ 191245 h 800940"/>
              <a:gd name="connsiteX100" fmla="*/ 102394 w 762299"/>
              <a:gd name="connsiteY100" fmla="*/ 188863 h 800940"/>
              <a:gd name="connsiteX101" fmla="*/ 95250 w 762299"/>
              <a:gd name="connsiteY101" fmla="*/ 184101 h 800940"/>
              <a:gd name="connsiteX102" fmla="*/ 88106 w 762299"/>
              <a:gd name="connsiteY102" fmla="*/ 176957 h 800940"/>
              <a:gd name="connsiteX103" fmla="*/ 80962 w 762299"/>
              <a:gd name="connsiteY103" fmla="*/ 174576 h 800940"/>
              <a:gd name="connsiteX104" fmla="*/ 66675 w 762299"/>
              <a:gd name="connsiteY104" fmla="*/ 165051 h 800940"/>
              <a:gd name="connsiteX105" fmla="*/ 54769 w 762299"/>
              <a:gd name="connsiteY105" fmla="*/ 153145 h 800940"/>
              <a:gd name="connsiteX106" fmla="*/ 40481 w 762299"/>
              <a:gd name="connsiteY106" fmla="*/ 143620 h 800940"/>
              <a:gd name="connsiteX107" fmla="*/ 26194 w 762299"/>
              <a:gd name="connsiteY107" fmla="*/ 134095 h 800940"/>
              <a:gd name="connsiteX108" fmla="*/ 11906 w 762299"/>
              <a:gd name="connsiteY108" fmla="*/ 126951 h 800940"/>
              <a:gd name="connsiteX109" fmla="*/ 0 w 762299"/>
              <a:gd name="connsiteY109" fmla="*/ 103138 h 800940"/>
              <a:gd name="connsiteX110" fmla="*/ 4762 w 762299"/>
              <a:gd name="connsiteY110" fmla="*/ 65038 h 800940"/>
              <a:gd name="connsiteX111" fmla="*/ 9525 w 762299"/>
              <a:gd name="connsiteY111" fmla="*/ 57895 h 800940"/>
              <a:gd name="connsiteX112" fmla="*/ 16669 w 762299"/>
              <a:gd name="connsiteY112" fmla="*/ 43607 h 800940"/>
              <a:gd name="connsiteX113" fmla="*/ 7144 w 762299"/>
              <a:gd name="connsiteY113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14325 w 762299"/>
              <a:gd name="connsiteY14" fmla="*/ 291257 h 800940"/>
              <a:gd name="connsiteX15" fmla="*/ 388143 w 762299"/>
              <a:gd name="connsiteY15" fmla="*/ 284113 h 800940"/>
              <a:gd name="connsiteX16" fmla="*/ 333375 w 762299"/>
              <a:gd name="connsiteY16" fmla="*/ 307926 h 800940"/>
              <a:gd name="connsiteX17" fmla="*/ 338137 w 762299"/>
              <a:gd name="connsiteY17" fmla="*/ 315070 h 800940"/>
              <a:gd name="connsiteX18" fmla="*/ 352425 w 762299"/>
              <a:gd name="connsiteY18" fmla="*/ 317451 h 800940"/>
              <a:gd name="connsiteX19" fmla="*/ 426244 w 762299"/>
              <a:gd name="connsiteY19" fmla="*/ 315069 h 800940"/>
              <a:gd name="connsiteX20" fmla="*/ 366712 w 762299"/>
              <a:gd name="connsiteY20" fmla="*/ 326976 h 800940"/>
              <a:gd name="connsiteX21" fmla="*/ 371475 w 762299"/>
              <a:gd name="connsiteY21" fmla="*/ 334120 h 800940"/>
              <a:gd name="connsiteX22" fmla="*/ 385762 w 762299"/>
              <a:gd name="connsiteY22" fmla="*/ 343645 h 800940"/>
              <a:gd name="connsiteX23" fmla="*/ 390525 w 762299"/>
              <a:gd name="connsiteY23" fmla="*/ 350788 h 800940"/>
              <a:gd name="connsiteX24" fmla="*/ 450056 w 762299"/>
              <a:gd name="connsiteY24" fmla="*/ 353169 h 800940"/>
              <a:gd name="connsiteX25" fmla="*/ 407194 w 762299"/>
              <a:gd name="connsiteY25" fmla="*/ 367457 h 800940"/>
              <a:gd name="connsiteX26" fmla="*/ 421481 w 762299"/>
              <a:gd name="connsiteY26" fmla="*/ 374601 h 800940"/>
              <a:gd name="connsiteX27" fmla="*/ 442912 w 762299"/>
              <a:gd name="connsiteY27" fmla="*/ 393651 h 800940"/>
              <a:gd name="connsiteX28" fmla="*/ 495300 w 762299"/>
              <a:gd name="connsiteY28" fmla="*/ 391269 h 800940"/>
              <a:gd name="connsiteX29" fmla="*/ 461962 w 762299"/>
              <a:gd name="connsiteY29" fmla="*/ 431751 h 800940"/>
              <a:gd name="connsiteX30" fmla="*/ 514350 w 762299"/>
              <a:gd name="connsiteY30" fmla="*/ 446038 h 800940"/>
              <a:gd name="connsiteX31" fmla="*/ 473869 w 762299"/>
              <a:gd name="connsiteY31" fmla="*/ 488901 h 800940"/>
              <a:gd name="connsiteX32" fmla="*/ 476250 w 762299"/>
              <a:gd name="connsiteY32" fmla="*/ 496045 h 800940"/>
              <a:gd name="connsiteX33" fmla="*/ 552449 w 762299"/>
              <a:gd name="connsiteY33" fmla="*/ 491282 h 800940"/>
              <a:gd name="connsiteX34" fmla="*/ 504825 w 762299"/>
              <a:gd name="connsiteY34" fmla="*/ 517476 h 800940"/>
              <a:gd name="connsiteX35" fmla="*/ 540544 w 762299"/>
              <a:gd name="connsiteY35" fmla="*/ 522238 h 800940"/>
              <a:gd name="connsiteX36" fmla="*/ 573881 w 762299"/>
              <a:gd name="connsiteY36" fmla="*/ 529382 h 800940"/>
              <a:gd name="connsiteX37" fmla="*/ 581025 w 762299"/>
              <a:gd name="connsiteY37" fmla="*/ 534145 h 800940"/>
              <a:gd name="connsiteX38" fmla="*/ 592931 w 762299"/>
              <a:gd name="connsiteY38" fmla="*/ 536526 h 800940"/>
              <a:gd name="connsiteX39" fmla="*/ 600075 w 762299"/>
              <a:gd name="connsiteY39" fmla="*/ 538907 h 800940"/>
              <a:gd name="connsiteX40" fmla="*/ 623887 w 762299"/>
              <a:gd name="connsiteY40" fmla="*/ 543670 h 800940"/>
              <a:gd name="connsiteX41" fmla="*/ 621506 w 762299"/>
              <a:gd name="connsiteY41" fmla="*/ 555576 h 800940"/>
              <a:gd name="connsiteX42" fmla="*/ 638175 w 762299"/>
              <a:gd name="connsiteY42" fmla="*/ 572245 h 800940"/>
              <a:gd name="connsiteX43" fmla="*/ 640556 w 762299"/>
              <a:gd name="connsiteY43" fmla="*/ 579388 h 800940"/>
              <a:gd name="connsiteX44" fmla="*/ 690562 w 762299"/>
              <a:gd name="connsiteY44" fmla="*/ 579388 h 800940"/>
              <a:gd name="connsiteX45" fmla="*/ 733425 w 762299"/>
              <a:gd name="connsiteY45" fmla="*/ 603202 h 800940"/>
              <a:gd name="connsiteX46" fmla="*/ 742949 w 762299"/>
              <a:gd name="connsiteY46" fmla="*/ 684164 h 800940"/>
              <a:gd name="connsiteX47" fmla="*/ 745331 w 762299"/>
              <a:gd name="connsiteY47" fmla="*/ 717500 h 800940"/>
              <a:gd name="connsiteX48" fmla="*/ 752475 w 762299"/>
              <a:gd name="connsiteY48" fmla="*/ 755601 h 800940"/>
              <a:gd name="connsiteX49" fmla="*/ 754857 w 762299"/>
              <a:gd name="connsiteY49" fmla="*/ 796082 h 800940"/>
              <a:gd name="connsiteX50" fmla="*/ 650081 w 762299"/>
              <a:gd name="connsiteY50" fmla="*/ 796082 h 800940"/>
              <a:gd name="connsiteX51" fmla="*/ 590550 w 762299"/>
              <a:gd name="connsiteY51" fmla="*/ 741313 h 800940"/>
              <a:gd name="connsiteX52" fmla="*/ 566737 w 762299"/>
              <a:gd name="connsiteY52" fmla="*/ 736551 h 800940"/>
              <a:gd name="connsiteX53" fmla="*/ 531019 w 762299"/>
              <a:gd name="connsiteY53" fmla="*/ 691307 h 800940"/>
              <a:gd name="connsiteX54" fmla="*/ 521494 w 762299"/>
              <a:gd name="connsiteY54" fmla="*/ 686545 h 800940"/>
              <a:gd name="connsiteX55" fmla="*/ 514350 w 762299"/>
              <a:gd name="connsiteY55" fmla="*/ 684163 h 800940"/>
              <a:gd name="connsiteX56" fmla="*/ 500062 w 762299"/>
              <a:gd name="connsiteY56" fmla="*/ 672257 h 800940"/>
              <a:gd name="connsiteX57" fmla="*/ 476250 w 762299"/>
              <a:gd name="connsiteY57" fmla="*/ 667495 h 800940"/>
              <a:gd name="connsiteX58" fmla="*/ 457200 w 762299"/>
              <a:gd name="connsiteY58" fmla="*/ 657970 h 800940"/>
              <a:gd name="connsiteX59" fmla="*/ 442912 w 762299"/>
              <a:gd name="connsiteY59" fmla="*/ 653207 h 800940"/>
              <a:gd name="connsiteX60" fmla="*/ 428625 w 762299"/>
              <a:gd name="connsiteY60" fmla="*/ 641301 h 800940"/>
              <a:gd name="connsiteX61" fmla="*/ 416719 w 762299"/>
              <a:gd name="connsiteY61" fmla="*/ 638920 h 800940"/>
              <a:gd name="connsiteX62" fmla="*/ 400050 w 762299"/>
              <a:gd name="connsiteY62" fmla="*/ 627013 h 800940"/>
              <a:gd name="connsiteX63" fmla="*/ 366712 w 762299"/>
              <a:gd name="connsiteY63" fmla="*/ 619870 h 800940"/>
              <a:gd name="connsiteX64" fmla="*/ 354806 w 762299"/>
              <a:gd name="connsiteY64" fmla="*/ 615107 h 800940"/>
              <a:gd name="connsiteX65" fmla="*/ 340519 w 762299"/>
              <a:gd name="connsiteY65" fmla="*/ 610345 h 800940"/>
              <a:gd name="connsiteX66" fmla="*/ 330994 w 762299"/>
              <a:gd name="connsiteY66" fmla="*/ 600820 h 800940"/>
              <a:gd name="connsiteX67" fmla="*/ 314325 w 762299"/>
              <a:gd name="connsiteY67" fmla="*/ 581770 h 800940"/>
              <a:gd name="connsiteX68" fmla="*/ 311944 w 762299"/>
              <a:gd name="connsiteY68" fmla="*/ 572245 h 800940"/>
              <a:gd name="connsiteX69" fmla="*/ 307181 w 762299"/>
              <a:gd name="connsiteY69" fmla="*/ 557957 h 800940"/>
              <a:gd name="connsiteX70" fmla="*/ 302419 w 762299"/>
              <a:gd name="connsiteY70" fmla="*/ 538907 h 800940"/>
              <a:gd name="connsiteX71" fmla="*/ 297656 w 762299"/>
              <a:gd name="connsiteY71" fmla="*/ 479376 h 800940"/>
              <a:gd name="connsiteX72" fmla="*/ 295275 w 762299"/>
              <a:gd name="connsiteY72" fmla="*/ 469851 h 800940"/>
              <a:gd name="connsiteX73" fmla="*/ 290512 w 762299"/>
              <a:gd name="connsiteY73" fmla="*/ 450801 h 800940"/>
              <a:gd name="connsiteX74" fmla="*/ 285750 w 762299"/>
              <a:gd name="connsiteY74" fmla="*/ 443657 h 800940"/>
              <a:gd name="connsiteX75" fmla="*/ 283369 w 762299"/>
              <a:gd name="connsiteY75" fmla="*/ 436513 h 800940"/>
              <a:gd name="connsiteX76" fmla="*/ 273844 w 762299"/>
              <a:gd name="connsiteY76" fmla="*/ 419845 h 800940"/>
              <a:gd name="connsiteX77" fmla="*/ 259556 w 762299"/>
              <a:gd name="connsiteY77" fmla="*/ 405557 h 800940"/>
              <a:gd name="connsiteX78" fmla="*/ 245269 w 762299"/>
              <a:gd name="connsiteY78" fmla="*/ 396032 h 800940"/>
              <a:gd name="connsiteX79" fmla="*/ 230981 w 762299"/>
              <a:gd name="connsiteY79" fmla="*/ 386507 h 800940"/>
              <a:gd name="connsiteX80" fmla="*/ 226219 w 762299"/>
              <a:gd name="connsiteY80" fmla="*/ 379363 h 800940"/>
              <a:gd name="connsiteX81" fmla="*/ 223837 w 762299"/>
              <a:gd name="connsiteY81" fmla="*/ 372220 h 800940"/>
              <a:gd name="connsiteX82" fmla="*/ 283368 w 762299"/>
              <a:gd name="connsiteY82" fmla="*/ 400794 h 800940"/>
              <a:gd name="connsiteX83" fmla="*/ 254794 w 762299"/>
              <a:gd name="connsiteY83" fmla="*/ 374600 h 800940"/>
              <a:gd name="connsiteX84" fmla="*/ 245268 w 762299"/>
              <a:gd name="connsiteY84" fmla="*/ 355551 h 800940"/>
              <a:gd name="connsiteX85" fmla="*/ 228600 w 762299"/>
              <a:gd name="connsiteY85" fmla="*/ 329357 h 800940"/>
              <a:gd name="connsiteX86" fmla="*/ 226219 w 762299"/>
              <a:gd name="connsiteY86" fmla="*/ 303163 h 800940"/>
              <a:gd name="connsiteX87" fmla="*/ 211931 w 762299"/>
              <a:gd name="connsiteY87" fmla="*/ 284113 h 800940"/>
              <a:gd name="connsiteX88" fmla="*/ 202406 w 762299"/>
              <a:gd name="connsiteY88" fmla="*/ 267445 h 800940"/>
              <a:gd name="connsiteX89" fmla="*/ 190499 w 762299"/>
              <a:gd name="connsiteY89" fmla="*/ 248394 h 800940"/>
              <a:gd name="connsiteX90" fmla="*/ 171450 w 762299"/>
              <a:gd name="connsiteY90" fmla="*/ 248395 h 800940"/>
              <a:gd name="connsiteX91" fmla="*/ 166687 w 762299"/>
              <a:gd name="connsiteY91" fmla="*/ 229345 h 800940"/>
              <a:gd name="connsiteX92" fmla="*/ 164306 w 762299"/>
              <a:gd name="connsiteY92" fmla="*/ 222201 h 800940"/>
              <a:gd name="connsiteX93" fmla="*/ 157162 w 762299"/>
              <a:gd name="connsiteY93" fmla="*/ 219820 h 800940"/>
              <a:gd name="connsiteX94" fmla="*/ 142875 w 762299"/>
              <a:gd name="connsiteY94" fmla="*/ 212676 h 800940"/>
              <a:gd name="connsiteX95" fmla="*/ 135731 w 762299"/>
              <a:gd name="connsiteY95" fmla="*/ 207913 h 800940"/>
              <a:gd name="connsiteX96" fmla="*/ 126206 w 762299"/>
              <a:gd name="connsiteY96" fmla="*/ 203151 h 800940"/>
              <a:gd name="connsiteX97" fmla="*/ 119062 w 762299"/>
              <a:gd name="connsiteY97" fmla="*/ 198388 h 800940"/>
              <a:gd name="connsiteX98" fmla="*/ 111919 w 762299"/>
              <a:gd name="connsiteY98" fmla="*/ 191245 h 800940"/>
              <a:gd name="connsiteX99" fmla="*/ 102394 w 762299"/>
              <a:gd name="connsiteY99" fmla="*/ 188863 h 800940"/>
              <a:gd name="connsiteX100" fmla="*/ 95250 w 762299"/>
              <a:gd name="connsiteY100" fmla="*/ 184101 h 800940"/>
              <a:gd name="connsiteX101" fmla="*/ 88106 w 762299"/>
              <a:gd name="connsiteY101" fmla="*/ 176957 h 800940"/>
              <a:gd name="connsiteX102" fmla="*/ 80962 w 762299"/>
              <a:gd name="connsiteY102" fmla="*/ 174576 h 800940"/>
              <a:gd name="connsiteX103" fmla="*/ 66675 w 762299"/>
              <a:gd name="connsiteY103" fmla="*/ 165051 h 800940"/>
              <a:gd name="connsiteX104" fmla="*/ 54769 w 762299"/>
              <a:gd name="connsiteY104" fmla="*/ 153145 h 800940"/>
              <a:gd name="connsiteX105" fmla="*/ 40481 w 762299"/>
              <a:gd name="connsiteY105" fmla="*/ 143620 h 800940"/>
              <a:gd name="connsiteX106" fmla="*/ 26194 w 762299"/>
              <a:gd name="connsiteY106" fmla="*/ 134095 h 800940"/>
              <a:gd name="connsiteX107" fmla="*/ 11906 w 762299"/>
              <a:gd name="connsiteY107" fmla="*/ 126951 h 800940"/>
              <a:gd name="connsiteX108" fmla="*/ 0 w 762299"/>
              <a:gd name="connsiteY108" fmla="*/ 103138 h 800940"/>
              <a:gd name="connsiteX109" fmla="*/ 4762 w 762299"/>
              <a:gd name="connsiteY109" fmla="*/ 65038 h 800940"/>
              <a:gd name="connsiteX110" fmla="*/ 9525 w 762299"/>
              <a:gd name="connsiteY110" fmla="*/ 57895 h 800940"/>
              <a:gd name="connsiteX111" fmla="*/ 16669 w 762299"/>
              <a:gd name="connsiteY111" fmla="*/ 43607 h 800940"/>
              <a:gd name="connsiteX112" fmla="*/ 7144 w 762299"/>
              <a:gd name="connsiteY112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352425 w 762299"/>
              <a:gd name="connsiteY17" fmla="*/ 317451 h 800940"/>
              <a:gd name="connsiteX18" fmla="*/ 426244 w 762299"/>
              <a:gd name="connsiteY18" fmla="*/ 315069 h 800940"/>
              <a:gd name="connsiteX19" fmla="*/ 366712 w 762299"/>
              <a:gd name="connsiteY19" fmla="*/ 326976 h 800940"/>
              <a:gd name="connsiteX20" fmla="*/ 371475 w 762299"/>
              <a:gd name="connsiteY20" fmla="*/ 334120 h 800940"/>
              <a:gd name="connsiteX21" fmla="*/ 385762 w 762299"/>
              <a:gd name="connsiteY21" fmla="*/ 343645 h 800940"/>
              <a:gd name="connsiteX22" fmla="*/ 390525 w 762299"/>
              <a:gd name="connsiteY22" fmla="*/ 350788 h 800940"/>
              <a:gd name="connsiteX23" fmla="*/ 450056 w 762299"/>
              <a:gd name="connsiteY23" fmla="*/ 353169 h 800940"/>
              <a:gd name="connsiteX24" fmla="*/ 407194 w 762299"/>
              <a:gd name="connsiteY24" fmla="*/ 367457 h 800940"/>
              <a:gd name="connsiteX25" fmla="*/ 421481 w 762299"/>
              <a:gd name="connsiteY25" fmla="*/ 374601 h 800940"/>
              <a:gd name="connsiteX26" fmla="*/ 442912 w 762299"/>
              <a:gd name="connsiteY26" fmla="*/ 393651 h 800940"/>
              <a:gd name="connsiteX27" fmla="*/ 495300 w 762299"/>
              <a:gd name="connsiteY27" fmla="*/ 391269 h 800940"/>
              <a:gd name="connsiteX28" fmla="*/ 461962 w 762299"/>
              <a:gd name="connsiteY28" fmla="*/ 431751 h 800940"/>
              <a:gd name="connsiteX29" fmla="*/ 514350 w 762299"/>
              <a:gd name="connsiteY29" fmla="*/ 446038 h 800940"/>
              <a:gd name="connsiteX30" fmla="*/ 473869 w 762299"/>
              <a:gd name="connsiteY30" fmla="*/ 488901 h 800940"/>
              <a:gd name="connsiteX31" fmla="*/ 476250 w 762299"/>
              <a:gd name="connsiteY31" fmla="*/ 496045 h 800940"/>
              <a:gd name="connsiteX32" fmla="*/ 552449 w 762299"/>
              <a:gd name="connsiteY32" fmla="*/ 491282 h 800940"/>
              <a:gd name="connsiteX33" fmla="*/ 504825 w 762299"/>
              <a:gd name="connsiteY33" fmla="*/ 517476 h 800940"/>
              <a:gd name="connsiteX34" fmla="*/ 540544 w 762299"/>
              <a:gd name="connsiteY34" fmla="*/ 522238 h 800940"/>
              <a:gd name="connsiteX35" fmla="*/ 573881 w 762299"/>
              <a:gd name="connsiteY35" fmla="*/ 529382 h 800940"/>
              <a:gd name="connsiteX36" fmla="*/ 581025 w 762299"/>
              <a:gd name="connsiteY36" fmla="*/ 534145 h 800940"/>
              <a:gd name="connsiteX37" fmla="*/ 592931 w 762299"/>
              <a:gd name="connsiteY37" fmla="*/ 536526 h 800940"/>
              <a:gd name="connsiteX38" fmla="*/ 600075 w 762299"/>
              <a:gd name="connsiteY38" fmla="*/ 538907 h 800940"/>
              <a:gd name="connsiteX39" fmla="*/ 623887 w 762299"/>
              <a:gd name="connsiteY39" fmla="*/ 543670 h 800940"/>
              <a:gd name="connsiteX40" fmla="*/ 621506 w 762299"/>
              <a:gd name="connsiteY40" fmla="*/ 555576 h 800940"/>
              <a:gd name="connsiteX41" fmla="*/ 638175 w 762299"/>
              <a:gd name="connsiteY41" fmla="*/ 572245 h 800940"/>
              <a:gd name="connsiteX42" fmla="*/ 640556 w 762299"/>
              <a:gd name="connsiteY42" fmla="*/ 579388 h 800940"/>
              <a:gd name="connsiteX43" fmla="*/ 690562 w 762299"/>
              <a:gd name="connsiteY43" fmla="*/ 579388 h 800940"/>
              <a:gd name="connsiteX44" fmla="*/ 733425 w 762299"/>
              <a:gd name="connsiteY44" fmla="*/ 603202 h 800940"/>
              <a:gd name="connsiteX45" fmla="*/ 742949 w 762299"/>
              <a:gd name="connsiteY45" fmla="*/ 684164 h 800940"/>
              <a:gd name="connsiteX46" fmla="*/ 745331 w 762299"/>
              <a:gd name="connsiteY46" fmla="*/ 717500 h 800940"/>
              <a:gd name="connsiteX47" fmla="*/ 752475 w 762299"/>
              <a:gd name="connsiteY47" fmla="*/ 755601 h 800940"/>
              <a:gd name="connsiteX48" fmla="*/ 754857 w 762299"/>
              <a:gd name="connsiteY48" fmla="*/ 796082 h 800940"/>
              <a:gd name="connsiteX49" fmla="*/ 650081 w 762299"/>
              <a:gd name="connsiteY49" fmla="*/ 796082 h 800940"/>
              <a:gd name="connsiteX50" fmla="*/ 590550 w 762299"/>
              <a:gd name="connsiteY50" fmla="*/ 741313 h 800940"/>
              <a:gd name="connsiteX51" fmla="*/ 566737 w 762299"/>
              <a:gd name="connsiteY51" fmla="*/ 736551 h 800940"/>
              <a:gd name="connsiteX52" fmla="*/ 531019 w 762299"/>
              <a:gd name="connsiteY52" fmla="*/ 691307 h 800940"/>
              <a:gd name="connsiteX53" fmla="*/ 521494 w 762299"/>
              <a:gd name="connsiteY53" fmla="*/ 686545 h 800940"/>
              <a:gd name="connsiteX54" fmla="*/ 514350 w 762299"/>
              <a:gd name="connsiteY54" fmla="*/ 684163 h 800940"/>
              <a:gd name="connsiteX55" fmla="*/ 500062 w 762299"/>
              <a:gd name="connsiteY55" fmla="*/ 672257 h 800940"/>
              <a:gd name="connsiteX56" fmla="*/ 476250 w 762299"/>
              <a:gd name="connsiteY56" fmla="*/ 667495 h 800940"/>
              <a:gd name="connsiteX57" fmla="*/ 457200 w 762299"/>
              <a:gd name="connsiteY57" fmla="*/ 657970 h 800940"/>
              <a:gd name="connsiteX58" fmla="*/ 442912 w 762299"/>
              <a:gd name="connsiteY58" fmla="*/ 653207 h 800940"/>
              <a:gd name="connsiteX59" fmla="*/ 428625 w 762299"/>
              <a:gd name="connsiteY59" fmla="*/ 641301 h 800940"/>
              <a:gd name="connsiteX60" fmla="*/ 416719 w 762299"/>
              <a:gd name="connsiteY60" fmla="*/ 638920 h 800940"/>
              <a:gd name="connsiteX61" fmla="*/ 400050 w 762299"/>
              <a:gd name="connsiteY61" fmla="*/ 627013 h 800940"/>
              <a:gd name="connsiteX62" fmla="*/ 366712 w 762299"/>
              <a:gd name="connsiteY62" fmla="*/ 619870 h 800940"/>
              <a:gd name="connsiteX63" fmla="*/ 354806 w 762299"/>
              <a:gd name="connsiteY63" fmla="*/ 615107 h 800940"/>
              <a:gd name="connsiteX64" fmla="*/ 340519 w 762299"/>
              <a:gd name="connsiteY64" fmla="*/ 610345 h 800940"/>
              <a:gd name="connsiteX65" fmla="*/ 330994 w 762299"/>
              <a:gd name="connsiteY65" fmla="*/ 600820 h 800940"/>
              <a:gd name="connsiteX66" fmla="*/ 314325 w 762299"/>
              <a:gd name="connsiteY66" fmla="*/ 581770 h 800940"/>
              <a:gd name="connsiteX67" fmla="*/ 311944 w 762299"/>
              <a:gd name="connsiteY67" fmla="*/ 572245 h 800940"/>
              <a:gd name="connsiteX68" fmla="*/ 307181 w 762299"/>
              <a:gd name="connsiteY68" fmla="*/ 557957 h 800940"/>
              <a:gd name="connsiteX69" fmla="*/ 302419 w 762299"/>
              <a:gd name="connsiteY69" fmla="*/ 538907 h 800940"/>
              <a:gd name="connsiteX70" fmla="*/ 297656 w 762299"/>
              <a:gd name="connsiteY70" fmla="*/ 479376 h 800940"/>
              <a:gd name="connsiteX71" fmla="*/ 295275 w 762299"/>
              <a:gd name="connsiteY71" fmla="*/ 469851 h 800940"/>
              <a:gd name="connsiteX72" fmla="*/ 290512 w 762299"/>
              <a:gd name="connsiteY72" fmla="*/ 450801 h 800940"/>
              <a:gd name="connsiteX73" fmla="*/ 285750 w 762299"/>
              <a:gd name="connsiteY73" fmla="*/ 443657 h 800940"/>
              <a:gd name="connsiteX74" fmla="*/ 283369 w 762299"/>
              <a:gd name="connsiteY74" fmla="*/ 436513 h 800940"/>
              <a:gd name="connsiteX75" fmla="*/ 273844 w 762299"/>
              <a:gd name="connsiteY75" fmla="*/ 419845 h 800940"/>
              <a:gd name="connsiteX76" fmla="*/ 259556 w 762299"/>
              <a:gd name="connsiteY76" fmla="*/ 405557 h 800940"/>
              <a:gd name="connsiteX77" fmla="*/ 245269 w 762299"/>
              <a:gd name="connsiteY77" fmla="*/ 396032 h 800940"/>
              <a:gd name="connsiteX78" fmla="*/ 230981 w 762299"/>
              <a:gd name="connsiteY78" fmla="*/ 386507 h 800940"/>
              <a:gd name="connsiteX79" fmla="*/ 226219 w 762299"/>
              <a:gd name="connsiteY79" fmla="*/ 379363 h 800940"/>
              <a:gd name="connsiteX80" fmla="*/ 223837 w 762299"/>
              <a:gd name="connsiteY80" fmla="*/ 372220 h 800940"/>
              <a:gd name="connsiteX81" fmla="*/ 283368 w 762299"/>
              <a:gd name="connsiteY81" fmla="*/ 400794 h 800940"/>
              <a:gd name="connsiteX82" fmla="*/ 254794 w 762299"/>
              <a:gd name="connsiteY82" fmla="*/ 374600 h 800940"/>
              <a:gd name="connsiteX83" fmla="*/ 245268 w 762299"/>
              <a:gd name="connsiteY83" fmla="*/ 355551 h 800940"/>
              <a:gd name="connsiteX84" fmla="*/ 228600 w 762299"/>
              <a:gd name="connsiteY84" fmla="*/ 329357 h 800940"/>
              <a:gd name="connsiteX85" fmla="*/ 226219 w 762299"/>
              <a:gd name="connsiteY85" fmla="*/ 303163 h 800940"/>
              <a:gd name="connsiteX86" fmla="*/ 211931 w 762299"/>
              <a:gd name="connsiteY86" fmla="*/ 284113 h 800940"/>
              <a:gd name="connsiteX87" fmla="*/ 202406 w 762299"/>
              <a:gd name="connsiteY87" fmla="*/ 267445 h 800940"/>
              <a:gd name="connsiteX88" fmla="*/ 190499 w 762299"/>
              <a:gd name="connsiteY88" fmla="*/ 248394 h 800940"/>
              <a:gd name="connsiteX89" fmla="*/ 171450 w 762299"/>
              <a:gd name="connsiteY89" fmla="*/ 248395 h 800940"/>
              <a:gd name="connsiteX90" fmla="*/ 166687 w 762299"/>
              <a:gd name="connsiteY90" fmla="*/ 229345 h 800940"/>
              <a:gd name="connsiteX91" fmla="*/ 164306 w 762299"/>
              <a:gd name="connsiteY91" fmla="*/ 222201 h 800940"/>
              <a:gd name="connsiteX92" fmla="*/ 157162 w 762299"/>
              <a:gd name="connsiteY92" fmla="*/ 219820 h 800940"/>
              <a:gd name="connsiteX93" fmla="*/ 142875 w 762299"/>
              <a:gd name="connsiteY93" fmla="*/ 212676 h 800940"/>
              <a:gd name="connsiteX94" fmla="*/ 135731 w 762299"/>
              <a:gd name="connsiteY94" fmla="*/ 207913 h 800940"/>
              <a:gd name="connsiteX95" fmla="*/ 126206 w 762299"/>
              <a:gd name="connsiteY95" fmla="*/ 203151 h 800940"/>
              <a:gd name="connsiteX96" fmla="*/ 119062 w 762299"/>
              <a:gd name="connsiteY96" fmla="*/ 198388 h 800940"/>
              <a:gd name="connsiteX97" fmla="*/ 111919 w 762299"/>
              <a:gd name="connsiteY97" fmla="*/ 191245 h 800940"/>
              <a:gd name="connsiteX98" fmla="*/ 102394 w 762299"/>
              <a:gd name="connsiteY98" fmla="*/ 188863 h 800940"/>
              <a:gd name="connsiteX99" fmla="*/ 95250 w 762299"/>
              <a:gd name="connsiteY99" fmla="*/ 184101 h 800940"/>
              <a:gd name="connsiteX100" fmla="*/ 88106 w 762299"/>
              <a:gd name="connsiteY100" fmla="*/ 176957 h 800940"/>
              <a:gd name="connsiteX101" fmla="*/ 80962 w 762299"/>
              <a:gd name="connsiteY101" fmla="*/ 174576 h 800940"/>
              <a:gd name="connsiteX102" fmla="*/ 66675 w 762299"/>
              <a:gd name="connsiteY102" fmla="*/ 165051 h 800940"/>
              <a:gd name="connsiteX103" fmla="*/ 54769 w 762299"/>
              <a:gd name="connsiteY103" fmla="*/ 153145 h 800940"/>
              <a:gd name="connsiteX104" fmla="*/ 40481 w 762299"/>
              <a:gd name="connsiteY104" fmla="*/ 143620 h 800940"/>
              <a:gd name="connsiteX105" fmla="*/ 26194 w 762299"/>
              <a:gd name="connsiteY105" fmla="*/ 134095 h 800940"/>
              <a:gd name="connsiteX106" fmla="*/ 11906 w 762299"/>
              <a:gd name="connsiteY106" fmla="*/ 126951 h 800940"/>
              <a:gd name="connsiteX107" fmla="*/ 0 w 762299"/>
              <a:gd name="connsiteY107" fmla="*/ 103138 h 800940"/>
              <a:gd name="connsiteX108" fmla="*/ 4762 w 762299"/>
              <a:gd name="connsiteY108" fmla="*/ 65038 h 800940"/>
              <a:gd name="connsiteX109" fmla="*/ 9525 w 762299"/>
              <a:gd name="connsiteY109" fmla="*/ 57895 h 800940"/>
              <a:gd name="connsiteX110" fmla="*/ 16669 w 762299"/>
              <a:gd name="connsiteY110" fmla="*/ 43607 h 800940"/>
              <a:gd name="connsiteX111" fmla="*/ 7144 w 762299"/>
              <a:gd name="connsiteY111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390525 w 762299"/>
              <a:gd name="connsiteY21" fmla="*/ 350788 h 800940"/>
              <a:gd name="connsiteX22" fmla="*/ 450056 w 762299"/>
              <a:gd name="connsiteY22" fmla="*/ 353169 h 800940"/>
              <a:gd name="connsiteX23" fmla="*/ 407194 w 762299"/>
              <a:gd name="connsiteY23" fmla="*/ 367457 h 800940"/>
              <a:gd name="connsiteX24" fmla="*/ 421481 w 762299"/>
              <a:gd name="connsiteY24" fmla="*/ 374601 h 800940"/>
              <a:gd name="connsiteX25" fmla="*/ 442912 w 762299"/>
              <a:gd name="connsiteY25" fmla="*/ 393651 h 800940"/>
              <a:gd name="connsiteX26" fmla="*/ 495300 w 762299"/>
              <a:gd name="connsiteY26" fmla="*/ 391269 h 800940"/>
              <a:gd name="connsiteX27" fmla="*/ 461962 w 762299"/>
              <a:gd name="connsiteY27" fmla="*/ 431751 h 800940"/>
              <a:gd name="connsiteX28" fmla="*/ 514350 w 762299"/>
              <a:gd name="connsiteY28" fmla="*/ 446038 h 800940"/>
              <a:gd name="connsiteX29" fmla="*/ 473869 w 762299"/>
              <a:gd name="connsiteY29" fmla="*/ 488901 h 800940"/>
              <a:gd name="connsiteX30" fmla="*/ 476250 w 762299"/>
              <a:gd name="connsiteY30" fmla="*/ 496045 h 800940"/>
              <a:gd name="connsiteX31" fmla="*/ 552449 w 762299"/>
              <a:gd name="connsiteY31" fmla="*/ 491282 h 800940"/>
              <a:gd name="connsiteX32" fmla="*/ 504825 w 762299"/>
              <a:gd name="connsiteY32" fmla="*/ 517476 h 800940"/>
              <a:gd name="connsiteX33" fmla="*/ 540544 w 762299"/>
              <a:gd name="connsiteY33" fmla="*/ 522238 h 800940"/>
              <a:gd name="connsiteX34" fmla="*/ 573881 w 762299"/>
              <a:gd name="connsiteY34" fmla="*/ 529382 h 800940"/>
              <a:gd name="connsiteX35" fmla="*/ 581025 w 762299"/>
              <a:gd name="connsiteY35" fmla="*/ 534145 h 800940"/>
              <a:gd name="connsiteX36" fmla="*/ 592931 w 762299"/>
              <a:gd name="connsiteY36" fmla="*/ 536526 h 800940"/>
              <a:gd name="connsiteX37" fmla="*/ 600075 w 762299"/>
              <a:gd name="connsiteY37" fmla="*/ 538907 h 800940"/>
              <a:gd name="connsiteX38" fmla="*/ 623887 w 762299"/>
              <a:gd name="connsiteY38" fmla="*/ 543670 h 800940"/>
              <a:gd name="connsiteX39" fmla="*/ 621506 w 762299"/>
              <a:gd name="connsiteY39" fmla="*/ 555576 h 800940"/>
              <a:gd name="connsiteX40" fmla="*/ 638175 w 762299"/>
              <a:gd name="connsiteY40" fmla="*/ 572245 h 800940"/>
              <a:gd name="connsiteX41" fmla="*/ 640556 w 762299"/>
              <a:gd name="connsiteY41" fmla="*/ 579388 h 800940"/>
              <a:gd name="connsiteX42" fmla="*/ 690562 w 762299"/>
              <a:gd name="connsiteY42" fmla="*/ 579388 h 800940"/>
              <a:gd name="connsiteX43" fmla="*/ 733425 w 762299"/>
              <a:gd name="connsiteY43" fmla="*/ 603202 h 800940"/>
              <a:gd name="connsiteX44" fmla="*/ 742949 w 762299"/>
              <a:gd name="connsiteY44" fmla="*/ 684164 h 800940"/>
              <a:gd name="connsiteX45" fmla="*/ 745331 w 762299"/>
              <a:gd name="connsiteY45" fmla="*/ 717500 h 800940"/>
              <a:gd name="connsiteX46" fmla="*/ 752475 w 762299"/>
              <a:gd name="connsiteY46" fmla="*/ 755601 h 800940"/>
              <a:gd name="connsiteX47" fmla="*/ 754857 w 762299"/>
              <a:gd name="connsiteY47" fmla="*/ 796082 h 800940"/>
              <a:gd name="connsiteX48" fmla="*/ 650081 w 762299"/>
              <a:gd name="connsiteY48" fmla="*/ 796082 h 800940"/>
              <a:gd name="connsiteX49" fmla="*/ 590550 w 762299"/>
              <a:gd name="connsiteY49" fmla="*/ 741313 h 800940"/>
              <a:gd name="connsiteX50" fmla="*/ 566737 w 762299"/>
              <a:gd name="connsiteY50" fmla="*/ 736551 h 800940"/>
              <a:gd name="connsiteX51" fmla="*/ 531019 w 762299"/>
              <a:gd name="connsiteY51" fmla="*/ 691307 h 800940"/>
              <a:gd name="connsiteX52" fmla="*/ 521494 w 762299"/>
              <a:gd name="connsiteY52" fmla="*/ 686545 h 800940"/>
              <a:gd name="connsiteX53" fmla="*/ 514350 w 762299"/>
              <a:gd name="connsiteY53" fmla="*/ 684163 h 800940"/>
              <a:gd name="connsiteX54" fmla="*/ 500062 w 762299"/>
              <a:gd name="connsiteY54" fmla="*/ 672257 h 800940"/>
              <a:gd name="connsiteX55" fmla="*/ 476250 w 762299"/>
              <a:gd name="connsiteY55" fmla="*/ 667495 h 800940"/>
              <a:gd name="connsiteX56" fmla="*/ 457200 w 762299"/>
              <a:gd name="connsiteY56" fmla="*/ 657970 h 800940"/>
              <a:gd name="connsiteX57" fmla="*/ 442912 w 762299"/>
              <a:gd name="connsiteY57" fmla="*/ 653207 h 800940"/>
              <a:gd name="connsiteX58" fmla="*/ 428625 w 762299"/>
              <a:gd name="connsiteY58" fmla="*/ 641301 h 800940"/>
              <a:gd name="connsiteX59" fmla="*/ 416719 w 762299"/>
              <a:gd name="connsiteY59" fmla="*/ 638920 h 800940"/>
              <a:gd name="connsiteX60" fmla="*/ 400050 w 762299"/>
              <a:gd name="connsiteY60" fmla="*/ 627013 h 800940"/>
              <a:gd name="connsiteX61" fmla="*/ 366712 w 762299"/>
              <a:gd name="connsiteY61" fmla="*/ 619870 h 800940"/>
              <a:gd name="connsiteX62" fmla="*/ 354806 w 762299"/>
              <a:gd name="connsiteY62" fmla="*/ 615107 h 800940"/>
              <a:gd name="connsiteX63" fmla="*/ 340519 w 762299"/>
              <a:gd name="connsiteY63" fmla="*/ 610345 h 800940"/>
              <a:gd name="connsiteX64" fmla="*/ 330994 w 762299"/>
              <a:gd name="connsiteY64" fmla="*/ 600820 h 800940"/>
              <a:gd name="connsiteX65" fmla="*/ 314325 w 762299"/>
              <a:gd name="connsiteY65" fmla="*/ 581770 h 800940"/>
              <a:gd name="connsiteX66" fmla="*/ 311944 w 762299"/>
              <a:gd name="connsiteY66" fmla="*/ 572245 h 800940"/>
              <a:gd name="connsiteX67" fmla="*/ 307181 w 762299"/>
              <a:gd name="connsiteY67" fmla="*/ 557957 h 800940"/>
              <a:gd name="connsiteX68" fmla="*/ 302419 w 762299"/>
              <a:gd name="connsiteY68" fmla="*/ 538907 h 800940"/>
              <a:gd name="connsiteX69" fmla="*/ 297656 w 762299"/>
              <a:gd name="connsiteY69" fmla="*/ 479376 h 800940"/>
              <a:gd name="connsiteX70" fmla="*/ 295275 w 762299"/>
              <a:gd name="connsiteY70" fmla="*/ 469851 h 800940"/>
              <a:gd name="connsiteX71" fmla="*/ 290512 w 762299"/>
              <a:gd name="connsiteY71" fmla="*/ 450801 h 800940"/>
              <a:gd name="connsiteX72" fmla="*/ 285750 w 762299"/>
              <a:gd name="connsiteY72" fmla="*/ 443657 h 800940"/>
              <a:gd name="connsiteX73" fmla="*/ 283369 w 762299"/>
              <a:gd name="connsiteY73" fmla="*/ 436513 h 800940"/>
              <a:gd name="connsiteX74" fmla="*/ 273844 w 762299"/>
              <a:gd name="connsiteY74" fmla="*/ 419845 h 800940"/>
              <a:gd name="connsiteX75" fmla="*/ 259556 w 762299"/>
              <a:gd name="connsiteY75" fmla="*/ 405557 h 800940"/>
              <a:gd name="connsiteX76" fmla="*/ 245269 w 762299"/>
              <a:gd name="connsiteY76" fmla="*/ 396032 h 800940"/>
              <a:gd name="connsiteX77" fmla="*/ 230981 w 762299"/>
              <a:gd name="connsiteY77" fmla="*/ 386507 h 800940"/>
              <a:gd name="connsiteX78" fmla="*/ 226219 w 762299"/>
              <a:gd name="connsiteY78" fmla="*/ 379363 h 800940"/>
              <a:gd name="connsiteX79" fmla="*/ 223837 w 762299"/>
              <a:gd name="connsiteY79" fmla="*/ 372220 h 800940"/>
              <a:gd name="connsiteX80" fmla="*/ 283368 w 762299"/>
              <a:gd name="connsiteY80" fmla="*/ 400794 h 800940"/>
              <a:gd name="connsiteX81" fmla="*/ 254794 w 762299"/>
              <a:gd name="connsiteY81" fmla="*/ 374600 h 800940"/>
              <a:gd name="connsiteX82" fmla="*/ 245268 w 762299"/>
              <a:gd name="connsiteY82" fmla="*/ 355551 h 800940"/>
              <a:gd name="connsiteX83" fmla="*/ 228600 w 762299"/>
              <a:gd name="connsiteY83" fmla="*/ 329357 h 800940"/>
              <a:gd name="connsiteX84" fmla="*/ 226219 w 762299"/>
              <a:gd name="connsiteY84" fmla="*/ 303163 h 800940"/>
              <a:gd name="connsiteX85" fmla="*/ 211931 w 762299"/>
              <a:gd name="connsiteY85" fmla="*/ 284113 h 800940"/>
              <a:gd name="connsiteX86" fmla="*/ 202406 w 762299"/>
              <a:gd name="connsiteY86" fmla="*/ 267445 h 800940"/>
              <a:gd name="connsiteX87" fmla="*/ 190499 w 762299"/>
              <a:gd name="connsiteY87" fmla="*/ 248394 h 800940"/>
              <a:gd name="connsiteX88" fmla="*/ 171450 w 762299"/>
              <a:gd name="connsiteY88" fmla="*/ 248395 h 800940"/>
              <a:gd name="connsiteX89" fmla="*/ 166687 w 762299"/>
              <a:gd name="connsiteY89" fmla="*/ 229345 h 800940"/>
              <a:gd name="connsiteX90" fmla="*/ 164306 w 762299"/>
              <a:gd name="connsiteY90" fmla="*/ 222201 h 800940"/>
              <a:gd name="connsiteX91" fmla="*/ 157162 w 762299"/>
              <a:gd name="connsiteY91" fmla="*/ 219820 h 800940"/>
              <a:gd name="connsiteX92" fmla="*/ 142875 w 762299"/>
              <a:gd name="connsiteY92" fmla="*/ 212676 h 800940"/>
              <a:gd name="connsiteX93" fmla="*/ 135731 w 762299"/>
              <a:gd name="connsiteY93" fmla="*/ 207913 h 800940"/>
              <a:gd name="connsiteX94" fmla="*/ 126206 w 762299"/>
              <a:gd name="connsiteY94" fmla="*/ 203151 h 800940"/>
              <a:gd name="connsiteX95" fmla="*/ 119062 w 762299"/>
              <a:gd name="connsiteY95" fmla="*/ 198388 h 800940"/>
              <a:gd name="connsiteX96" fmla="*/ 111919 w 762299"/>
              <a:gd name="connsiteY96" fmla="*/ 191245 h 800940"/>
              <a:gd name="connsiteX97" fmla="*/ 102394 w 762299"/>
              <a:gd name="connsiteY97" fmla="*/ 188863 h 800940"/>
              <a:gd name="connsiteX98" fmla="*/ 95250 w 762299"/>
              <a:gd name="connsiteY98" fmla="*/ 184101 h 800940"/>
              <a:gd name="connsiteX99" fmla="*/ 88106 w 762299"/>
              <a:gd name="connsiteY99" fmla="*/ 176957 h 800940"/>
              <a:gd name="connsiteX100" fmla="*/ 80962 w 762299"/>
              <a:gd name="connsiteY100" fmla="*/ 174576 h 800940"/>
              <a:gd name="connsiteX101" fmla="*/ 66675 w 762299"/>
              <a:gd name="connsiteY101" fmla="*/ 165051 h 800940"/>
              <a:gd name="connsiteX102" fmla="*/ 54769 w 762299"/>
              <a:gd name="connsiteY102" fmla="*/ 153145 h 800940"/>
              <a:gd name="connsiteX103" fmla="*/ 40481 w 762299"/>
              <a:gd name="connsiteY103" fmla="*/ 143620 h 800940"/>
              <a:gd name="connsiteX104" fmla="*/ 26194 w 762299"/>
              <a:gd name="connsiteY104" fmla="*/ 134095 h 800940"/>
              <a:gd name="connsiteX105" fmla="*/ 11906 w 762299"/>
              <a:gd name="connsiteY105" fmla="*/ 126951 h 800940"/>
              <a:gd name="connsiteX106" fmla="*/ 0 w 762299"/>
              <a:gd name="connsiteY106" fmla="*/ 103138 h 800940"/>
              <a:gd name="connsiteX107" fmla="*/ 4762 w 762299"/>
              <a:gd name="connsiteY107" fmla="*/ 65038 h 800940"/>
              <a:gd name="connsiteX108" fmla="*/ 9525 w 762299"/>
              <a:gd name="connsiteY108" fmla="*/ 57895 h 800940"/>
              <a:gd name="connsiteX109" fmla="*/ 16669 w 762299"/>
              <a:gd name="connsiteY109" fmla="*/ 43607 h 800940"/>
              <a:gd name="connsiteX110" fmla="*/ 7144 w 762299"/>
              <a:gd name="connsiteY110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450056 w 762299"/>
              <a:gd name="connsiteY21" fmla="*/ 353169 h 800940"/>
              <a:gd name="connsiteX22" fmla="*/ 407194 w 762299"/>
              <a:gd name="connsiteY22" fmla="*/ 367457 h 800940"/>
              <a:gd name="connsiteX23" fmla="*/ 421481 w 762299"/>
              <a:gd name="connsiteY23" fmla="*/ 374601 h 800940"/>
              <a:gd name="connsiteX24" fmla="*/ 442912 w 762299"/>
              <a:gd name="connsiteY24" fmla="*/ 393651 h 800940"/>
              <a:gd name="connsiteX25" fmla="*/ 495300 w 762299"/>
              <a:gd name="connsiteY25" fmla="*/ 391269 h 800940"/>
              <a:gd name="connsiteX26" fmla="*/ 461962 w 762299"/>
              <a:gd name="connsiteY26" fmla="*/ 431751 h 800940"/>
              <a:gd name="connsiteX27" fmla="*/ 514350 w 762299"/>
              <a:gd name="connsiteY27" fmla="*/ 446038 h 800940"/>
              <a:gd name="connsiteX28" fmla="*/ 473869 w 762299"/>
              <a:gd name="connsiteY28" fmla="*/ 488901 h 800940"/>
              <a:gd name="connsiteX29" fmla="*/ 476250 w 762299"/>
              <a:gd name="connsiteY29" fmla="*/ 496045 h 800940"/>
              <a:gd name="connsiteX30" fmla="*/ 552449 w 762299"/>
              <a:gd name="connsiteY30" fmla="*/ 491282 h 800940"/>
              <a:gd name="connsiteX31" fmla="*/ 504825 w 762299"/>
              <a:gd name="connsiteY31" fmla="*/ 517476 h 800940"/>
              <a:gd name="connsiteX32" fmla="*/ 540544 w 762299"/>
              <a:gd name="connsiteY32" fmla="*/ 522238 h 800940"/>
              <a:gd name="connsiteX33" fmla="*/ 573881 w 762299"/>
              <a:gd name="connsiteY33" fmla="*/ 529382 h 800940"/>
              <a:gd name="connsiteX34" fmla="*/ 581025 w 762299"/>
              <a:gd name="connsiteY34" fmla="*/ 534145 h 800940"/>
              <a:gd name="connsiteX35" fmla="*/ 592931 w 762299"/>
              <a:gd name="connsiteY35" fmla="*/ 536526 h 800940"/>
              <a:gd name="connsiteX36" fmla="*/ 600075 w 762299"/>
              <a:gd name="connsiteY36" fmla="*/ 538907 h 800940"/>
              <a:gd name="connsiteX37" fmla="*/ 623887 w 762299"/>
              <a:gd name="connsiteY37" fmla="*/ 543670 h 800940"/>
              <a:gd name="connsiteX38" fmla="*/ 621506 w 762299"/>
              <a:gd name="connsiteY38" fmla="*/ 555576 h 800940"/>
              <a:gd name="connsiteX39" fmla="*/ 638175 w 762299"/>
              <a:gd name="connsiteY39" fmla="*/ 572245 h 800940"/>
              <a:gd name="connsiteX40" fmla="*/ 640556 w 762299"/>
              <a:gd name="connsiteY40" fmla="*/ 579388 h 800940"/>
              <a:gd name="connsiteX41" fmla="*/ 690562 w 762299"/>
              <a:gd name="connsiteY41" fmla="*/ 579388 h 800940"/>
              <a:gd name="connsiteX42" fmla="*/ 733425 w 762299"/>
              <a:gd name="connsiteY42" fmla="*/ 603202 h 800940"/>
              <a:gd name="connsiteX43" fmla="*/ 742949 w 762299"/>
              <a:gd name="connsiteY43" fmla="*/ 684164 h 800940"/>
              <a:gd name="connsiteX44" fmla="*/ 745331 w 762299"/>
              <a:gd name="connsiteY44" fmla="*/ 717500 h 800940"/>
              <a:gd name="connsiteX45" fmla="*/ 752475 w 762299"/>
              <a:gd name="connsiteY45" fmla="*/ 755601 h 800940"/>
              <a:gd name="connsiteX46" fmla="*/ 754857 w 762299"/>
              <a:gd name="connsiteY46" fmla="*/ 796082 h 800940"/>
              <a:gd name="connsiteX47" fmla="*/ 650081 w 762299"/>
              <a:gd name="connsiteY47" fmla="*/ 796082 h 800940"/>
              <a:gd name="connsiteX48" fmla="*/ 590550 w 762299"/>
              <a:gd name="connsiteY48" fmla="*/ 741313 h 800940"/>
              <a:gd name="connsiteX49" fmla="*/ 566737 w 762299"/>
              <a:gd name="connsiteY49" fmla="*/ 736551 h 800940"/>
              <a:gd name="connsiteX50" fmla="*/ 531019 w 762299"/>
              <a:gd name="connsiteY50" fmla="*/ 691307 h 800940"/>
              <a:gd name="connsiteX51" fmla="*/ 521494 w 762299"/>
              <a:gd name="connsiteY51" fmla="*/ 686545 h 800940"/>
              <a:gd name="connsiteX52" fmla="*/ 514350 w 762299"/>
              <a:gd name="connsiteY52" fmla="*/ 684163 h 800940"/>
              <a:gd name="connsiteX53" fmla="*/ 500062 w 762299"/>
              <a:gd name="connsiteY53" fmla="*/ 672257 h 800940"/>
              <a:gd name="connsiteX54" fmla="*/ 476250 w 762299"/>
              <a:gd name="connsiteY54" fmla="*/ 667495 h 800940"/>
              <a:gd name="connsiteX55" fmla="*/ 457200 w 762299"/>
              <a:gd name="connsiteY55" fmla="*/ 657970 h 800940"/>
              <a:gd name="connsiteX56" fmla="*/ 442912 w 762299"/>
              <a:gd name="connsiteY56" fmla="*/ 653207 h 800940"/>
              <a:gd name="connsiteX57" fmla="*/ 428625 w 762299"/>
              <a:gd name="connsiteY57" fmla="*/ 641301 h 800940"/>
              <a:gd name="connsiteX58" fmla="*/ 416719 w 762299"/>
              <a:gd name="connsiteY58" fmla="*/ 638920 h 800940"/>
              <a:gd name="connsiteX59" fmla="*/ 400050 w 762299"/>
              <a:gd name="connsiteY59" fmla="*/ 627013 h 800940"/>
              <a:gd name="connsiteX60" fmla="*/ 366712 w 762299"/>
              <a:gd name="connsiteY60" fmla="*/ 619870 h 800940"/>
              <a:gd name="connsiteX61" fmla="*/ 354806 w 762299"/>
              <a:gd name="connsiteY61" fmla="*/ 615107 h 800940"/>
              <a:gd name="connsiteX62" fmla="*/ 340519 w 762299"/>
              <a:gd name="connsiteY62" fmla="*/ 610345 h 800940"/>
              <a:gd name="connsiteX63" fmla="*/ 330994 w 762299"/>
              <a:gd name="connsiteY63" fmla="*/ 600820 h 800940"/>
              <a:gd name="connsiteX64" fmla="*/ 314325 w 762299"/>
              <a:gd name="connsiteY64" fmla="*/ 581770 h 800940"/>
              <a:gd name="connsiteX65" fmla="*/ 311944 w 762299"/>
              <a:gd name="connsiteY65" fmla="*/ 572245 h 800940"/>
              <a:gd name="connsiteX66" fmla="*/ 307181 w 762299"/>
              <a:gd name="connsiteY66" fmla="*/ 557957 h 800940"/>
              <a:gd name="connsiteX67" fmla="*/ 302419 w 762299"/>
              <a:gd name="connsiteY67" fmla="*/ 538907 h 800940"/>
              <a:gd name="connsiteX68" fmla="*/ 297656 w 762299"/>
              <a:gd name="connsiteY68" fmla="*/ 479376 h 800940"/>
              <a:gd name="connsiteX69" fmla="*/ 295275 w 762299"/>
              <a:gd name="connsiteY69" fmla="*/ 469851 h 800940"/>
              <a:gd name="connsiteX70" fmla="*/ 290512 w 762299"/>
              <a:gd name="connsiteY70" fmla="*/ 450801 h 800940"/>
              <a:gd name="connsiteX71" fmla="*/ 285750 w 762299"/>
              <a:gd name="connsiteY71" fmla="*/ 443657 h 800940"/>
              <a:gd name="connsiteX72" fmla="*/ 283369 w 762299"/>
              <a:gd name="connsiteY72" fmla="*/ 436513 h 800940"/>
              <a:gd name="connsiteX73" fmla="*/ 273844 w 762299"/>
              <a:gd name="connsiteY73" fmla="*/ 419845 h 800940"/>
              <a:gd name="connsiteX74" fmla="*/ 259556 w 762299"/>
              <a:gd name="connsiteY74" fmla="*/ 405557 h 800940"/>
              <a:gd name="connsiteX75" fmla="*/ 245269 w 762299"/>
              <a:gd name="connsiteY75" fmla="*/ 396032 h 800940"/>
              <a:gd name="connsiteX76" fmla="*/ 230981 w 762299"/>
              <a:gd name="connsiteY76" fmla="*/ 386507 h 800940"/>
              <a:gd name="connsiteX77" fmla="*/ 226219 w 762299"/>
              <a:gd name="connsiteY77" fmla="*/ 379363 h 800940"/>
              <a:gd name="connsiteX78" fmla="*/ 223837 w 762299"/>
              <a:gd name="connsiteY78" fmla="*/ 372220 h 800940"/>
              <a:gd name="connsiteX79" fmla="*/ 283368 w 762299"/>
              <a:gd name="connsiteY79" fmla="*/ 400794 h 800940"/>
              <a:gd name="connsiteX80" fmla="*/ 254794 w 762299"/>
              <a:gd name="connsiteY80" fmla="*/ 374600 h 800940"/>
              <a:gd name="connsiteX81" fmla="*/ 245268 w 762299"/>
              <a:gd name="connsiteY81" fmla="*/ 355551 h 800940"/>
              <a:gd name="connsiteX82" fmla="*/ 228600 w 762299"/>
              <a:gd name="connsiteY82" fmla="*/ 329357 h 800940"/>
              <a:gd name="connsiteX83" fmla="*/ 226219 w 762299"/>
              <a:gd name="connsiteY83" fmla="*/ 303163 h 800940"/>
              <a:gd name="connsiteX84" fmla="*/ 211931 w 762299"/>
              <a:gd name="connsiteY84" fmla="*/ 284113 h 800940"/>
              <a:gd name="connsiteX85" fmla="*/ 202406 w 762299"/>
              <a:gd name="connsiteY85" fmla="*/ 267445 h 800940"/>
              <a:gd name="connsiteX86" fmla="*/ 190499 w 762299"/>
              <a:gd name="connsiteY86" fmla="*/ 248394 h 800940"/>
              <a:gd name="connsiteX87" fmla="*/ 171450 w 762299"/>
              <a:gd name="connsiteY87" fmla="*/ 248395 h 800940"/>
              <a:gd name="connsiteX88" fmla="*/ 166687 w 762299"/>
              <a:gd name="connsiteY88" fmla="*/ 229345 h 800940"/>
              <a:gd name="connsiteX89" fmla="*/ 164306 w 762299"/>
              <a:gd name="connsiteY89" fmla="*/ 222201 h 800940"/>
              <a:gd name="connsiteX90" fmla="*/ 157162 w 762299"/>
              <a:gd name="connsiteY90" fmla="*/ 219820 h 800940"/>
              <a:gd name="connsiteX91" fmla="*/ 142875 w 762299"/>
              <a:gd name="connsiteY91" fmla="*/ 212676 h 800940"/>
              <a:gd name="connsiteX92" fmla="*/ 135731 w 762299"/>
              <a:gd name="connsiteY92" fmla="*/ 207913 h 800940"/>
              <a:gd name="connsiteX93" fmla="*/ 126206 w 762299"/>
              <a:gd name="connsiteY93" fmla="*/ 203151 h 800940"/>
              <a:gd name="connsiteX94" fmla="*/ 119062 w 762299"/>
              <a:gd name="connsiteY94" fmla="*/ 198388 h 800940"/>
              <a:gd name="connsiteX95" fmla="*/ 111919 w 762299"/>
              <a:gd name="connsiteY95" fmla="*/ 191245 h 800940"/>
              <a:gd name="connsiteX96" fmla="*/ 102394 w 762299"/>
              <a:gd name="connsiteY96" fmla="*/ 188863 h 800940"/>
              <a:gd name="connsiteX97" fmla="*/ 95250 w 762299"/>
              <a:gd name="connsiteY97" fmla="*/ 184101 h 800940"/>
              <a:gd name="connsiteX98" fmla="*/ 88106 w 762299"/>
              <a:gd name="connsiteY98" fmla="*/ 176957 h 800940"/>
              <a:gd name="connsiteX99" fmla="*/ 80962 w 762299"/>
              <a:gd name="connsiteY99" fmla="*/ 174576 h 800940"/>
              <a:gd name="connsiteX100" fmla="*/ 66675 w 762299"/>
              <a:gd name="connsiteY100" fmla="*/ 165051 h 800940"/>
              <a:gd name="connsiteX101" fmla="*/ 54769 w 762299"/>
              <a:gd name="connsiteY101" fmla="*/ 153145 h 800940"/>
              <a:gd name="connsiteX102" fmla="*/ 40481 w 762299"/>
              <a:gd name="connsiteY102" fmla="*/ 143620 h 800940"/>
              <a:gd name="connsiteX103" fmla="*/ 26194 w 762299"/>
              <a:gd name="connsiteY103" fmla="*/ 134095 h 800940"/>
              <a:gd name="connsiteX104" fmla="*/ 11906 w 762299"/>
              <a:gd name="connsiteY104" fmla="*/ 126951 h 800940"/>
              <a:gd name="connsiteX105" fmla="*/ 0 w 762299"/>
              <a:gd name="connsiteY105" fmla="*/ 103138 h 800940"/>
              <a:gd name="connsiteX106" fmla="*/ 4762 w 762299"/>
              <a:gd name="connsiteY106" fmla="*/ 65038 h 800940"/>
              <a:gd name="connsiteX107" fmla="*/ 9525 w 762299"/>
              <a:gd name="connsiteY107" fmla="*/ 57895 h 800940"/>
              <a:gd name="connsiteX108" fmla="*/ 16669 w 762299"/>
              <a:gd name="connsiteY108" fmla="*/ 43607 h 800940"/>
              <a:gd name="connsiteX109" fmla="*/ 7144 w 762299"/>
              <a:gd name="connsiteY109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450056 w 762299"/>
              <a:gd name="connsiteY20" fmla="*/ 353169 h 800940"/>
              <a:gd name="connsiteX21" fmla="*/ 407194 w 762299"/>
              <a:gd name="connsiteY21" fmla="*/ 367457 h 800940"/>
              <a:gd name="connsiteX22" fmla="*/ 421481 w 762299"/>
              <a:gd name="connsiteY22" fmla="*/ 374601 h 800940"/>
              <a:gd name="connsiteX23" fmla="*/ 442912 w 762299"/>
              <a:gd name="connsiteY23" fmla="*/ 393651 h 800940"/>
              <a:gd name="connsiteX24" fmla="*/ 495300 w 762299"/>
              <a:gd name="connsiteY24" fmla="*/ 391269 h 800940"/>
              <a:gd name="connsiteX25" fmla="*/ 461962 w 762299"/>
              <a:gd name="connsiteY25" fmla="*/ 431751 h 800940"/>
              <a:gd name="connsiteX26" fmla="*/ 514350 w 762299"/>
              <a:gd name="connsiteY26" fmla="*/ 446038 h 800940"/>
              <a:gd name="connsiteX27" fmla="*/ 473869 w 762299"/>
              <a:gd name="connsiteY27" fmla="*/ 488901 h 800940"/>
              <a:gd name="connsiteX28" fmla="*/ 476250 w 762299"/>
              <a:gd name="connsiteY28" fmla="*/ 496045 h 800940"/>
              <a:gd name="connsiteX29" fmla="*/ 552449 w 762299"/>
              <a:gd name="connsiteY29" fmla="*/ 491282 h 800940"/>
              <a:gd name="connsiteX30" fmla="*/ 504825 w 762299"/>
              <a:gd name="connsiteY30" fmla="*/ 517476 h 800940"/>
              <a:gd name="connsiteX31" fmla="*/ 540544 w 762299"/>
              <a:gd name="connsiteY31" fmla="*/ 522238 h 800940"/>
              <a:gd name="connsiteX32" fmla="*/ 573881 w 762299"/>
              <a:gd name="connsiteY32" fmla="*/ 529382 h 800940"/>
              <a:gd name="connsiteX33" fmla="*/ 581025 w 762299"/>
              <a:gd name="connsiteY33" fmla="*/ 534145 h 800940"/>
              <a:gd name="connsiteX34" fmla="*/ 592931 w 762299"/>
              <a:gd name="connsiteY34" fmla="*/ 536526 h 800940"/>
              <a:gd name="connsiteX35" fmla="*/ 600075 w 762299"/>
              <a:gd name="connsiteY35" fmla="*/ 538907 h 800940"/>
              <a:gd name="connsiteX36" fmla="*/ 623887 w 762299"/>
              <a:gd name="connsiteY36" fmla="*/ 543670 h 800940"/>
              <a:gd name="connsiteX37" fmla="*/ 621506 w 762299"/>
              <a:gd name="connsiteY37" fmla="*/ 555576 h 800940"/>
              <a:gd name="connsiteX38" fmla="*/ 638175 w 762299"/>
              <a:gd name="connsiteY38" fmla="*/ 572245 h 800940"/>
              <a:gd name="connsiteX39" fmla="*/ 640556 w 762299"/>
              <a:gd name="connsiteY39" fmla="*/ 579388 h 800940"/>
              <a:gd name="connsiteX40" fmla="*/ 690562 w 762299"/>
              <a:gd name="connsiteY40" fmla="*/ 579388 h 800940"/>
              <a:gd name="connsiteX41" fmla="*/ 733425 w 762299"/>
              <a:gd name="connsiteY41" fmla="*/ 603202 h 800940"/>
              <a:gd name="connsiteX42" fmla="*/ 742949 w 762299"/>
              <a:gd name="connsiteY42" fmla="*/ 684164 h 800940"/>
              <a:gd name="connsiteX43" fmla="*/ 745331 w 762299"/>
              <a:gd name="connsiteY43" fmla="*/ 717500 h 800940"/>
              <a:gd name="connsiteX44" fmla="*/ 752475 w 762299"/>
              <a:gd name="connsiteY44" fmla="*/ 755601 h 800940"/>
              <a:gd name="connsiteX45" fmla="*/ 754857 w 762299"/>
              <a:gd name="connsiteY45" fmla="*/ 796082 h 800940"/>
              <a:gd name="connsiteX46" fmla="*/ 650081 w 762299"/>
              <a:gd name="connsiteY46" fmla="*/ 796082 h 800940"/>
              <a:gd name="connsiteX47" fmla="*/ 590550 w 762299"/>
              <a:gd name="connsiteY47" fmla="*/ 741313 h 800940"/>
              <a:gd name="connsiteX48" fmla="*/ 566737 w 762299"/>
              <a:gd name="connsiteY48" fmla="*/ 736551 h 800940"/>
              <a:gd name="connsiteX49" fmla="*/ 531019 w 762299"/>
              <a:gd name="connsiteY49" fmla="*/ 691307 h 800940"/>
              <a:gd name="connsiteX50" fmla="*/ 521494 w 762299"/>
              <a:gd name="connsiteY50" fmla="*/ 686545 h 800940"/>
              <a:gd name="connsiteX51" fmla="*/ 514350 w 762299"/>
              <a:gd name="connsiteY51" fmla="*/ 684163 h 800940"/>
              <a:gd name="connsiteX52" fmla="*/ 500062 w 762299"/>
              <a:gd name="connsiteY52" fmla="*/ 672257 h 800940"/>
              <a:gd name="connsiteX53" fmla="*/ 476250 w 762299"/>
              <a:gd name="connsiteY53" fmla="*/ 667495 h 800940"/>
              <a:gd name="connsiteX54" fmla="*/ 457200 w 762299"/>
              <a:gd name="connsiteY54" fmla="*/ 657970 h 800940"/>
              <a:gd name="connsiteX55" fmla="*/ 442912 w 762299"/>
              <a:gd name="connsiteY55" fmla="*/ 653207 h 800940"/>
              <a:gd name="connsiteX56" fmla="*/ 428625 w 762299"/>
              <a:gd name="connsiteY56" fmla="*/ 641301 h 800940"/>
              <a:gd name="connsiteX57" fmla="*/ 416719 w 762299"/>
              <a:gd name="connsiteY57" fmla="*/ 638920 h 800940"/>
              <a:gd name="connsiteX58" fmla="*/ 400050 w 762299"/>
              <a:gd name="connsiteY58" fmla="*/ 627013 h 800940"/>
              <a:gd name="connsiteX59" fmla="*/ 366712 w 762299"/>
              <a:gd name="connsiteY59" fmla="*/ 619870 h 800940"/>
              <a:gd name="connsiteX60" fmla="*/ 354806 w 762299"/>
              <a:gd name="connsiteY60" fmla="*/ 615107 h 800940"/>
              <a:gd name="connsiteX61" fmla="*/ 340519 w 762299"/>
              <a:gd name="connsiteY61" fmla="*/ 610345 h 800940"/>
              <a:gd name="connsiteX62" fmla="*/ 330994 w 762299"/>
              <a:gd name="connsiteY62" fmla="*/ 600820 h 800940"/>
              <a:gd name="connsiteX63" fmla="*/ 314325 w 762299"/>
              <a:gd name="connsiteY63" fmla="*/ 581770 h 800940"/>
              <a:gd name="connsiteX64" fmla="*/ 311944 w 762299"/>
              <a:gd name="connsiteY64" fmla="*/ 572245 h 800940"/>
              <a:gd name="connsiteX65" fmla="*/ 307181 w 762299"/>
              <a:gd name="connsiteY65" fmla="*/ 557957 h 800940"/>
              <a:gd name="connsiteX66" fmla="*/ 302419 w 762299"/>
              <a:gd name="connsiteY66" fmla="*/ 538907 h 800940"/>
              <a:gd name="connsiteX67" fmla="*/ 297656 w 762299"/>
              <a:gd name="connsiteY67" fmla="*/ 479376 h 800940"/>
              <a:gd name="connsiteX68" fmla="*/ 295275 w 762299"/>
              <a:gd name="connsiteY68" fmla="*/ 469851 h 800940"/>
              <a:gd name="connsiteX69" fmla="*/ 290512 w 762299"/>
              <a:gd name="connsiteY69" fmla="*/ 450801 h 800940"/>
              <a:gd name="connsiteX70" fmla="*/ 285750 w 762299"/>
              <a:gd name="connsiteY70" fmla="*/ 443657 h 800940"/>
              <a:gd name="connsiteX71" fmla="*/ 283369 w 762299"/>
              <a:gd name="connsiteY71" fmla="*/ 436513 h 800940"/>
              <a:gd name="connsiteX72" fmla="*/ 273844 w 762299"/>
              <a:gd name="connsiteY72" fmla="*/ 419845 h 800940"/>
              <a:gd name="connsiteX73" fmla="*/ 259556 w 762299"/>
              <a:gd name="connsiteY73" fmla="*/ 405557 h 800940"/>
              <a:gd name="connsiteX74" fmla="*/ 245269 w 762299"/>
              <a:gd name="connsiteY74" fmla="*/ 396032 h 800940"/>
              <a:gd name="connsiteX75" fmla="*/ 230981 w 762299"/>
              <a:gd name="connsiteY75" fmla="*/ 386507 h 800940"/>
              <a:gd name="connsiteX76" fmla="*/ 226219 w 762299"/>
              <a:gd name="connsiteY76" fmla="*/ 379363 h 800940"/>
              <a:gd name="connsiteX77" fmla="*/ 223837 w 762299"/>
              <a:gd name="connsiteY77" fmla="*/ 372220 h 800940"/>
              <a:gd name="connsiteX78" fmla="*/ 283368 w 762299"/>
              <a:gd name="connsiteY78" fmla="*/ 400794 h 800940"/>
              <a:gd name="connsiteX79" fmla="*/ 254794 w 762299"/>
              <a:gd name="connsiteY79" fmla="*/ 374600 h 800940"/>
              <a:gd name="connsiteX80" fmla="*/ 245268 w 762299"/>
              <a:gd name="connsiteY80" fmla="*/ 355551 h 800940"/>
              <a:gd name="connsiteX81" fmla="*/ 228600 w 762299"/>
              <a:gd name="connsiteY81" fmla="*/ 329357 h 800940"/>
              <a:gd name="connsiteX82" fmla="*/ 226219 w 762299"/>
              <a:gd name="connsiteY82" fmla="*/ 303163 h 800940"/>
              <a:gd name="connsiteX83" fmla="*/ 211931 w 762299"/>
              <a:gd name="connsiteY83" fmla="*/ 284113 h 800940"/>
              <a:gd name="connsiteX84" fmla="*/ 202406 w 762299"/>
              <a:gd name="connsiteY84" fmla="*/ 267445 h 800940"/>
              <a:gd name="connsiteX85" fmla="*/ 190499 w 762299"/>
              <a:gd name="connsiteY85" fmla="*/ 248394 h 800940"/>
              <a:gd name="connsiteX86" fmla="*/ 171450 w 762299"/>
              <a:gd name="connsiteY86" fmla="*/ 248395 h 800940"/>
              <a:gd name="connsiteX87" fmla="*/ 166687 w 762299"/>
              <a:gd name="connsiteY87" fmla="*/ 229345 h 800940"/>
              <a:gd name="connsiteX88" fmla="*/ 164306 w 762299"/>
              <a:gd name="connsiteY88" fmla="*/ 222201 h 800940"/>
              <a:gd name="connsiteX89" fmla="*/ 157162 w 762299"/>
              <a:gd name="connsiteY89" fmla="*/ 219820 h 800940"/>
              <a:gd name="connsiteX90" fmla="*/ 142875 w 762299"/>
              <a:gd name="connsiteY90" fmla="*/ 212676 h 800940"/>
              <a:gd name="connsiteX91" fmla="*/ 135731 w 762299"/>
              <a:gd name="connsiteY91" fmla="*/ 207913 h 800940"/>
              <a:gd name="connsiteX92" fmla="*/ 126206 w 762299"/>
              <a:gd name="connsiteY92" fmla="*/ 203151 h 800940"/>
              <a:gd name="connsiteX93" fmla="*/ 119062 w 762299"/>
              <a:gd name="connsiteY93" fmla="*/ 198388 h 800940"/>
              <a:gd name="connsiteX94" fmla="*/ 111919 w 762299"/>
              <a:gd name="connsiteY94" fmla="*/ 191245 h 800940"/>
              <a:gd name="connsiteX95" fmla="*/ 102394 w 762299"/>
              <a:gd name="connsiteY95" fmla="*/ 188863 h 800940"/>
              <a:gd name="connsiteX96" fmla="*/ 95250 w 762299"/>
              <a:gd name="connsiteY96" fmla="*/ 184101 h 800940"/>
              <a:gd name="connsiteX97" fmla="*/ 88106 w 762299"/>
              <a:gd name="connsiteY97" fmla="*/ 176957 h 800940"/>
              <a:gd name="connsiteX98" fmla="*/ 80962 w 762299"/>
              <a:gd name="connsiteY98" fmla="*/ 174576 h 800940"/>
              <a:gd name="connsiteX99" fmla="*/ 66675 w 762299"/>
              <a:gd name="connsiteY99" fmla="*/ 165051 h 800940"/>
              <a:gd name="connsiteX100" fmla="*/ 54769 w 762299"/>
              <a:gd name="connsiteY100" fmla="*/ 153145 h 800940"/>
              <a:gd name="connsiteX101" fmla="*/ 40481 w 762299"/>
              <a:gd name="connsiteY101" fmla="*/ 143620 h 800940"/>
              <a:gd name="connsiteX102" fmla="*/ 26194 w 762299"/>
              <a:gd name="connsiteY102" fmla="*/ 134095 h 800940"/>
              <a:gd name="connsiteX103" fmla="*/ 11906 w 762299"/>
              <a:gd name="connsiteY103" fmla="*/ 126951 h 800940"/>
              <a:gd name="connsiteX104" fmla="*/ 0 w 762299"/>
              <a:gd name="connsiteY104" fmla="*/ 103138 h 800940"/>
              <a:gd name="connsiteX105" fmla="*/ 4762 w 762299"/>
              <a:gd name="connsiteY105" fmla="*/ 65038 h 800940"/>
              <a:gd name="connsiteX106" fmla="*/ 9525 w 762299"/>
              <a:gd name="connsiteY106" fmla="*/ 57895 h 800940"/>
              <a:gd name="connsiteX107" fmla="*/ 16669 w 762299"/>
              <a:gd name="connsiteY107" fmla="*/ 43607 h 800940"/>
              <a:gd name="connsiteX108" fmla="*/ 7144 w 762299"/>
              <a:gd name="connsiteY108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426244 w 762299"/>
              <a:gd name="connsiteY16" fmla="*/ 315069 h 800940"/>
              <a:gd name="connsiteX17" fmla="*/ 366712 w 762299"/>
              <a:gd name="connsiteY17" fmla="*/ 326976 h 800940"/>
              <a:gd name="connsiteX18" fmla="*/ 371475 w 762299"/>
              <a:gd name="connsiteY18" fmla="*/ 334120 h 800940"/>
              <a:gd name="connsiteX19" fmla="*/ 450056 w 762299"/>
              <a:gd name="connsiteY19" fmla="*/ 353169 h 800940"/>
              <a:gd name="connsiteX20" fmla="*/ 407194 w 762299"/>
              <a:gd name="connsiteY20" fmla="*/ 367457 h 800940"/>
              <a:gd name="connsiteX21" fmla="*/ 421481 w 762299"/>
              <a:gd name="connsiteY21" fmla="*/ 374601 h 800940"/>
              <a:gd name="connsiteX22" fmla="*/ 442912 w 762299"/>
              <a:gd name="connsiteY22" fmla="*/ 393651 h 800940"/>
              <a:gd name="connsiteX23" fmla="*/ 495300 w 762299"/>
              <a:gd name="connsiteY23" fmla="*/ 391269 h 800940"/>
              <a:gd name="connsiteX24" fmla="*/ 461962 w 762299"/>
              <a:gd name="connsiteY24" fmla="*/ 431751 h 800940"/>
              <a:gd name="connsiteX25" fmla="*/ 514350 w 762299"/>
              <a:gd name="connsiteY25" fmla="*/ 446038 h 800940"/>
              <a:gd name="connsiteX26" fmla="*/ 473869 w 762299"/>
              <a:gd name="connsiteY26" fmla="*/ 488901 h 800940"/>
              <a:gd name="connsiteX27" fmla="*/ 476250 w 762299"/>
              <a:gd name="connsiteY27" fmla="*/ 496045 h 800940"/>
              <a:gd name="connsiteX28" fmla="*/ 552449 w 762299"/>
              <a:gd name="connsiteY28" fmla="*/ 491282 h 800940"/>
              <a:gd name="connsiteX29" fmla="*/ 504825 w 762299"/>
              <a:gd name="connsiteY29" fmla="*/ 517476 h 800940"/>
              <a:gd name="connsiteX30" fmla="*/ 540544 w 762299"/>
              <a:gd name="connsiteY30" fmla="*/ 522238 h 800940"/>
              <a:gd name="connsiteX31" fmla="*/ 573881 w 762299"/>
              <a:gd name="connsiteY31" fmla="*/ 529382 h 800940"/>
              <a:gd name="connsiteX32" fmla="*/ 581025 w 762299"/>
              <a:gd name="connsiteY32" fmla="*/ 534145 h 800940"/>
              <a:gd name="connsiteX33" fmla="*/ 592931 w 762299"/>
              <a:gd name="connsiteY33" fmla="*/ 536526 h 800940"/>
              <a:gd name="connsiteX34" fmla="*/ 600075 w 762299"/>
              <a:gd name="connsiteY34" fmla="*/ 538907 h 800940"/>
              <a:gd name="connsiteX35" fmla="*/ 623887 w 762299"/>
              <a:gd name="connsiteY35" fmla="*/ 543670 h 800940"/>
              <a:gd name="connsiteX36" fmla="*/ 621506 w 762299"/>
              <a:gd name="connsiteY36" fmla="*/ 555576 h 800940"/>
              <a:gd name="connsiteX37" fmla="*/ 638175 w 762299"/>
              <a:gd name="connsiteY37" fmla="*/ 572245 h 800940"/>
              <a:gd name="connsiteX38" fmla="*/ 640556 w 762299"/>
              <a:gd name="connsiteY38" fmla="*/ 579388 h 800940"/>
              <a:gd name="connsiteX39" fmla="*/ 690562 w 762299"/>
              <a:gd name="connsiteY39" fmla="*/ 579388 h 800940"/>
              <a:gd name="connsiteX40" fmla="*/ 733425 w 762299"/>
              <a:gd name="connsiteY40" fmla="*/ 603202 h 800940"/>
              <a:gd name="connsiteX41" fmla="*/ 742949 w 762299"/>
              <a:gd name="connsiteY41" fmla="*/ 684164 h 800940"/>
              <a:gd name="connsiteX42" fmla="*/ 745331 w 762299"/>
              <a:gd name="connsiteY42" fmla="*/ 717500 h 800940"/>
              <a:gd name="connsiteX43" fmla="*/ 752475 w 762299"/>
              <a:gd name="connsiteY43" fmla="*/ 755601 h 800940"/>
              <a:gd name="connsiteX44" fmla="*/ 754857 w 762299"/>
              <a:gd name="connsiteY44" fmla="*/ 796082 h 800940"/>
              <a:gd name="connsiteX45" fmla="*/ 650081 w 762299"/>
              <a:gd name="connsiteY45" fmla="*/ 796082 h 800940"/>
              <a:gd name="connsiteX46" fmla="*/ 590550 w 762299"/>
              <a:gd name="connsiteY46" fmla="*/ 741313 h 800940"/>
              <a:gd name="connsiteX47" fmla="*/ 566737 w 762299"/>
              <a:gd name="connsiteY47" fmla="*/ 736551 h 800940"/>
              <a:gd name="connsiteX48" fmla="*/ 531019 w 762299"/>
              <a:gd name="connsiteY48" fmla="*/ 691307 h 800940"/>
              <a:gd name="connsiteX49" fmla="*/ 521494 w 762299"/>
              <a:gd name="connsiteY49" fmla="*/ 686545 h 800940"/>
              <a:gd name="connsiteX50" fmla="*/ 514350 w 762299"/>
              <a:gd name="connsiteY50" fmla="*/ 684163 h 800940"/>
              <a:gd name="connsiteX51" fmla="*/ 500062 w 762299"/>
              <a:gd name="connsiteY51" fmla="*/ 672257 h 800940"/>
              <a:gd name="connsiteX52" fmla="*/ 476250 w 762299"/>
              <a:gd name="connsiteY52" fmla="*/ 667495 h 800940"/>
              <a:gd name="connsiteX53" fmla="*/ 457200 w 762299"/>
              <a:gd name="connsiteY53" fmla="*/ 657970 h 800940"/>
              <a:gd name="connsiteX54" fmla="*/ 442912 w 762299"/>
              <a:gd name="connsiteY54" fmla="*/ 653207 h 800940"/>
              <a:gd name="connsiteX55" fmla="*/ 428625 w 762299"/>
              <a:gd name="connsiteY55" fmla="*/ 641301 h 800940"/>
              <a:gd name="connsiteX56" fmla="*/ 416719 w 762299"/>
              <a:gd name="connsiteY56" fmla="*/ 638920 h 800940"/>
              <a:gd name="connsiteX57" fmla="*/ 400050 w 762299"/>
              <a:gd name="connsiteY57" fmla="*/ 627013 h 800940"/>
              <a:gd name="connsiteX58" fmla="*/ 366712 w 762299"/>
              <a:gd name="connsiteY58" fmla="*/ 619870 h 800940"/>
              <a:gd name="connsiteX59" fmla="*/ 354806 w 762299"/>
              <a:gd name="connsiteY59" fmla="*/ 615107 h 800940"/>
              <a:gd name="connsiteX60" fmla="*/ 340519 w 762299"/>
              <a:gd name="connsiteY60" fmla="*/ 610345 h 800940"/>
              <a:gd name="connsiteX61" fmla="*/ 330994 w 762299"/>
              <a:gd name="connsiteY61" fmla="*/ 600820 h 800940"/>
              <a:gd name="connsiteX62" fmla="*/ 314325 w 762299"/>
              <a:gd name="connsiteY62" fmla="*/ 581770 h 800940"/>
              <a:gd name="connsiteX63" fmla="*/ 311944 w 762299"/>
              <a:gd name="connsiteY63" fmla="*/ 572245 h 800940"/>
              <a:gd name="connsiteX64" fmla="*/ 307181 w 762299"/>
              <a:gd name="connsiteY64" fmla="*/ 557957 h 800940"/>
              <a:gd name="connsiteX65" fmla="*/ 302419 w 762299"/>
              <a:gd name="connsiteY65" fmla="*/ 538907 h 800940"/>
              <a:gd name="connsiteX66" fmla="*/ 297656 w 762299"/>
              <a:gd name="connsiteY66" fmla="*/ 479376 h 800940"/>
              <a:gd name="connsiteX67" fmla="*/ 295275 w 762299"/>
              <a:gd name="connsiteY67" fmla="*/ 469851 h 800940"/>
              <a:gd name="connsiteX68" fmla="*/ 290512 w 762299"/>
              <a:gd name="connsiteY68" fmla="*/ 450801 h 800940"/>
              <a:gd name="connsiteX69" fmla="*/ 285750 w 762299"/>
              <a:gd name="connsiteY69" fmla="*/ 443657 h 800940"/>
              <a:gd name="connsiteX70" fmla="*/ 283369 w 762299"/>
              <a:gd name="connsiteY70" fmla="*/ 436513 h 800940"/>
              <a:gd name="connsiteX71" fmla="*/ 273844 w 762299"/>
              <a:gd name="connsiteY71" fmla="*/ 419845 h 800940"/>
              <a:gd name="connsiteX72" fmla="*/ 259556 w 762299"/>
              <a:gd name="connsiteY72" fmla="*/ 405557 h 800940"/>
              <a:gd name="connsiteX73" fmla="*/ 245269 w 762299"/>
              <a:gd name="connsiteY73" fmla="*/ 396032 h 800940"/>
              <a:gd name="connsiteX74" fmla="*/ 230981 w 762299"/>
              <a:gd name="connsiteY74" fmla="*/ 386507 h 800940"/>
              <a:gd name="connsiteX75" fmla="*/ 226219 w 762299"/>
              <a:gd name="connsiteY75" fmla="*/ 379363 h 800940"/>
              <a:gd name="connsiteX76" fmla="*/ 223837 w 762299"/>
              <a:gd name="connsiteY76" fmla="*/ 372220 h 800940"/>
              <a:gd name="connsiteX77" fmla="*/ 283368 w 762299"/>
              <a:gd name="connsiteY77" fmla="*/ 400794 h 800940"/>
              <a:gd name="connsiteX78" fmla="*/ 254794 w 762299"/>
              <a:gd name="connsiteY78" fmla="*/ 374600 h 800940"/>
              <a:gd name="connsiteX79" fmla="*/ 245268 w 762299"/>
              <a:gd name="connsiteY79" fmla="*/ 355551 h 800940"/>
              <a:gd name="connsiteX80" fmla="*/ 228600 w 762299"/>
              <a:gd name="connsiteY80" fmla="*/ 329357 h 800940"/>
              <a:gd name="connsiteX81" fmla="*/ 226219 w 762299"/>
              <a:gd name="connsiteY81" fmla="*/ 303163 h 800940"/>
              <a:gd name="connsiteX82" fmla="*/ 211931 w 762299"/>
              <a:gd name="connsiteY82" fmla="*/ 284113 h 800940"/>
              <a:gd name="connsiteX83" fmla="*/ 202406 w 762299"/>
              <a:gd name="connsiteY83" fmla="*/ 267445 h 800940"/>
              <a:gd name="connsiteX84" fmla="*/ 190499 w 762299"/>
              <a:gd name="connsiteY84" fmla="*/ 248394 h 800940"/>
              <a:gd name="connsiteX85" fmla="*/ 171450 w 762299"/>
              <a:gd name="connsiteY85" fmla="*/ 248395 h 800940"/>
              <a:gd name="connsiteX86" fmla="*/ 166687 w 762299"/>
              <a:gd name="connsiteY86" fmla="*/ 229345 h 800940"/>
              <a:gd name="connsiteX87" fmla="*/ 164306 w 762299"/>
              <a:gd name="connsiteY87" fmla="*/ 222201 h 800940"/>
              <a:gd name="connsiteX88" fmla="*/ 157162 w 762299"/>
              <a:gd name="connsiteY88" fmla="*/ 219820 h 800940"/>
              <a:gd name="connsiteX89" fmla="*/ 142875 w 762299"/>
              <a:gd name="connsiteY89" fmla="*/ 212676 h 800940"/>
              <a:gd name="connsiteX90" fmla="*/ 135731 w 762299"/>
              <a:gd name="connsiteY90" fmla="*/ 207913 h 800940"/>
              <a:gd name="connsiteX91" fmla="*/ 126206 w 762299"/>
              <a:gd name="connsiteY91" fmla="*/ 203151 h 800940"/>
              <a:gd name="connsiteX92" fmla="*/ 119062 w 762299"/>
              <a:gd name="connsiteY92" fmla="*/ 198388 h 800940"/>
              <a:gd name="connsiteX93" fmla="*/ 111919 w 762299"/>
              <a:gd name="connsiteY93" fmla="*/ 191245 h 800940"/>
              <a:gd name="connsiteX94" fmla="*/ 102394 w 762299"/>
              <a:gd name="connsiteY94" fmla="*/ 188863 h 800940"/>
              <a:gd name="connsiteX95" fmla="*/ 95250 w 762299"/>
              <a:gd name="connsiteY95" fmla="*/ 184101 h 800940"/>
              <a:gd name="connsiteX96" fmla="*/ 88106 w 762299"/>
              <a:gd name="connsiteY96" fmla="*/ 176957 h 800940"/>
              <a:gd name="connsiteX97" fmla="*/ 80962 w 762299"/>
              <a:gd name="connsiteY97" fmla="*/ 174576 h 800940"/>
              <a:gd name="connsiteX98" fmla="*/ 66675 w 762299"/>
              <a:gd name="connsiteY98" fmla="*/ 165051 h 800940"/>
              <a:gd name="connsiteX99" fmla="*/ 54769 w 762299"/>
              <a:gd name="connsiteY99" fmla="*/ 153145 h 800940"/>
              <a:gd name="connsiteX100" fmla="*/ 40481 w 762299"/>
              <a:gd name="connsiteY100" fmla="*/ 143620 h 800940"/>
              <a:gd name="connsiteX101" fmla="*/ 26194 w 762299"/>
              <a:gd name="connsiteY101" fmla="*/ 134095 h 800940"/>
              <a:gd name="connsiteX102" fmla="*/ 11906 w 762299"/>
              <a:gd name="connsiteY102" fmla="*/ 126951 h 800940"/>
              <a:gd name="connsiteX103" fmla="*/ 0 w 762299"/>
              <a:gd name="connsiteY103" fmla="*/ 103138 h 800940"/>
              <a:gd name="connsiteX104" fmla="*/ 4762 w 762299"/>
              <a:gd name="connsiteY104" fmla="*/ 65038 h 800940"/>
              <a:gd name="connsiteX105" fmla="*/ 9525 w 762299"/>
              <a:gd name="connsiteY105" fmla="*/ 57895 h 800940"/>
              <a:gd name="connsiteX106" fmla="*/ 16669 w 762299"/>
              <a:gd name="connsiteY106" fmla="*/ 43607 h 800940"/>
              <a:gd name="connsiteX107" fmla="*/ 7144 w 762299"/>
              <a:gd name="connsiteY10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371475 w 762299"/>
              <a:gd name="connsiteY17" fmla="*/ 334120 h 800940"/>
              <a:gd name="connsiteX18" fmla="*/ 450056 w 762299"/>
              <a:gd name="connsiteY18" fmla="*/ 353169 h 800940"/>
              <a:gd name="connsiteX19" fmla="*/ 407194 w 762299"/>
              <a:gd name="connsiteY19" fmla="*/ 367457 h 800940"/>
              <a:gd name="connsiteX20" fmla="*/ 421481 w 762299"/>
              <a:gd name="connsiteY20" fmla="*/ 374601 h 800940"/>
              <a:gd name="connsiteX21" fmla="*/ 442912 w 762299"/>
              <a:gd name="connsiteY21" fmla="*/ 393651 h 800940"/>
              <a:gd name="connsiteX22" fmla="*/ 495300 w 762299"/>
              <a:gd name="connsiteY22" fmla="*/ 391269 h 800940"/>
              <a:gd name="connsiteX23" fmla="*/ 461962 w 762299"/>
              <a:gd name="connsiteY23" fmla="*/ 431751 h 800940"/>
              <a:gd name="connsiteX24" fmla="*/ 514350 w 762299"/>
              <a:gd name="connsiteY24" fmla="*/ 446038 h 800940"/>
              <a:gd name="connsiteX25" fmla="*/ 473869 w 762299"/>
              <a:gd name="connsiteY25" fmla="*/ 488901 h 800940"/>
              <a:gd name="connsiteX26" fmla="*/ 476250 w 762299"/>
              <a:gd name="connsiteY26" fmla="*/ 496045 h 800940"/>
              <a:gd name="connsiteX27" fmla="*/ 552449 w 762299"/>
              <a:gd name="connsiteY27" fmla="*/ 491282 h 800940"/>
              <a:gd name="connsiteX28" fmla="*/ 504825 w 762299"/>
              <a:gd name="connsiteY28" fmla="*/ 517476 h 800940"/>
              <a:gd name="connsiteX29" fmla="*/ 540544 w 762299"/>
              <a:gd name="connsiteY29" fmla="*/ 522238 h 800940"/>
              <a:gd name="connsiteX30" fmla="*/ 573881 w 762299"/>
              <a:gd name="connsiteY30" fmla="*/ 529382 h 800940"/>
              <a:gd name="connsiteX31" fmla="*/ 581025 w 762299"/>
              <a:gd name="connsiteY31" fmla="*/ 534145 h 800940"/>
              <a:gd name="connsiteX32" fmla="*/ 592931 w 762299"/>
              <a:gd name="connsiteY32" fmla="*/ 536526 h 800940"/>
              <a:gd name="connsiteX33" fmla="*/ 600075 w 762299"/>
              <a:gd name="connsiteY33" fmla="*/ 538907 h 800940"/>
              <a:gd name="connsiteX34" fmla="*/ 623887 w 762299"/>
              <a:gd name="connsiteY34" fmla="*/ 543670 h 800940"/>
              <a:gd name="connsiteX35" fmla="*/ 621506 w 762299"/>
              <a:gd name="connsiteY35" fmla="*/ 555576 h 800940"/>
              <a:gd name="connsiteX36" fmla="*/ 638175 w 762299"/>
              <a:gd name="connsiteY36" fmla="*/ 572245 h 800940"/>
              <a:gd name="connsiteX37" fmla="*/ 640556 w 762299"/>
              <a:gd name="connsiteY37" fmla="*/ 579388 h 800940"/>
              <a:gd name="connsiteX38" fmla="*/ 690562 w 762299"/>
              <a:gd name="connsiteY38" fmla="*/ 579388 h 800940"/>
              <a:gd name="connsiteX39" fmla="*/ 733425 w 762299"/>
              <a:gd name="connsiteY39" fmla="*/ 603202 h 800940"/>
              <a:gd name="connsiteX40" fmla="*/ 742949 w 762299"/>
              <a:gd name="connsiteY40" fmla="*/ 684164 h 800940"/>
              <a:gd name="connsiteX41" fmla="*/ 745331 w 762299"/>
              <a:gd name="connsiteY41" fmla="*/ 717500 h 800940"/>
              <a:gd name="connsiteX42" fmla="*/ 752475 w 762299"/>
              <a:gd name="connsiteY42" fmla="*/ 755601 h 800940"/>
              <a:gd name="connsiteX43" fmla="*/ 754857 w 762299"/>
              <a:gd name="connsiteY43" fmla="*/ 796082 h 800940"/>
              <a:gd name="connsiteX44" fmla="*/ 650081 w 762299"/>
              <a:gd name="connsiteY44" fmla="*/ 796082 h 800940"/>
              <a:gd name="connsiteX45" fmla="*/ 590550 w 762299"/>
              <a:gd name="connsiteY45" fmla="*/ 741313 h 800940"/>
              <a:gd name="connsiteX46" fmla="*/ 566737 w 762299"/>
              <a:gd name="connsiteY46" fmla="*/ 736551 h 800940"/>
              <a:gd name="connsiteX47" fmla="*/ 531019 w 762299"/>
              <a:gd name="connsiteY47" fmla="*/ 691307 h 800940"/>
              <a:gd name="connsiteX48" fmla="*/ 521494 w 762299"/>
              <a:gd name="connsiteY48" fmla="*/ 686545 h 800940"/>
              <a:gd name="connsiteX49" fmla="*/ 514350 w 762299"/>
              <a:gd name="connsiteY49" fmla="*/ 684163 h 800940"/>
              <a:gd name="connsiteX50" fmla="*/ 500062 w 762299"/>
              <a:gd name="connsiteY50" fmla="*/ 672257 h 800940"/>
              <a:gd name="connsiteX51" fmla="*/ 476250 w 762299"/>
              <a:gd name="connsiteY51" fmla="*/ 667495 h 800940"/>
              <a:gd name="connsiteX52" fmla="*/ 457200 w 762299"/>
              <a:gd name="connsiteY52" fmla="*/ 657970 h 800940"/>
              <a:gd name="connsiteX53" fmla="*/ 442912 w 762299"/>
              <a:gd name="connsiteY53" fmla="*/ 653207 h 800940"/>
              <a:gd name="connsiteX54" fmla="*/ 428625 w 762299"/>
              <a:gd name="connsiteY54" fmla="*/ 641301 h 800940"/>
              <a:gd name="connsiteX55" fmla="*/ 416719 w 762299"/>
              <a:gd name="connsiteY55" fmla="*/ 638920 h 800940"/>
              <a:gd name="connsiteX56" fmla="*/ 400050 w 762299"/>
              <a:gd name="connsiteY56" fmla="*/ 627013 h 800940"/>
              <a:gd name="connsiteX57" fmla="*/ 366712 w 762299"/>
              <a:gd name="connsiteY57" fmla="*/ 619870 h 800940"/>
              <a:gd name="connsiteX58" fmla="*/ 354806 w 762299"/>
              <a:gd name="connsiteY58" fmla="*/ 615107 h 800940"/>
              <a:gd name="connsiteX59" fmla="*/ 340519 w 762299"/>
              <a:gd name="connsiteY59" fmla="*/ 610345 h 800940"/>
              <a:gd name="connsiteX60" fmla="*/ 330994 w 762299"/>
              <a:gd name="connsiteY60" fmla="*/ 600820 h 800940"/>
              <a:gd name="connsiteX61" fmla="*/ 314325 w 762299"/>
              <a:gd name="connsiteY61" fmla="*/ 581770 h 800940"/>
              <a:gd name="connsiteX62" fmla="*/ 311944 w 762299"/>
              <a:gd name="connsiteY62" fmla="*/ 572245 h 800940"/>
              <a:gd name="connsiteX63" fmla="*/ 307181 w 762299"/>
              <a:gd name="connsiteY63" fmla="*/ 557957 h 800940"/>
              <a:gd name="connsiteX64" fmla="*/ 302419 w 762299"/>
              <a:gd name="connsiteY64" fmla="*/ 538907 h 800940"/>
              <a:gd name="connsiteX65" fmla="*/ 297656 w 762299"/>
              <a:gd name="connsiteY65" fmla="*/ 479376 h 800940"/>
              <a:gd name="connsiteX66" fmla="*/ 295275 w 762299"/>
              <a:gd name="connsiteY66" fmla="*/ 469851 h 800940"/>
              <a:gd name="connsiteX67" fmla="*/ 290512 w 762299"/>
              <a:gd name="connsiteY67" fmla="*/ 450801 h 800940"/>
              <a:gd name="connsiteX68" fmla="*/ 285750 w 762299"/>
              <a:gd name="connsiteY68" fmla="*/ 443657 h 800940"/>
              <a:gd name="connsiteX69" fmla="*/ 283369 w 762299"/>
              <a:gd name="connsiteY69" fmla="*/ 436513 h 800940"/>
              <a:gd name="connsiteX70" fmla="*/ 273844 w 762299"/>
              <a:gd name="connsiteY70" fmla="*/ 419845 h 800940"/>
              <a:gd name="connsiteX71" fmla="*/ 259556 w 762299"/>
              <a:gd name="connsiteY71" fmla="*/ 405557 h 800940"/>
              <a:gd name="connsiteX72" fmla="*/ 245269 w 762299"/>
              <a:gd name="connsiteY72" fmla="*/ 396032 h 800940"/>
              <a:gd name="connsiteX73" fmla="*/ 230981 w 762299"/>
              <a:gd name="connsiteY73" fmla="*/ 386507 h 800940"/>
              <a:gd name="connsiteX74" fmla="*/ 226219 w 762299"/>
              <a:gd name="connsiteY74" fmla="*/ 379363 h 800940"/>
              <a:gd name="connsiteX75" fmla="*/ 223837 w 762299"/>
              <a:gd name="connsiteY75" fmla="*/ 372220 h 800940"/>
              <a:gd name="connsiteX76" fmla="*/ 283368 w 762299"/>
              <a:gd name="connsiteY76" fmla="*/ 400794 h 800940"/>
              <a:gd name="connsiteX77" fmla="*/ 254794 w 762299"/>
              <a:gd name="connsiteY77" fmla="*/ 374600 h 800940"/>
              <a:gd name="connsiteX78" fmla="*/ 245268 w 762299"/>
              <a:gd name="connsiteY78" fmla="*/ 355551 h 800940"/>
              <a:gd name="connsiteX79" fmla="*/ 228600 w 762299"/>
              <a:gd name="connsiteY79" fmla="*/ 329357 h 800940"/>
              <a:gd name="connsiteX80" fmla="*/ 226219 w 762299"/>
              <a:gd name="connsiteY80" fmla="*/ 303163 h 800940"/>
              <a:gd name="connsiteX81" fmla="*/ 211931 w 762299"/>
              <a:gd name="connsiteY81" fmla="*/ 284113 h 800940"/>
              <a:gd name="connsiteX82" fmla="*/ 202406 w 762299"/>
              <a:gd name="connsiteY82" fmla="*/ 267445 h 800940"/>
              <a:gd name="connsiteX83" fmla="*/ 190499 w 762299"/>
              <a:gd name="connsiteY83" fmla="*/ 248394 h 800940"/>
              <a:gd name="connsiteX84" fmla="*/ 171450 w 762299"/>
              <a:gd name="connsiteY84" fmla="*/ 248395 h 800940"/>
              <a:gd name="connsiteX85" fmla="*/ 166687 w 762299"/>
              <a:gd name="connsiteY85" fmla="*/ 229345 h 800940"/>
              <a:gd name="connsiteX86" fmla="*/ 164306 w 762299"/>
              <a:gd name="connsiteY86" fmla="*/ 222201 h 800940"/>
              <a:gd name="connsiteX87" fmla="*/ 157162 w 762299"/>
              <a:gd name="connsiteY87" fmla="*/ 219820 h 800940"/>
              <a:gd name="connsiteX88" fmla="*/ 142875 w 762299"/>
              <a:gd name="connsiteY88" fmla="*/ 212676 h 800940"/>
              <a:gd name="connsiteX89" fmla="*/ 135731 w 762299"/>
              <a:gd name="connsiteY89" fmla="*/ 207913 h 800940"/>
              <a:gd name="connsiteX90" fmla="*/ 126206 w 762299"/>
              <a:gd name="connsiteY90" fmla="*/ 203151 h 800940"/>
              <a:gd name="connsiteX91" fmla="*/ 119062 w 762299"/>
              <a:gd name="connsiteY91" fmla="*/ 198388 h 800940"/>
              <a:gd name="connsiteX92" fmla="*/ 111919 w 762299"/>
              <a:gd name="connsiteY92" fmla="*/ 191245 h 800940"/>
              <a:gd name="connsiteX93" fmla="*/ 102394 w 762299"/>
              <a:gd name="connsiteY93" fmla="*/ 188863 h 800940"/>
              <a:gd name="connsiteX94" fmla="*/ 95250 w 762299"/>
              <a:gd name="connsiteY94" fmla="*/ 184101 h 800940"/>
              <a:gd name="connsiteX95" fmla="*/ 88106 w 762299"/>
              <a:gd name="connsiteY95" fmla="*/ 176957 h 800940"/>
              <a:gd name="connsiteX96" fmla="*/ 80962 w 762299"/>
              <a:gd name="connsiteY96" fmla="*/ 174576 h 800940"/>
              <a:gd name="connsiteX97" fmla="*/ 66675 w 762299"/>
              <a:gd name="connsiteY97" fmla="*/ 165051 h 800940"/>
              <a:gd name="connsiteX98" fmla="*/ 54769 w 762299"/>
              <a:gd name="connsiteY98" fmla="*/ 153145 h 800940"/>
              <a:gd name="connsiteX99" fmla="*/ 40481 w 762299"/>
              <a:gd name="connsiteY99" fmla="*/ 143620 h 800940"/>
              <a:gd name="connsiteX100" fmla="*/ 26194 w 762299"/>
              <a:gd name="connsiteY100" fmla="*/ 134095 h 800940"/>
              <a:gd name="connsiteX101" fmla="*/ 11906 w 762299"/>
              <a:gd name="connsiteY101" fmla="*/ 126951 h 800940"/>
              <a:gd name="connsiteX102" fmla="*/ 0 w 762299"/>
              <a:gd name="connsiteY102" fmla="*/ 103138 h 800940"/>
              <a:gd name="connsiteX103" fmla="*/ 4762 w 762299"/>
              <a:gd name="connsiteY103" fmla="*/ 65038 h 800940"/>
              <a:gd name="connsiteX104" fmla="*/ 9525 w 762299"/>
              <a:gd name="connsiteY104" fmla="*/ 57895 h 800940"/>
              <a:gd name="connsiteX105" fmla="*/ 16669 w 762299"/>
              <a:gd name="connsiteY105" fmla="*/ 43607 h 800940"/>
              <a:gd name="connsiteX106" fmla="*/ 7144 w 762299"/>
              <a:gd name="connsiteY10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450056 w 762299"/>
              <a:gd name="connsiteY17" fmla="*/ 353169 h 800940"/>
              <a:gd name="connsiteX18" fmla="*/ 407194 w 762299"/>
              <a:gd name="connsiteY18" fmla="*/ 367457 h 800940"/>
              <a:gd name="connsiteX19" fmla="*/ 421481 w 762299"/>
              <a:gd name="connsiteY19" fmla="*/ 374601 h 800940"/>
              <a:gd name="connsiteX20" fmla="*/ 442912 w 762299"/>
              <a:gd name="connsiteY20" fmla="*/ 393651 h 800940"/>
              <a:gd name="connsiteX21" fmla="*/ 495300 w 762299"/>
              <a:gd name="connsiteY21" fmla="*/ 391269 h 800940"/>
              <a:gd name="connsiteX22" fmla="*/ 461962 w 762299"/>
              <a:gd name="connsiteY22" fmla="*/ 431751 h 800940"/>
              <a:gd name="connsiteX23" fmla="*/ 514350 w 762299"/>
              <a:gd name="connsiteY23" fmla="*/ 446038 h 800940"/>
              <a:gd name="connsiteX24" fmla="*/ 473869 w 762299"/>
              <a:gd name="connsiteY24" fmla="*/ 488901 h 800940"/>
              <a:gd name="connsiteX25" fmla="*/ 476250 w 762299"/>
              <a:gd name="connsiteY25" fmla="*/ 496045 h 800940"/>
              <a:gd name="connsiteX26" fmla="*/ 552449 w 762299"/>
              <a:gd name="connsiteY26" fmla="*/ 491282 h 800940"/>
              <a:gd name="connsiteX27" fmla="*/ 504825 w 762299"/>
              <a:gd name="connsiteY27" fmla="*/ 517476 h 800940"/>
              <a:gd name="connsiteX28" fmla="*/ 540544 w 762299"/>
              <a:gd name="connsiteY28" fmla="*/ 522238 h 800940"/>
              <a:gd name="connsiteX29" fmla="*/ 573881 w 762299"/>
              <a:gd name="connsiteY29" fmla="*/ 529382 h 800940"/>
              <a:gd name="connsiteX30" fmla="*/ 581025 w 762299"/>
              <a:gd name="connsiteY30" fmla="*/ 534145 h 800940"/>
              <a:gd name="connsiteX31" fmla="*/ 592931 w 762299"/>
              <a:gd name="connsiteY31" fmla="*/ 536526 h 800940"/>
              <a:gd name="connsiteX32" fmla="*/ 600075 w 762299"/>
              <a:gd name="connsiteY32" fmla="*/ 538907 h 800940"/>
              <a:gd name="connsiteX33" fmla="*/ 623887 w 762299"/>
              <a:gd name="connsiteY33" fmla="*/ 543670 h 800940"/>
              <a:gd name="connsiteX34" fmla="*/ 621506 w 762299"/>
              <a:gd name="connsiteY34" fmla="*/ 555576 h 800940"/>
              <a:gd name="connsiteX35" fmla="*/ 638175 w 762299"/>
              <a:gd name="connsiteY35" fmla="*/ 572245 h 800940"/>
              <a:gd name="connsiteX36" fmla="*/ 640556 w 762299"/>
              <a:gd name="connsiteY36" fmla="*/ 579388 h 800940"/>
              <a:gd name="connsiteX37" fmla="*/ 690562 w 762299"/>
              <a:gd name="connsiteY37" fmla="*/ 579388 h 800940"/>
              <a:gd name="connsiteX38" fmla="*/ 733425 w 762299"/>
              <a:gd name="connsiteY38" fmla="*/ 603202 h 800940"/>
              <a:gd name="connsiteX39" fmla="*/ 742949 w 762299"/>
              <a:gd name="connsiteY39" fmla="*/ 684164 h 800940"/>
              <a:gd name="connsiteX40" fmla="*/ 745331 w 762299"/>
              <a:gd name="connsiteY40" fmla="*/ 717500 h 800940"/>
              <a:gd name="connsiteX41" fmla="*/ 752475 w 762299"/>
              <a:gd name="connsiteY41" fmla="*/ 755601 h 800940"/>
              <a:gd name="connsiteX42" fmla="*/ 754857 w 762299"/>
              <a:gd name="connsiteY42" fmla="*/ 796082 h 800940"/>
              <a:gd name="connsiteX43" fmla="*/ 650081 w 762299"/>
              <a:gd name="connsiteY43" fmla="*/ 796082 h 800940"/>
              <a:gd name="connsiteX44" fmla="*/ 590550 w 762299"/>
              <a:gd name="connsiteY44" fmla="*/ 741313 h 800940"/>
              <a:gd name="connsiteX45" fmla="*/ 566737 w 762299"/>
              <a:gd name="connsiteY45" fmla="*/ 736551 h 800940"/>
              <a:gd name="connsiteX46" fmla="*/ 531019 w 762299"/>
              <a:gd name="connsiteY46" fmla="*/ 691307 h 800940"/>
              <a:gd name="connsiteX47" fmla="*/ 521494 w 762299"/>
              <a:gd name="connsiteY47" fmla="*/ 686545 h 800940"/>
              <a:gd name="connsiteX48" fmla="*/ 514350 w 762299"/>
              <a:gd name="connsiteY48" fmla="*/ 684163 h 800940"/>
              <a:gd name="connsiteX49" fmla="*/ 500062 w 762299"/>
              <a:gd name="connsiteY49" fmla="*/ 672257 h 800940"/>
              <a:gd name="connsiteX50" fmla="*/ 476250 w 762299"/>
              <a:gd name="connsiteY50" fmla="*/ 667495 h 800940"/>
              <a:gd name="connsiteX51" fmla="*/ 457200 w 762299"/>
              <a:gd name="connsiteY51" fmla="*/ 657970 h 800940"/>
              <a:gd name="connsiteX52" fmla="*/ 442912 w 762299"/>
              <a:gd name="connsiteY52" fmla="*/ 653207 h 800940"/>
              <a:gd name="connsiteX53" fmla="*/ 428625 w 762299"/>
              <a:gd name="connsiteY53" fmla="*/ 641301 h 800940"/>
              <a:gd name="connsiteX54" fmla="*/ 416719 w 762299"/>
              <a:gd name="connsiteY54" fmla="*/ 638920 h 800940"/>
              <a:gd name="connsiteX55" fmla="*/ 400050 w 762299"/>
              <a:gd name="connsiteY55" fmla="*/ 627013 h 800940"/>
              <a:gd name="connsiteX56" fmla="*/ 366712 w 762299"/>
              <a:gd name="connsiteY56" fmla="*/ 619870 h 800940"/>
              <a:gd name="connsiteX57" fmla="*/ 354806 w 762299"/>
              <a:gd name="connsiteY57" fmla="*/ 615107 h 800940"/>
              <a:gd name="connsiteX58" fmla="*/ 340519 w 762299"/>
              <a:gd name="connsiteY58" fmla="*/ 610345 h 800940"/>
              <a:gd name="connsiteX59" fmla="*/ 330994 w 762299"/>
              <a:gd name="connsiteY59" fmla="*/ 600820 h 800940"/>
              <a:gd name="connsiteX60" fmla="*/ 314325 w 762299"/>
              <a:gd name="connsiteY60" fmla="*/ 581770 h 800940"/>
              <a:gd name="connsiteX61" fmla="*/ 311944 w 762299"/>
              <a:gd name="connsiteY61" fmla="*/ 572245 h 800940"/>
              <a:gd name="connsiteX62" fmla="*/ 307181 w 762299"/>
              <a:gd name="connsiteY62" fmla="*/ 557957 h 800940"/>
              <a:gd name="connsiteX63" fmla="*/ 302419 w 762299"/>
              <a:gd name="connsiteY63" fmla="*/ 538907 h 800940"/>
              <a:gd name="connsiteX64" fmla="*/ 297656 w 762299"/>
              <a:gd name="connsiteY64" fmla="*/ 479376 h 800940"/>
              <a:gd name="connsiteX65" fmla="*/ 295275 w 762299"/>
              <a:gd name="connsiteY65" fmla="*/ 469851 h 800940"/>
              <a:gd name="connsiteX66" fmla="*/ 290512 w 762299"/>
              <a:gd name="connsiteY66" fmla="*/ 450801 h 800940"/>
              <a:gd name="connsiteX67" fmla="*/ 285750 w 762299"/>
              <a:gd name="connsiteY67" fmla="*/ 443657 h 800940"/>
              <a:gd name="connsiteX68" fmla="*/ 283369 w 762299"/>
              <a:gd name="connsiteY68" fmla="*/ 436513 h 800940"/>
              <a:gd name="connsiteX69" fmla="*/ 273844 w 762299"/>
              <a:gd name="connsiteY69" fmla="*/ 419845 h 800940"/>
              <a:gd name="connsiteX70" fmla="*/ 259556 w 762299"/>
              <a:gd name="connsiteY70" fmla="*/ 405557 h 800940"/>
              <a:gd name="connsiteX71" fmla="*/ 245269 w 762299"/>
              <a:gd name="connsiteY71" fmla="*/ 396032 h 800940"/>
              <a:gd name="connsiteX72" fmla="*/ 230981 w 762299"/>
              <a:gd name="connsiteY72" fmla="*/ 386507 h 800940"/>
              <a:gd name="connsiteX73" fmla="*/ 226219 w 762299"/>
              <a:gd name="connsiteY73" fmla="*/ 379363 h 800940"/>
              <a:gd name="connsiteX74" fmla="*/ 223837 w 762299"/>
              <a:gd name="connsiteY74" fmla="*/ 372220 h 800940"/>
              <a:gd name="connsiteX75" fmla="*/ 283368 w 762299"/>
              <a:gd name="connsiteY75" fmla="*/ 400794 h 800940"/>
              <a:gd name="connsiteX76" fmla="*/ 254794 w 762299"/>
              <a:gd name="connsiteY76" fmla="*/ 374600 h 800940"/>
              <a:gd name="connsiteX77" fmla="*/ 245268 w 762299"/>
              <a:gd name="connsiteY77" fmla="*/ 355551 h 800940"/>
              <a:gd name="connsiteX78" fmla="*/ 228600 w 762299"/>
              <a:gd name="connsiteY78" fmla="*/ 329357 h 800940"/>
              <a:gd name="connsiteX79" fmla="*/ 226219 w 762299"/>
              <a:gd name="connsiteY79" fmla="*/ 303163 h 800940"/>
              <a:gd name="connsiteX80" fmla="*/ 211931 w 762299"/>
              <a:gd name="connsiteY80" fmla="*/ 284113 h 800940"/>
              <a:gd name="connsiteX81" fmla="*/ 202406 w 762299"/>
              <a:gd name="connsiteY81" fmla="*/ 267445 h 800940"/>
              <a:gd name="connsiteX82" fmla="*/ 190499 w 762299"/>
              <a:gd name="connsiteY82" fmla="*/ 248394 h 800940"/>
              <a:gd name="connsiteX83" fmla="*/ 171450 w 762299"/>
              <a:gd name="connsiteY83" fmla="*/ 248395 h 800940"/>
              <a:gd name="connsiteX84" fmla="*/ 166687 w 762299"/>
              <a:gd name="connsiteY84" fmla="*/ 229345 h 800940"/>
              <a:gd name="connsiteX85" fmla="*/ 164306 w 762299"/>
              <a:gd name="connsiteY85" fmla="*/ 222201 h 800940"/>
              <a:gd name="connsiteX86" fmla="*/ 157162 w 762299"/>
              <a:gd name="connsiteY86" fmla="*/ 219820 h 800940"/>
              <a:gd name="connsiteX87" fmla="*/ 142875 w 762299"/>
              <a:gd name="connsiteY87" fmla="*/ 212676 h 800940"/>
              <a:gd name="connsiteX88" fmla="*/ 135731 w 762299"/>
              <a:gd name="connsiteY88" fmla="*/ 207913 h 800940"/>
              <a:gd name="connsiteX89" fmla="*/ 126206 w 762299"/>
              <a:gd name="connsiteY89" fmla="*/ 203151 h 800940"/>
              <a:gd name="connsiteX90" fmla="*/ 119062 w 762299"/>
              <a:gd name="connsiteY90" fmla="*/ 198388 h 800940"/>
              <a:gd name="connsiteX91" fmla="*/ 111919 w 762299"/>
              <a:gd name="connsiteY91" fmla="*/ 191245 h 800940"/>
              <a:gd name="connsiteX92" fmla="*/ 102394 w 762299"/>
              <a:gd name="connsiteY92" fmla="*/ 188863 h 800940"/>
              <a:gd name="connsiteX93" fmla="*/ 95250 w 762299"/>
              <a:gd name="connsiteY93" fmla="*/ 184101 h 800940"/>
              <a:gd name="connsiteX94" fmla="*/ 88106 w 762299"/>
              <a:gd name="connsiteY94" fmla="*/ 176957 h 800940"/>
              <a:gd name="connsiteX95" fmla="*/ 80962 w 762299"/>
              <a:gd name="connsiteY95" fmla="*/ 174576 h 800940"/>
              <a:gd name="connsiteX96" fmla="*/ 66675 w 762299"/>
              <a:gd name="connsiteY96" fmla="*/ 165051 h 800940"/>
              <a:gd name="connsiteX97" fmla="*/ 54769 w 762299"/>
              <a:gd name="connsiteY97" fmla="*/ 153145 h 800940"/>
              <a:gd name="connsiteX98" fmla="*/ 40481 w 762299"/>
              <a:gd name="connsiteY98" fmla="*/ 143620 h 800940"/>
              <a:gd name="connsiteX99" fmla="*/ 26194 w 762299"/>
              <a:gd name="connsiteY99" fmla="*/ 134095 h 800940"/>
              <a:gd name="connsiteX100" fmla="*/ 11906 w 762299"/>
              <a:gd name="connsiteY100" fmla="*/ 126951 h 800940"/>
              <a:gd name="connsiteX101" fmla="*/ 0 w 762299"/>
              <a:gd name="connsiteY101" fmla="*/ 103138 h 800940"/>
              <a:gd name="connsiteX102" fmla="*/ 4762 w 762299"/>
              <a:gd name="connsiteY102" fmla="*/ 65038 h 800940"/>
              <a:gd name="connsiteX103" fmla="*/ 9525 w 762299"/>
              <a:gd name="connsiteY103" fmla="*/ 57895 h 800940"/>
              <a:gd name="connsiteX104" fmla="*/ 16669 w 762299"/>
              <a:gd name="connsiteY104" fmla="*/ 43607 h 800940"/>
              <a:gd name="connsiteX105" fmla="*/ 7144 w 762299"/>
              <a:gd name="connsiteY10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450056 w 762299"/>
              <a:gd name="connsiteY16" fmla="*/ 353169 h 800940"/>
              <a:gd name="connsiteX17" fmla="*/ 407194 w 762299"/>
              <a:gd name="connsiteY17" fmla="*/ 367457 h 800940"/>
              <a:gd name="connsiteX18" fmla="*/ 421481 w 762299"/>
              <a:gd name="connsiteY18" fmla="*/ 374601 h 800940"/>
              <a:gd name="connsiteX19" fmla="*/ 442912 w 762299"/>
              <a:gd name="connsiteY19" fmla="*/ 393651 h 800940"/>
              <a:gd name="connsiteX20" fmla="*/ 495300 w 762299"/>
              <a:gd name="connsiteY20" fmla="*/ 391269 h 800940"/>
              <a:gd name="connsiteX21" fmla="*/ 461962 w 762299"/>
              <a:gd name="connsiteY21" fmla="*/ 431751 h 800940"/>
              <a:gd name="connsiteX22" fmla="*/ 514350 w 762299"/>
              <a:gd name="connsiteY22" fmla="*/ 446038 h 800940"/>
              <a:gd name="connsiteX23" fmla="*/ 473869 w 762299"/>
              <a:gd name="connsiteY23" fmla="*/ 488901 h 800940"/>
              <a:gd name="connsiteX24" fmla="*/ 476250 w 762299"/>
              <a:gd name="connsiteY24" fmla="*/ 496045 h 800940"/>
              <a:gd name="connsiteX25" fmla="*/ 552449 w 762299"/>
              <a:gd name="connsiteY25" fmla="*/ 491282 h 800940"/>
              <a:gd name="connsiteX26" fmla="*/ 504825 w 762299"/>
              <a:gd name="connsiteY26" fmla="*/ 517476 h 800940"/>
              <a:gd name="connsiteX27" fmla="*/ 540544 w 762299"/>
              <a:gd name="connsiteY27" fmla="*/ 522238 h 800940"/>
              <a:gd name="connsiteX28" fmla="*/ 573881 w 762299"/>
              <a:gd name="connsiteY28" fmla="*/ 529382 h 800940"/>
              <a:gd name="connsiteX29" fmla="*/ 581025 w 762299"/>
              <a:gd name="connsiteY29" fmla="*/ 534145 h 800940"/>
              <a:gd name="connsiteX30" fmla="*/ 592931 w 762299"/>
              <a:gd name="connsiteY30" fmla="*/ 536526 h 800940"/>
              <a:gd name="connsiteX31" fmla="*/ 600075 w 762299"/>
              <a:gd name="connsiteY31" fmla="*/ 538907 h 800940"/>
              <a:gd name="connsiteX32" fmla="*/ 623887 w 762299"/>
              <a:gd name="connsiteY32" fmla="*/ 543670 h 800940"/>
              <a:gd name="connsiteX33" fmla="*/ 621506 w 762299"/>
              <a:gd name="connsiteY33" fmla="*/ 555576 h 800940"/>
              <a:gd name="connsiteX34" fmla="*/ 638175 w 762299"/>
              <a:gd name="connsiteY34" fmla="*/ 572245 h 800940"/>
              <a:gd name="connsiteX35" fmla="*/ 640556 w 762299"/>
              <a:gd name="connsiteY35" fmla="*/ 579388 h 800940"/>
              <a:gd name="connsiteX36" fmla="*/ 690562 w 762299"/>
              <a:gd name="connsiteY36" fmla="*/ 579388 h 800940"/>
              <a:gd name="connsiteX37" fmla="*/ 733425 w 762299"/>
              <a:gd name="connsiteY37" fmla="*/ 603202 h 800940"/>
              <a:gd name="connsiteX38" fmla="*/ 742949 w 762299"/>
              <a:gd name="connsiteY38" fmla="*/ 684164 h 800940"/>
              <a:gd name="connsiteX39" fmla="*/ 745331 w 762299"/>
              <a:gd name="connsiteY39" fmla="*/ 717500 h 800940"/>
              <a:gd name="connsiteX40" fmla="*/ 752475 w 762299"/>
              <a:gd name="connsiteY40" fmla="*/ 755601 h 800940"/>
              <a:gd name="connsiteX41" fmla="*/ 754857 w 762299"/>
              <a:gd name="connsiteY41" fmla="*/ 796082 h 800940"/>
              <a:gd name="connsiteX42" fmla="*/ 650081 w 762299"/>
              <a:gd name="connsiteY42" fmla="*/ 796082 h 800940"/>
              <a:gd name="connsiteX43" fmla="*/ 590550 w 762299"/>
              <a:gd name="connsiteY43" fmla="*/ 741313 h 800940"/>
              <a:gd name="connsiteX44" fmla="*/ 566737 w 762299"/>
              <a:gd name="connsiteY44" fmla="*/ 736551 h 800940"/>
              <a:gd name="connsiteX45" fmla="*/ 531019 w 762299"/>
              <a:gd name="connsiteY45" fmla="*/ 691307 h 800940"/>
              <a:gd name="connsiteX46" fmla="*/ 521494 w 762299"/>
              <a:gd name="connsiteY46" fmla="*/ 686545 h 800940"/>
              <a:gd name="connsiteX47" fmla="*/ 514350 w 762299"/>
              <a:gd name="connsiteY47" fmla="*/ 684163 h 800940"/>
              <a:gd name="connsiteX48" fmla="*/ 500062 w 762299"/>
              <a:gd name="connsiteY48" fmla="*/ 672257 h 800940"/>
              <a:gd name="connsiteX49" fmla="*/ 476250 w 762299"/>
              <a:gd name="connsiteY49" fmla="*/ 667495 h 800940"/>
              <a:gd name="connsiteX50" fmla="*/ 457200 w 762299"/>
              <a:gd name="connsiteY50" fmla="*/ 657970 h 800940"/>
              <a:gd name="connsiteX51" fmla="*/ 442912 w 762299"/>
              <a:gd name="connsiteY51" fmla="*/ 653207 h 800940"/>
              <a:gd name="connsiteX52" fmla="*/ 428625 w 762299"/>
              <a:gd name="connsiteY52" fmla="*/ 641301 h 800940"/>
              <a:gd name="connsiteX53" fmla="*/ 416719 w 762299"/>
              <a:gd name="connsiteY53" fmla="*/ 638920 h 800940"/>
              <a:gd name="connsiteX54" fmla="*/ 400050 w 762299"/>
              <a:gd name="connsiteY54" fmla="*/ 627013 h 800940"/>
              <a:gd name="connsiteX55" fmla="*/ 366712 w 762299"/>
              <a:gd name="connsiteY55" fmla="*/ 619870 h 800940"/>
              <a:gd name="connsiteX56" fmla="*/ 354806 w 762299"/>
              <a:gd name="connsiteY56" fmla="*/ 615107 h 800940"/>
              <a:gd name="connsiteX57" fmla="*/ 340519 w 762299"/>
              <a:gd name="connsiteY57" fmla="*/ 610345 h 800940"/>
              <a:gd name="connsiteX58" fmla="*/ 330994 w 762299"/>
              <a:gd name="connsiteY58" fmla="*/ 600820 h 800940"/>
              <a:gd name="connsiteX59" fmla="*/ 314325 w 762299"/>
              <a:gd name="connsiteY59" fmla="*/ 581770 h 800940"/>
              <a:gd name="connsiteX60" fmla="*/ 311944 w 762299"/>
              <a:gd name="connsiteY60" fmla="*/ 572245 h 800940"/>
              <a:gd name="connsiteX61" fmla="*/ 307181 w 762299"/>
              <a:gd name="connsiteY61" fmla="*/ 557957 h 800940"/>
              <a:gd name="connsiteX62" fmla="*/ 302419 w 762299"/>
              <a:gd name="connsiteY62" fmla="*/ 538907 h 800940"/>
              <a:gd name="connsiteX63" fmla="*/ 297656 w 762299"/>
              <a:gd name="connsiteY63" fmla="*/ 479376 h 800940"/>
              <a:gd name="connsiteX64" fmla="*/ 295275 w 762299"/>
              <a:gd name="connsiteY64" fmla="*/ 469851 h 800940"/>
              <a:gd name="connsiteX65" fmla="*/ 290512 w 762299"/>
              <a:gd name="connsiteY65" fmla="*/ 450801 h 800940"/>
              <a:gd name="connsiteX66" fmla="*/ 285750 w 762299"/>
              <a:gd name="connsiteY66" fmla="*/ 443657 h 800940"/>
              <a:gd name="connsiteX67" fmla="*/ 283369 w 762299"/>
              <a:gd name="connsiteY67" fmla="*/ 436513 h 800940"/>
              <a:gd name="connsiteX68" fmla="*/ 273844 w 762299"/>
              <a:gd name="connsiteY68" fmla="*/ 419845 h 800940"/>
              <a:gd name="connsiteX69" fmla="*/ 259556 w 762299"/>
              <a:gd name="connsiteY69" fmla="*/ 405557 h 800940"/>
              <a:gd name="connsiteX70" fmla="*/ 245269 w 762299"/>
              <a:gd name="connsiteY70" fmla="*/ 396032 h 800940"/>
              <a:gd name="connsiteX71" fmla="*/ 230981 w 762299"/>
              <a:gd name="connsiteY71" fmla="*/ 386507 h 800940"/>
              <a:gd name="connsiteX72" fmla="*/ 226219 w 762299"/>
              <a:gd name="connsiteY72" fmla="*/ 379363 h 800940"/>
              <a:gd name="connsiteX73" fmla="*/ 223837 w 762299"/>
              <a:gd name="connsiteY73" fmla="*/ 372220 h 800940"/>
              <a:gd name="connsiteX74" fmla="*/ 283368 w 762299"/>
              <a:gd name="connsiteY74" fmla="*/ 400794 h 800940"/>
              <a:gd name="connsiteX75" fmla="*/ 254794 w 762299"/>
              <a:gd name="connsiteY75" fmla="*/ 374600 h 800940"/>
              <a:gd name="connsiteX76" fmla="*/ 245268 w 762299"/>
              <a:gd name="connsiteY76" fmla="*/ 355551 h 800940"/>
              <a:gd name="connsiteX77" fmla="*/ 228600 w 762299"/>
              <a:gd name="connsiteY77" fmla="*/ 329357 h 800940"/>
              <a:gd name="connsiteX78" fmla="*/ 226219 w 762299"/>
              <a:gd name="connsiteY78" fmla="*/ 303163 h 800940"/>
              <a:gd name="connsiteX79" fmla="*/ 211931 w 762299"/>
              <a:gd name="connsiteY79" fmla="*/ 284113 h 800940"/>
              <a:gd name="connsiteX80" fmla="*/ 202406 w 762299"/>
              <a:gd name="connsiteY80" fmla="*/ 267445 h 800940"/>
              <a:gd name="connsiteX81" fmla="*/ 190499 w 762299"/>
              <a:gd name="connsiteY81" fmla="*/ 248394 h 800940"/>
              <a:gd name="connsiteX82" fmla="*/ 171450 w 762299"/>
              <a:gd name="connsiteY82" fmla="*/ 248395 h 800940"/>
              <a:gd name="connsiteX83" fmla="*/ 166687 w 762299"/>
              <a:gd name="connsiteY83" fmla="*/ 229345 h 800940"/>
              <a:gd name="connsiteX84" fmla="*/ 164306 w 762299"/>
              <a:gd name="connsiteY84" fmla="*/ 222201 h 800940"/>
              <a:gd name="connsiteX85" fmla="*/ 157162 w 762299"/>
              <a:gd name="connsiteY85" fmla="*/ 219820 h 800940"/>
              <a:gd name="connsiteX86" fmla="*/ 142875 w 762299"/>
              <a:gd name="connsiteY86" fmla="*/ 212676 h 800940"/>
              <a:gd name="connsiteX87" fmla="*/ 135731 w 762299"/>
              <a:gd name="connsiteY87" fmla="*/ 207913 h 800940"/>
              <a:gd name="connsiteX88" fmla="*/ 126206 w 762299"/>
              <a:gd name="connsiteY88" fmla="*/ 203151 h 800940"/>
              <a:gd name="connsiteX89" fmla="*/ 119062 w 762299"/>
              <a:gd name="connsiteY89" fmla="*/ 198388 h 800940"/>
              <a:gd name="connsiteX90" fmla="*/ 111919 w 762299"/>
              <a:gd name="connsiteY90" fmla="*/ 191245 h 800940"/>
              <a:gd name="connsiteX91" fmla="*/ 102394 w 762299"/>
              <a:gd name="connsiteY91" fmla="*/ 188863 h 800940"/>
              <a:gd name="connsiteX92" fmla="*/ 95250 w 762299"/>
              <a:gd name="connsiteY92" fmla="*/ 184101 h 800940"/>
              <a:gd name="connsiteX93" fmla="*/ 88106 w 762299"/>
              <a:gd name="connsiteY93" fmla="*/ 176957 h 800940"/>
              <a:gd name="connsiteX94" fmla="*/ 80962 w 762299"/>
              <a:gd name="connsiteY94" fmla="*/ 174576 h 800940"/>
              <a:gd name="connsiteX95" fmla="*/ 66675 w 762299"/>
              <a:gd name="connsiteY95" fmla="*/ 165051 h 800940"/>
              <a:gd name="connsiteX96" fmla="*/ 54769 w 762299"/>
              <a:gd name="connsiteY96" fmla="*/ 153145 h 800940"/>
              <a:gd name="connsiteX97" fmla="*/ 40481 w 762299"/>
              <a:gd name="connsiteY97" fmla="*/ 143620 h 800940"/>
              <a:gd name="connsiteX98" fmla="*/ 26194 w 762299"/>
              <a:gd name="connsiteY98" fmla="*/ 134095 h 800940"/>
              <a:gd name="connsiteX99" fmla="*/ 11906 w 762299"/>
              <a:gd name="connsiteY99" fmla="*/ 126951 h 800940"/>
              <a:gd name="connsiteX100" fmla="*/ 0 w 762299"/>
              <a:gd name="connsiteY100" fmla="*/ 103138 h 800940"/>
              <a:gd name="connsiteX101" fmla="*/ 4762 w 762299"/>
              <a:gd name="connsiteY101" fmla="*/ 65038 h 800940"/>
              <a:gd name="connsiteX102" fmla="*/ 9525 w 762299"/>
              <a:gd name="connsiteY102" fmla="*/ 57895 h 800940"/>
              <a:gd name="connsiteX103" fmla="*/ 16669 w 762299"/>
              <a:gd name="connsiteY103" fmla="*/ 43607 h 800940"/>
              <a:gd name="connsiteX104" fmla="*/ 7144 w 762299"/>
              <a:gd name="connsiteY104" fmla="*/ 34082 h 800940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16669 w 762299"/>
              <a:gd name="connsiteY102" fmla="*/ 43508 h 800841"/>
              <a:gd name="connsiteX103" fmla="*/ 7144 w 762299"/>
              <a:gd name="connsiteY103" fmla="*/ 33983 h 800841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7144 w 762299"/>
              <a:gd name="connsiteY102" fmla="*/ 33983 h 800841"/>
              <a:gd name="connsiteX0" fmla="*/ 7144 w 762299"/>
              <a:gd name="connsiteY0" fmla="*/ 33713 h 800571"/>
              <a:gd name="connsiteX1" fmla="*/ 19050 w 762299"/>
              <a:gd name="connsiteY1" fmla="*/ 38476 h 800571"/>
              <a:gd name="connsiteX2" fmla="*/ 42862 w 762299"/>
              <a:gd name="connsiteY2" fmla="*/ 376 h 800571"/>
              <a:gd name="connsiteX3" fmla="*/ 76200 w 762299"/>
              <a:gd name="connsiteY3" fmla="*/ 19425 h 800571"/>
              <a:gd name="connsiteX4" fmla="*/ 107157 w 762299"/>
              <a:gd name="connsiteY4" fmla="*/ 26569 h 800571"/>
              <a:gd name="connsiteX5" fmla="*/ 138112 w 762299"/>
              <a:gd name="connsiteY5" fmla="*/ 28951 h 800571"/>
              <a:gd name="connsiteX6" fmla="*/ 192881 w 762299"/>
              <a:gd name="connsiteY6" fmla="*/ 17044 h 800571"/>
              <a:gd name="connsiteX7" fmla="*/ 233363 w 762299"/>
              <a:gd name="connsiteY7" fmla="*/ 43238 h 800571"/>
              <a:gd name="connsiteX8" fmla="*/ 292894 w 762299"/>
              <a:gd name="connsiteY8" fmla="*/ 83720 h 800571"/>
              <a:gd name="connsiteX9" fmla="*/ 316706 w 762299"/>
              <a:gd name="connsiteY9" fmla="*/ 109914 h 800571"/>
              <a:gd name="connsiteX10" fmla="*/ 366712 w 762299"/>
              <a:gd name="connsiteY10" fmla="*/ 152775 h 800571"/>
              <a:gd name="connsiteX11" fmla="*/ 366712 w 762299"/>
              <a:gd name="connsiteY11" fmla="*/ 217069 h 800571"/>
              <a:gd name="connsiteX12" fmla="*/ 388143 w 762299"/>
              <a:gd name="connsiteY12" fmla="*/ 283744 h 800571"/>
              <a:gd name="connsiteX13" fmla="*/ 426244 w 762299"/>
              <a:gd name="connsiteY13" fmla="*/ 314700 h 800571"/>
              <a:gd name="connsiteX14" fmla="*/ 450056 w 762299"/>
              <a:gd name="connsiteY14" fmla="*/ 352800 h 800571"/>
              <a:gd name="connsiteX15" fmla="*/ 407194 w 762299"/>
              <a:gd name="connsiteY15" fmla="*/ 367088 h 800571"/>
              <a:gd name="connsiteX16" fmla="*/ 421481 w 762299"/>
              <a:gd name="connsiteY16" fmla="*/ 374232 h 800571"/>
              <a:gd name="connsiteX17" fmla="*/ 442912 w 762299"/>
              <a:gd name="connsiteY17" fmla="*/ 393282 h 800571"/>
              <a:gd name="connsiteX18" fmla="*/ 495300 w 762299"/>
              <a:gd name="connsiteY18" fmla="*/ 390900 h 800571"/>
              <a:gd name="connsiteX19" fmla="*/ 461962 w 762299"/>
              <a:gd name="connsiteY19" fmla="*/ 431382 h 800571"/>
              <a:gd name="connsiteX20" fmla="*/ 514350 w 762299"/>
              <a:gd name="connsiteY20" fmla="*/ 445669 h 800571"/>
              <a:gd name="connsiteX21" fmla="*/ 473869 w 762299"/>
              <a:gd name="connsiteY21" fmla="*/ 488532 h 800571"/>
              <a:gd name="connsiteX22" fmla="*/ 476250 w 762299"/>
              <a:gd name="connsiteY22" fmla="*/ 495676 h 800571"/>
              <a:gd name="connsiteX23" fmla="*/ 552449 w 762299"/>
              <a:gd name="connsiteY23" fmla="*/ 490913 h 800571"/>
              <a:gd name="connsiteX24" fmla="*/ 504825 w 762299"/>
              <a:gd name="connsiteY24" fmla="*/ 517107 h 800571"/>
              <a:gd name="connsiteX25" fmla="*/ 540544 w 762299"/>
              <a:gd name="connsiteY25" fmla="*/ 521869 h 800571"/>
              <a:gd name="connsiteX26" fmla="*/ 573881 w 762299"/>
              <a:gd name="connsiteY26" fmla="*/ 529013 h 800571"/>
              <a:gd name="connsiteX27" fmla="*/ 581025 w 762299"/>
              <a:gd name="connsiteY27" fmla="*/ 533776 h 800571"/>
              <a:gd name="connsiteX28" fmla="*/ 592931 w 762299"/>
              <a:gd name="connsiteY28" fmla="*/ 536157 h 800571"/>
              <a:gd name="connsiteX29" fmla="*/ 600075 w 762299"/>
              <a:gd name="connsiteY29" fmla="*/ 538538 h 800571"/>
              <a:gd name="connsiteX30" fmla="*/ 623887 w 762299"/>
              <a:gd name="connsiteY30" fmla="*/ 543301 h 800571"/>
              <a:gd name="connsiteX31" fmla="*/ 621506 w 762299"/>
              <a:gd name="connsiteY31" fmla="*/ 555207 h 800571"/>
              <a:gd name="connsiteX32" fmla="*/ 638175 w 762299"/>
              <a:gd name="connsiteY32" fmla="*/ 571876 h 800571"/>
              <a:gd name="connsiteX33" fmla="*/ 640556 w 762299"/>
              <a:gd name="connsiteY33" fmla="*/ 579019 h 800571"/>
              <a:gd name="connsiteX34" fmla="*/ 690562 w 762299"/>
              <a:gd name="connsiteY34" fmla="*/ 579019 h 800571"/>
              <a:gd name="connsiteX35" fmla="*/ 733425 w 762299"/>
              <a:gd name="connsiteY35" fmla="*/ 602833 h 800571"/>
              <a:gd name="connsiteX36" fmla="*/ 742949 w 762299"/>
              <a:gd name="connsiteY36" fmla="*/ 683795 h 800571"/>
              <a:gd name="connsiteX37" fmla="*/ 745331 w 762299"/>
              <a:gd name="connsiteY37" fmla="*/ 717131 h 800571"/>
              <a:gd name="connsiteX38" fmla="*/ 752475 w 762299"/>
              <a:gd name="connsiteY38" fmla="*/ 755232 h 800571"/>
              <a:gd name="connsiteX39" fmla="*/ 754857 w 762299"/>
              <a:gd name="connsiteY39" fmla="*/ 795713 h 800571"/>
              <a:gd name="connsiteX40" fmla="*/ 650081 w 762299"/>
              <a:gd name="connsiteY40" fmla="*/ 795713 h 800571"/>
              <a:gd name="connsiteX41" fmla="*/ 590550 w 762299"/>
              <a:gd name="connsiteY41" fmla="*/ 740944 h 800571"/>
              <a:gd name="connsiteX42" fmla="*/ 566737 w 762299"/>
              <a:gd name="connsiteY42" fmla="*/ 736182 h 800571"/>
              <a:gd name="connsiteX43" fmla="*/ 531019 w 762299"/>
              <a:gd name="connsiteY43" fmla="*/ 690938 h 800571"/>
              <a:gd name="connsiteX44" fmla="*/ 521494 w 762299"/>
              <a:gd name="connsiteY44" fmla="*/ 686176 h 800571"/>
              <a:gd name="connsiteX45" fmla="*/ 514350 w 762299"/>
              <a:gd name="connsiteY45" fmla="*/ 683794 h 800571"/>
              <a:gd name="connsiteX46" fmla="*/ 500062 w 762299"/>
              <a:gd name="connsiteY46" fmla="*/ 671888 h 800571"/>
              <a:gd name="connsiteX47" fmla="*/ 476250 w 762299"/>
              <a:gd name="connsiteY47" fmla="*/ 667126 h 800571"/>
              <a:gd name="connsiteX48" fmla="*/ 457200 w 762299"/>
              <a:gd name="connsiteY48" fmla="*/ 657601 h 800571"/>
              <a:gd name="connsiteX49" fmla="*/ 442912 w 762299"/>
              <a:gd name="connsiteY49" fmla="*/ 652838 h 800571"/>
              <a:gd name="connsiteX50" fmla="*/ 428625 w 762299"/>
              <a:gd name="connsiteY50" fmla="*/ 640932 h 800571"/>
              <a:gd name="connsiteX51" fmla="*/ 416719 w 762299"/>
              <a:gd name="connsiteY51" fmla="*/ 638551 h 800571"/>
              <a:gd name="connsiteX52" fmla="*/ 400050 w 762299"/>
              <a:gd name="connsiteY52" fmla="*/ 626644 h 800571"/>
              <a:gd name="connsiteX53" fmla="*/ 366712 w 762299"/>
              <a:gd name="connsiteY53" fmla="*/ 619501 h 800571"/>
              <a:gd name="connsiteX54" fmla="*/ 354806 w 762299"/>
              <a:gd name="connsiteY54" fmla="*/ 614738 h 800571"/>
              <a:gd name="connsiteX55" fmla="*/ 340519 w 762299"/>
              <a:gd name="connsiteY55" fmla="*/ 609976 h 800571"/>
              <a:gd name="connsiteX56" fmla="*/ 330994 w 762299"/>
              <a:gd name="connsiteY56" fmla="*/ 600451 h 800571"/>
              <a:gd name="connsiteX57" fmla="*/ 314325 w 762299"/>
              <a:gd name="connsiteY57" fmla="*/ 581401 h 800571"/>
              <a:gd name="connsiteX58" fmla="*/ 311944 w 762299"/>
              <a:gd name="connsiteY58" fmla="*/ 571876 h 800571"/>
              <a:gd name="connsiteX59" fmla="*/ 307181 w 762299"/>
              <a:gd name="connsiteY59" fmla="*/ 557588 h 800571"/>
              <a:gd name="connsiteX60" fmla="*/ 302419 w 762299"/>
              <a:gd name="connsiteY60" fmla="*/ 538538 h 800571"/>
              <a:gd name="connsiteX61" fmla="*/ 297656 w 762299"/>
              <a:gd name="connsiteY61" fmla="*/ 479007 h 800571"/>
              <a:gd name="connsiteX62" fmla="*/ 295275 w 762299"/>
              <a:gd name="connsiteY62" fmla="*/ 469482 h 800571"/>
              <a:gd name="connsiteX63" fmla="*/ 290512 w 762299"/>
              <a:gd name="connsiteY63" fmla="*/ 450432 h 800571"/>
              <a:gd name="connsiteX64" fmla="*/ 285750 w 762299"/>
              <a:gd name="connsiteY64" fmla="*/ 443288 h 800571"/>
              <a:gd name="connsiteX65" fmla="*/ 283369 w 762299"/>
              <a:gd name="connsiteY65" fmla="*/ 436144 h 800571"/>
              <a:gd name="connsiteX66" fmla="*/ 273844 w 762299"/>
              <a:gd name="connsiteY66" fmla="*/ 419476 h 800571"/>
              <a:gd name="connsiteX67" fmla="*/ 259556 w 762299"/>
              <a:gd name="connsiteY67" fmla="*/ 405188 h 800571"/>
              <a:gd name="connsiteX68" fmla="*/ 245269 w 762299"/>
              <a:gd name="connsiteY68" fmla="*/ 395663 h 800571"/>
              <a:gd name="connsiteX69" fmla="*/ 230981 w 762299"/>
              <a:gd name="connsiteY69" fmla="*/ 386138 h 800571"/>
              <a:gd name="connsiteX70" fmla="*/ 226219 w 762299"/>
              <a:gd name="connsiteY70" fmla="*/ 378994 h 800571"/>
              <a:gd name="connsiteX71" fmla="*/ 223837 w 762299"/>
              <a:gd name="connsiteY71" fmla="*/ 371851 h 800571"/>
              <a:gd name="connsiteX72" fmla="*/ 283368 w 762299"/>
              <a:gd name="connsiteY72" fmla="*/ 400425 h 800571"/>
              <a:gd name="connsiteX73" fmla="*/ 254794 w 762299"/>
              <a:gd name="connsiteY73" fmla="*/ 374231 h 800571"/>
              <a:gd name="connsiteX74" fmla="*/ 245268 w 762299"/>
              <a:gd name="connsiteY74" fmla="*/ 355182 h 800571"/>
              <a:gd name="connsiteX75" fmla="*/ 228600 w 762299"/>
              <a:gd name="connsiteY75" fmla="*/ 328988 h 800571"/>
              <a:gd name="connsiteX76" fmla="*/ 226219 w 762299"/>
              <a:gd name="connsiteY76" fmla="*/ 302794 h 800571"/>
              <a:gd name="connsiteX77" fmla="*/ 211931 w 762299"/>
              <a:gd name="connsiteY77" fmla="*/ 283744 h 800571"/>
              <a:gd name="connsiteX78" fmla="*/ 202406 w 762299"/>
              <a:gd name="connsiteY78" fmla="*/ 267076 h 800571"/>
              <a:gd name="connsiteX79" fmla="*/ 190499 w 762299"/>
              <a:gd name="connsiteY79" fmla="*/ 248025 h 800571"/>
              <a:gd name="connsiteX80" fmla="*/ 171450 w 762299"/>
              <a:gd name="connsiteY80" fmla="*/ 248026 h 800571"/>
              <a:gd name="connsiteX81" fmla="*/ 166687 w 762299"/>
              <a:gd name="connsiteY81" fmla="*/ 228976 h 800571"/>
              <a:gd name="connsiteX82" fmla="*/ 164306 w 762299"/>
              <a:gd name="connsiteY82" fmla="*/ 221832 h 800571"/>
              <a:gd name="connsiteX83" fmla="*/ 157162 w 762299"/>
              <a:gd name="connsiteY83" fmla="*/ 219451 h 800571"/>
              <a:gd name="connsiteX84" fmla="*/ 142875 w 762299"/>
              <a:gd name="connsiteY84" fmla="*/ 212307 h 800571"/>
              <a:gd name="connsiteX85" fmla="*/ 135731 w 762299"/>
              <a:gd name="connsiteY85" fmla="*/ 207544 h 800571"/>
              <a:gd name="connsiteX86" fmla="*/ 126206 w 762299"/>
              <a:gd name="connsiteY86" fmla="*/ 202782 h 800571"/>
              <a:gd name="connsiteX87" fmla="*/ 119062 w 762299"/>
              <a:gd name="connsiteY87" fmla="*/ 198019 h 800571"/>
              <a:gd name="connsiteX88" fmla="*/ 111919 w 762299"/>
              <a:gd name="connsiteY88" fmla="*/ 190876 h 800571"/>
              <a:gd name="connsiteX89" fmla="*/ 102394 w 762299"/>
              <a:gd name="connsiteY89" fmla="*/ 188494 h 800571"/>
              <a:gd name="connsiteX90" fmla="*/ 95250 w 762299"/>
              <a:gd name="connsiteY90" fmla="*/ 183732 h 800571"/>
              <a:gd name="connsiteX91" fmla="*/ 88106 w 762299"/>
              <a:gd name="connsiteY91" fmla="*/ 176588 h 800571"/>
              <a:gd name="connsiteX92" fmla="*/ 80962 w 762299"/>
              <a:gd name="connsiteY92" fmla="*/ 174207 h 800571"/>
              <a:gd name="connsiteX93" fmla="*/ 66675 w 762299"/>
              <a:gd name="connsiteY93" fmla="*/ 164682 h 800571"/>
              <a:gd name="connsiteX94" fmla="*/ 54769 w 762299"/>
              <a:gd name="connsiteY94" fmla="*/ 152776 h 800571"/>
              <a:gd name="connsiteX95" fmla="*/ 40481 w 762299"/>
              <a:gd name="connsiteY95" fmla="*/ 143251 h 800571"/>
              <a:gd name="connsiteX96" fmla="*/ 26194 w 762299"/>
              <a:gd name="connsiteY96" fmla="*/ 133726 h 800571"/>
              <a:gd name="connsiteX97" fmla="*/ 11906 w 762299"/>
              <a:gd name="connsiteY97" fmla="*/ 126582 h 800571"/>
              <a:gd name="connsiteX98" fmla="*/ 0 w 762299"/>
              <a:gd name="connsiteY98" fmla="*/ 102769 h 800571"/>
              <a:gd name="connsiteX99" fmla="*/ 4762 w 762299"/>
              <a:gd name="connsiteY99" fmla="*/ 64669 h 800571"/>
              <a:gd name="connsiteX100" fmla="*/ 9525 w 762299"/>
              <a:gd name="connsiteY100" fmla="*/ 57526 h 800571"/>
              <a:gd name="connsiteX101" fmla="*/ 7144 w 762299"/>
              <a:gd name="connsiteY101" fmla="*/ 33713 h 800571"/>
              <a:gd name="connsiteX0" fmla="*/ 8839 w 763994"/>
              <a:gd name="connsiteY0" fmla="*/ 39458 h 806316"/>
              <a:gd name="connsiteX1" fmla="*/ 1695 w 763994"/>
              <a:gd name="connsiteY1" fmla="*/ 1358 h 806316"/>
              <a:gd name="connsiteX2" fmla="*/ 44557 w 763994"/>
              <a:gd name="connsiteY2" fmla="*/ 6121 h 806316"/>
              <a:gd name="connsiteX3" fmla="*/ 77895 w 763994"/>
              <a:gd name="connsiteY3" fmla="*/ 25170 h 806316"/>
              <a:gd name="connsiteX4" fmla="*/ 108852 w 763994"/>
              <a:gd name="connsiteY4" fmla="*/ 32314 h 806316"/>
              <a:gd name="connsiteX5" fmla="*/ 139807 w 763994"/>
              <a:gd name="connsiteY5" fmla="*/ 34696 h 806316"/>
              <a:gd name="connsiteX6" fmla="*/ 194576 w 763994"/>
              <a:gd name="connsiteY6" fmla="*/ 22789 h 806316"/>
              <a:gd name="connsiteX7" fmla="*/ 235058 w 763994"/>
              <a:gd name="connsiteY7" fmla="*/ 48983 h 806316"/>
              <a:gd name="connsiteX8" fmla="*/ 294589 w 763994"/>
              <a:gd name="connsiteY8" fmla="*/ 89465 h 806316"/>
              <a:gd name="connsiteX9" fmla="*/ 318401 w 763994"/>
              <a:gd name="connsiteY9" fmla="*/ 115659 h 806316"/>
              <a:gd name="connsiteX10" fmla="*/ 368407 w 763994"/>
              <a:gd name="connsiteY10" fmla="*/ 158520 h 806316"/>
              <a:gd name="connsiteX11" fmla="*/ 368407 w 763994"/>
              <a:gd name="connsiteY11" fmla="*/ 222814 h 806316"/>
              <a:gd name="connsiteX12" fmla="*/ 389838 w 763994"/>
              <a:gd name="connsiteY12" fmla="*/ 289489 h 806316"/>
              <a:gd name="connsiteX13" fmla="*/ 427939 w 763994"/>
              <a:gd name="connsiteY13" fmla="*/ 320445 h 806316"/>
              <a:gd name="connsiteX14" fmla="*/ 451751 w 763994"/>
              <a:gd name="connsiteY14" fmla="*/ 358545 h 806316"/>
              <a:gd name="connsiteX15" fmla="*/ 408889 w 763994"/>
              <a:gd name="connsiteY15" fmla="*/ 372833 h 806316"/>
              <a:gd name="connsiteX16" fmla="*/ 423176 w 763994"/>
              <a:gd name="connsiteY16" fmla="*/ 379977 h 806316"/>
              <a:gd name="connsiteX17" fmla="*/ 444607 w 763994"/>
              <a:gd name="connsiteY17" fmla="*/ 399027 h 806316"/>
              <a:gd name="connsiteX18" fmla="*/ 496995 w 763994"/>
              <a:gd name="connsiteY18" fmla="*/ 396645 h 806316"/>
              <a:gd name="connsiteX19" fmla="*/ 463657 w 763994"/>
              <a:gd name="connsiteY19" fmla="*/ 437127 h 806316"/>
              <a:gd name="connsiteX20" fmla="*/ 516045 w 763994"/>
              <a:gd name="connsiteY20" fmla="*/ 451414 h 806316"/>
              <a:gd name="connsiteX21" fmla="*/ 475564 w 763994"/>
              <a:gd name="connsiteY21" fmla="*/ 494277 h 806316"/>
              <a:gd name="connsiteX22" fmla="*/ 477945 w 763994"/>
              <a:gd name="connsiteY22" fmla="*/ 501421 h 806316"/>
              <a:gd name="connsiteX23" fmla="*/ 554144 w 763994"/>
              <a:gd name="connsiteY23" fmla="*/ 496658 h 806316"/>
              <a:gd name="connsiteX24" fmla="*/ 506520 w 763994"/>
              <a:gd name="connsiteY24" fmla="*/ 522852 h 806316"/>
              <a:gd name="connsiteX25" fmla="*/ 542239 w 763994"/>
              <a:gd name="connsiteY25" fmla="*/ 527614 h 806316"/>
              <a:gd name="connsiteX26" fmla="*/ 575576 w 763994"/>
              <a:gd name="connsiteY26" fmla="*/ 534758 h 806316"/>
              <a:gd name="connsiteX27" fmla="*/ 582720 w 763994"/>
              <a:gd name="connsiteY27" fmla="*/ 539521 h 806316"/>
              <a:gd name="connsiteX28" fmla="*/ 594626 w 763994"/>
              <a:gd name="connsiteY28" fmla="*/ 541902 h 806316"/>
              <a:gd name="connsiteX29" fmla="*/ 601770 w 763994"/>
              <a:gd name="connsiteY29" fmla="*/ 544283 h 806316"/>
              <a:gd name="connsiteX30" fmla="*/ 625582 w 763994"/>
              <a:gd name="connsiteY30" fmla="*/ 549046 h 806316"/>
              <a:gd name="connsiteX31" fmla="*/ 623201 w 763994"/>
              <a:gd name="connsiteY31" fmla="*/ 560952 h 806316"/>
              <a:gd name="connsiteX32" fmla="*/ 639870 w 763994"/>
              <a:gd name="connsiteY32" fmla="*/ 577621 h 806316"/>
              <a:gd name="connsiteX33" fmla="*/ 642251 w 763994"/>
              <a:gd name="connsiteY33" fmla="*/ 584764 h 806316"/>
              <a:gd name="connsiteX34" fmla="*/ 692257 w 763994"/>
              <a:gd name="connsiteY34" fmla="*/ 584764 h 806316"/>
              <a:gd name="connsiteX35" fmla="*/ 735120 w 763994"/>
              <a:gd name="connsiteY35" fmla="*/ 608578 h 806316"/>
              <a:gd name="connsiteX36" fmla="*/ 744644 w 763994"/>
              <a:gd name="connsiteY36" fmla="*/ 689540 h 806316"/>
              <a:gd name="connsiteX37" fmla="*/ 747026 w 763994"/>
              <a:gd name="connsiteY37" fmla="*/ 722876 h 806316"/>
              <a:gd name="connsiteX38" fmla="*/ 754170 w 763994"/>
              <a:gd name="connsiteY38" fmla="*/ 760977 h 806316"/>
              <a:gd name="connsiteX39" fmla="*/ 756552 w 763994"/>
              <a:gd name="connsiteY39" fmla="*/ 801458 h 806316"/>
              <a:gd name="connsiteX40" fmla="*/ 651776 w 763994"/>
              <a:gd name="connsiteY40" fmla="*/ 801458 h 806316"/>
              <a:gd name="connsiteX41" fmla="*/ 592245 w 763994"/>
              <a:gd name="connsiteY41" fmla="*/ 746689 h 806316"/>
              <a:gd name="connsiteX42" fmla="*/ 568432 w 763994"/>
              <a:gd name="connsiteY42" fmla="*/ 741927 h 806316"/>
              <a:gd name="connsiteX43" fmla="*/ 532714 w 763994"/>
              <a:gd name="connsiteY43" fmla="*/ 696683 h 806316"/>
              <a:gd name="connsiteX44" fmla="*/ 523189 w 763994"/>
              <a:gd name="connsiteY44" fmla="*/ 691921 h 806316"/>
              <a:gd name="connsiteX45" fmla="*/ 516045 w 763994"/>
              <a:gd name="connsiteY45" fmla="*/ 689539 h 806316"/>
              <a:gd name="connsiteX46" fmla="*/ 501757 w 763994"/>
              <a:gd name="connsiteY46" fmla="*/ 677633 h 806316"/>
              <a:gd name="connsiteX47" fmla="*/ 477945 w 763994"/>
              <a:gd name="connsiteY47" fmla="*/ 672871 h 806316"/>
              <a:gd name="connsiteX48" fmla="*/ 458895 w 763994"/>
              <a:gd name="connsiteY48" fmla="*/ 663346 h 806316"/>
              <a:gd name="connsiteX49" fmla="*/ 444607 w 763994"/>
              <a:gd name="connsiteY49" fmla="*/ 658583 h 806316"/>
              <a:gd name="connsiteX50" fmla="*/ 430320 w 763994"/>
              <a:gd name="connsiteY50" fmla="*/ 646677 h 806316"/>
              <a:gd name="connsiteX51" fmla="*/ 418414 w 763994"/>
              <a:gd name="connsiteY51" fmla="*/ 644296 h 806316"/>
              <a:gd name="connsiteX52" fmla="*/ 401745 w 763994"/>
              <a:gd name="connsiteY52" fmla="*/ 632389 h 806316"/>
              <a:gd name="connsiteX53" fmla="*/ 368407 w 763994"/>
              <a:gd name="connsiteY53" fmla="*/ 625246 h 806316"/>
              <a:gd name="connsiteX54" fmla="*/ 356501 w 763994"/>
              <a:gd name="connsiteY54" fmla="*/ 620483 h 806316"/>
              <a:gd name="connsiteX55" fmla="*/ 342214 w 763994"/>
              <a:gd name="connsiteY55" fmla="*/ 615721 h 806316"/>
              <a:gd name="connsiteX56" fmla="*/ 332689 w 763994"/>
              <a:gd name="connsiteY56" fmla="*/ 606196 h 806316"/>
              <a:gd name="connsiteX57" fmla="*/ 316020 w 763994"/>
              <a:gd name="connsiteY57" fmla="*/ 587146 h 806316"/>
              <a:gd name="connsiteX58" fmla="*/ 313639 w 763994"/>
              <a:gd name="connsiteY58" fmla="*/ 577621 h 806316"/>
              <a:gd name="connsiteX59" fmla="*/ 308876 w 763994"/>
              <a:gd name="connsiteY59" fmla="*/ 563333 h 806316"/>
              <a:gd name="connsiteX60" fmla="*/ 304114 w 763994"/>
              <a:gd name="connsiteY60" fmla="*/ 544283 h 806316"/>
              <a:gd name="connsiteX61" fmla="*/ 299351 w 763994"/>
              <a:gd name="connsiteY61" fmla="*/ 484752 h 806316"/>
              <a:gd name="connsiteX62" fmla="*/ 296970 w 763994"/>
              <a:gd name="connsiteY62" fmla="*/ 475227 h 806316"/>
              <a:gd name="connsiteX63" fmla="*/ 292207 w 763994"/>
              <a:gd name="connsiteY63" fmla="*/ 456177 h 806316"/>
              <a:gd name="connsiteX64" fmla="*/ 287445 w 763994"/>
              <a:gd name="connsiteY64" fmla="*/ 449033 h 806316"/>
              <a:gd name="connsiteX65" fmla="*/ 285064 w 763994"/>
              <a:gd name="connsiteY65" fmla="*/ 441889 h 806316"/>
              <a:gd name="connsiteX66" fmla="*/ 275539 w 763994"/>
              <a:gd name="connsiteY66" fmla="*/ 425221 h 806316"/>
              <a:gd name="connsiteX67" fmla="*/ 261251 w 763994"/>
              <a:gd name="connsiteY67" fmla="*/ 410933 h 806316"/>
              <a:gd name="connsiteX68" fmla="*/ 246964 w 763994"/>
              <a:gd name="connsiteY68" fmla="*/ 401408 h 806316"/>
              <a:gd name="connsiteX69" fmla="*/ 232676 w 763994"/>
              <a:gd name="connsiteY69" fmla="*/ 391883 h 806316"/>
              <a:gd name="connsiteX70" fmla="*/ 227914 w 763994"/>
              <a:gd name="connsiteY70" fmla="*/ 384739 h 806316"/>
              <a:gd name="connsiteX71" fmla="*/ 225532 w 763994"/>
              <a:gd name="connsiteY71" fmla="*/ 377596 h 806316"/>
              <a:gd name="connsiteX72" fmla="*/ 285063 w 763994"/>
              <a:gd name="connsiteY72" fmla="*/ 406170 h 806316"/>
              <a:gd name="connsiteX73" fmla="*/ 256489 w 763994"/>
              <a:gd name="connsiteY73" fmla="*/ 379976 h 806316"/>
              <a:gd name="connsiteX74" fmla="*/ 246963 w 763994"/>
              <a:gd name="connsiteY74" fmla="*/ 360927 h 806316"/>
              <a:gd name="connsiteX75" fmla="*/ 230295 w 763994"/>
              <a:gd name="connsiteY75" fmla="*/ 334733 h 806316"/>
              <a:gd name="connsiteX76" fmla="*/ 227914 w 763994"/>
              <a:gd name="connsiteY76" fmla="*/ 308539 h 806316"/>
              <a:gd name="connsiteX77" fmla="*/ 213626 w 763994"/>
              <a:gd name="connsiteY77" fmla="*/ 289489 h 806316"/>
              <a:gd name="connsiteX78" fmla="*/ 204101 w 763994"/>
              <a:gd name="connsiteY78" fmla="*/ 272821 h 806316"/>
              <a:gd name="connsiteX79" fmla="*/ 192194 w 763994"/>
              <a:gd name="connsiteY79" fmla="*/ 253770 h 806316"/>
              <a:gd name="connsiteX80" fmla="*/ 173145 w 763994"/>
              <a:gd name="connsiteY80" fmla="*/ 253771 h 806316"/>
              <a:gd name="connsiteX81" fmla="*/ 168382 w 763994"/>
              <a:gd name="connsiteY81" fmla="*/ 234721 h 806316"/>
              <a:gd name="connsiteX82" fmla="*/ 166001 w 763994"/>
              <a:gd name="connsiteY82" fmla="*/ 227577 h 806316"/>
              <a:gd name="connsiteX83" fmla="*/ 158857 w 763994"/>
              <a:gd name="connsiteY83" fmla="*/ 225196 h 806316"/>
              <a:gd name="connsiteX84" fmla="*/ 144570 w 763994"/>
              <a:gd name="connsiteY84" fmla="*/ 218052 h 806316"/>
              <a:gd name="connsiteX85" fmla="*/ 137426 w 763994"/>
              <a:gd name="connsiteY85" fmla="*/ 213289 h 806316"/>
              <a:gd name="connsiteX86" fmla="*/ 127901 w 763994"/>
              <a:gd name="connsiteY86" fmla="*/ 208527 h 806316"/>
              <a:gd name="connsiteX87" fmla="*/ 120757 w 763994"/>
              <a:gd name="connsiteY87" fmla="*/ 203764 h 806316"/>
              <a:gd name="connsiteX88" fmla="*/ 113614 w 763994"/>
              <a:gd name="connsiteY88" fmla="*/ 196621 h 806316"/>
              <a:gd name="connsiteX89" fmla="*/ 104089 w 763994"/>
              <a:gd name="connsiteY89" fmla="*/ 194239 h 806316"/>
              <a:gd name="connsiteX90" fmla="*/ 96945 w 763994"/>
              <a:gd name="connsiteY90" fmla="*/ 189477 h 806316"/>
              <a:gd name="connsiteX91" fmla="*/ 89801 w 763994"/>
              <a:gd name="connsiteY91" fmla="*/ 182333 h 806316"/>
              <a:gd name="connsiteX92" fmla="*/ 82657 w 763994"/>
              <a:gd name="connsiteY92" fmla="*/ 179952 h 806316"/>
              <a:gd name="connsiteX93" fmla="*/ 68370 w 763994"/>
              <a:gd name="connsiteY93" fmla="*/ 170427 h 806316"/>
              <a:gd name="connsiteX94" fmla="*/ 56464 w 763994"/>
              <a:gd name="connsiteY94" fmla="*/ 158521 h 806316"/>
              <a:gd name="connsiteX95" fmla="*/ 42176 w 763994"/>
              <a:gd name="connsiteY95" fmla="*/ 148996 h 806316"/>
              <a:gd name="connsiteX96" fmla="*/ 27889 w 763994"/>
              <a:gd name="connsiteY96" fmla="*/ 139471 h 806316"/>
              <a:gd name="connsiteX97" fmla="*/ 13601 w 763994"/>
              <a:gd name="connsiteY97" fmla="*/ 132327 h 806316"/>
              <a:gd name="connsiteX98" fmla="*/ 1695 w 763994"/>
              <a:gd name="connsiteY98" fmla="*/ 108514 h 806316"/>
              <a:gd name="connsiteX99" fmla="*/ 6457 w 763994"/>
              <a:gd name="connsiteY99" fmla="*/ 70414 h 806316"/>
              <a:gd name="connsiteX100" fmla="*/ 11220 w 763994"/>
              <a:gd name="connsiteY100" fmla="*/ 63271 h 806316"/>
              <a:gd name="connsiteX101" fmla="*/ 8839 w 763994"/>
              <a:gd name="connsiteY101" fmla="*/ 39458 h 806316"/>
              <a:gd name="connsiteX0" fmla="*/ 242 w 776829"/>
              <a:gd name="connsiteY0" fmla="*/ 39458 h 806316"/>
              <a:gd name="connsiteX1" fmla="*/ 14530 w 776829"/>
              <a:gd name="connsiteY1" fmla="*/ 1358 h 806316"/>
              <a:gd name="connsiteX2" fmla="*/ 57392 w 776829"/>
              <a:gd name="connsiteY2" fmla="*/ 6121 h 806316"/>
              <a:gd name="connsiteX3" fmla="*/ 90730 w 776829"/>
              <a:gd name="connsiteY3" fmla="*/ 25170 h 806316"/>
              <a:gd name="connsiteX4" fmla="*/ 121687 w 776829"/>
              <a:gd name="connsiteY4" fmla="*/ 32314 h 806316"/>
              <a:gd name="connsiteX5" fmla="*/ 152642 w 776829"/>
              <a:gd name="connsiteY5" fmla="*/ 34696 h 806316"/>
              <a:gd name="connsiteX6" fmla="*/ 207411 w 776829"/>
              <a:gd name="connsiteY6" fmla="*/ 22789 h 806316"/>
              <a:gd name="connsiteX7" fmla="*/ 247893 w 776829"/>
              <a:gd name="connsiteY7" fmla="*/ 48983 h 806316"/>
              <a:gd name="connsiteX8" fmla="*/ 307424 w 776829"/>
              <a:gd name="connsiteY8" fmla="*/ 89465 h 806316"/>
              <a:gd name="connsiteX9" fmla="*/ 331236 w 776829"/>
              <a:gd name="connsiteY9" fmla="*/ 115659 h 806316"/>
              <a:gd name="connsiteX10" fmla="*/ 381242 w 776829"/>
              <a:gd name="connsiteY10" fmla="*/ 158520 h 806316"/>
              <a:gd name="connsiteX11" fmla="*/ 381242 w 776829"/>
              <a:gd name="connsiteY11" fmla="*/ 222814 h 806316"/>
              <a:gd name="connsiteX12" fmla="*/ 402673 w 776829"/>
              <a:gd name="connsiteY12" fmla="*/ 289489 h 806316"/>
              <a:gd name="connsiteX13" fmla="*/ 440774 w 776829"/>
              <a:gd name="connsiteY13" fmla="*/ 320445 h 806316"/>
              <a:gd name="connsiteX14" fmla="*/ 464586 w 776829"/>
              <a:gd name="connsiteY14" fmla="*/ 358545 h 806316"/>
              <a:gd name="connsiteX15" fmla="*/ 421724 w 776829"/>
              <a:gd name="connsiteY15" fmla="*/ 372833 h 806316"/>
              <a:gd name="connsiteX16" fmla="*/ 436011 w 776829"/>
              <a:gd name="connsiteY16" fmla="*/ 379977 h 806316"/>
              <a:gd name="connsiteX17" fmla="*/ 457442 w 776829"/>
              <a:gd name="connsiteY17" fmla="*/ 399027 h 806316"/>
              <a:gd name="connsiteX18" fmla="*/ 509830 w 776829"/>
              <a:gd name="connsiteY18" fmla="*/ 396645 h 806316"/>
              <a:gd name="connsiteX19" fmla="*/ 476492 w 776829"/>
              <a:gd name="connsiteY19" fmla="*/ 437127 h 806316"/>
              <a:gd name="connsiteX20" fmla="*/ 528880 w 776829"/>
              <a:gd name="connsiteY20" fmla="*/ 451414 h 806316"/>
              <a:gd name="connsiteX21" fmla="*/ 488399 w 776829"/>
              <a:gd name="connsiteY21" fmla="*/ 494277 h 806316"/>
              <a:gd name="connsiteX22" fmla="*/ 490780 w 776829"/>
              <a:gd name="connsiteY22" fmla="*/ 501421 h 806316"/>
              <a:gd name="connsiteX23" fmla="*/ 566979 w 776829"/>
              <a:gd name="connsiteY23" fmla="*/ 496658 h 806316"/>
              <a:gd name="connsiteX24" fmla="*/ 519355 w 776829"/>
              <a:gd name="connsiteY24" fmla="*/ 522852 h 806316"/>
              <a:gd name="connsiteX25" fmla="*/ 555074 w 776829"/>
              <a:gd name="connsiteY25" fmla="*/ 527614 h 806316"/>
              <a:gd name="connsiteX26" fmla="*/ 588411 w 776829"/>
              <a:gd name="connsiteY26" fmla="*/ 534758 h 806316"/>
              <a:gd name="connsiteX27" fmla="*/ 595555 w 776829"/>
              <a:gd name="connsiteY27" fmla="*/ 539521 h 806316"/>
              <a:gd name="connsiteX28" fmla="*/ 607461 w 776829"/>
              <a:gd name="connsiteY28" fmla="*/ 541902 h 806316"/>
              <a:gd name="connsiteX29" fmla="*/ 614605 w 776829"/>
              <a:gd name="connsiteY29" fmla="*/ 544283 h 806316"/>
              <a:gd name="connsiteX30" fmla="*/ 638417 w 776829"/>
              <a:gd name="connsiteY30" fmla="*/ 549046 h 806316"/>
              <a:gd name="connsiteX31" fmla="*/ 636036 w 776829"/>
              <a:gd name="connsiteY31" fmla="*/ 560952 h 806316"/>
              <a:gd name="connsiteX32" fmla="*/ 652705 w 776829"/>
              <a:gd name="connsiteY32" fmla="*/ 577621 h 806316"/>
              <a:gd name="connsiteX33" fmla="*/ 655086 w 776829"/>
              <a:gd name="connsiteY33" fmla="*/ 584764 h 806316"/>
              <a:gd name="connsiteX34" fmla="*/ 705092 w 776829"/>
              <a:gd name="connsiteY34" fmla="*/ 584764 h 806316"/>
              <a:gd name="connsiteX35" fmla="*/ 747955 w 776829"/>
              <a:gd name="connsiteY35" fmla="*/ 608578 h 806316"/>
              <a:gd name="connsiteX36" fmla="*/ 757479 w 776829"/>
              <a:gd name="connsiteY36" fmla="*/ 689540 h 806316"/>
              <a:gd name="connsiteX37" fmla="*/ 759861 w 776829"/>
              <a:gd name="connsiteY37" fmla="*/ 722876 h 806316"/>
              <a:gd name="connsiteX38" fmla="*/ 767005 w 776829"/>
              <a:gd name="connsiteY38" fmla="*/ 760977 h 806316"/>
              <a:gd name="connsiteX39" fmla="*/ 769387 w 776829"/>
              <a:gd name="connsiteY39" fmla="*/ 801458 h 806316"/>
              <a:gd name="connsiteX40" fmla="*/ 664611 w 776829"/>
              <a:gd name="connsiteY40" fmla="*/ 801458 h 806316"/>
              <a:gd name="connsiteX41" fmla="*/ 605080 w 776829"/>
              <a:gd name="connsiteY41" fmla="*/ 746689 h 806316"/>
              <a:gd name="connsiteX42" fmla="*/ 581267 w 776829"/>
              <a:gd name="connsiteY42" fmla="*/ 741927 h 806316"/>
              <a:gd name="connsiteX43" fmla="*/ 545549 w 776829"/>
              <a:gd name="connsiteY43" fmla="*/ 696683 h 806316"/>
              <a:gd name="connsiteX44" fmla="*/ 536024 w 776829"/>
              <a:gd name="connsiteY44" fmla="*/ 691921 h 806316"/>
              <a:gd name="connsiteX45" fmla="*/ 528880 w 776829"/>
              <a:gd name="connsiteY45" fmla="*/ 689539 h 806316"/>
              <a:gd name="connsiteX46" fmla="*/ 514592 w 776829"/>
              <a:gd name="connsiteY46" fmla="*/ 677633 h 806316"/>
              <a:gd name="connsiteX47" fmla="*/ 490780 w 776829"/>
              <a:gd name="connsiteY47" fmla="*/ 672871 h 806316"/>
              <a:gd name="connsiteX48" fmla="*/ 471730 w 776829"/>
              <a:gd name="connsiteY48" fmla="*/ 663346 h 806316"/>
              <a:gd name="connsiteX49" fmla="*/ 457442 w 776829"/>
              <a:gd name="connsiteY49" fmla="*/ 658583 h 806316"/>
              <a:gd name="connsiteX50" fmla="*/ 443155 w 776829"/>
              <a:gd name="connsiteY50" fmla="*/ 646677 h 806316"/>
              <a:gd name="connsiteX51" fmla="*/ 431249 w 776829"/>
              <a:gd name="connsiteY51" fmla="*/ 644296 h 806316"/>
              <a:gd name="connsiteX52" fmla="*/ 414580 w 776829"/>
              <a:gd name="connsiteY52" fmla="*/ 632389 h 806316"/>
              <a:gd name="connsiteX53" fmla="*/ 381242 w 776829"/>
              <a:gd name="connsiteY53" fmla="*/ 625246 h 806316"/>
              <a:gd name="connsiteX54" fmla="*/ 369336 w 776829"/>
              <a:gd name="connsiteY54" fmla="*/ 620483 h 806316"/>
              <a:gd name="connsiteX55" fmla="*/ 355049 w 776829"/>
              <a:gd name="connsiteY55" fmla="*/ 615721 h 806316"/>
              <a:gd name="connsiteX56" fmla="*/ 345524 w 776829"/>
              <a:gd name="connsiteY56" fmla="*/ 606196 h 806316"/>
              <a:gd name="connsiteX57" fmla="*/ 328855 w 776829"/>
              <a:gd name="connsiteY57" fmla="*/ 587146 h 806316"/>
              <a:gd name="connsiteX58" fmla="*/ 326474 w 776829"/>
              <a:gd name="connsiteY58" fmla="*/ 577621 h 806316"/>
              <a:gd name="connsiteX59" fmla="*/ 321711 w 776829"/>
              <a:gd name="connsiteY59" fmla="*/ 563333 h 806316"/>
              <a:gd name="connsiteX60" fmla="*/ 316949 w 776829"/>
              <a:gd name="connsiteY60" fmla="*/ 544283 h 806316"/>
              <a:gd name="connsiteX61" fmla="*/ 312186 w 776829"/>
              <a:gd name="connsiteY61" fmla="*/ 484752 h 806316"/>
              <a:gd name="connsiteX62" fmla="*/ 309805 w 776829"/>
              <a:gd name="connsiteY62" fmla="*/ 475227 h 806316"/>
              <a:gd name="connsiteX63" fmla="*/ 305042 w 776829"/>
              <a:gd name="connsiteY63" fmla="*/ 456177 h 806316"/>
              <a:gd name="connsiteX64" fmla="*/ 300280 w 776829"/>
              <a:gd name="connsiteY64" fmla="*/ 449033 h 806316"/>
              <a:gd name="connsiteX65" fmla="*/ 297899 w 776829"/>
              <a:gd name="connsiteY65" fmla="*/ 441889 h 806316"/>
              <a:gd name="connsiteX66" fmla="*/ 288374 w 776829"/>
              <a:gd name="connsiteY66" fmla="*/ 425221 h 806316"/>
              <a:gd name="connsiteX67" fmla="*/ 274086 w 776829"/>
              <a:gd name="connsiteY67" fmla="*/ 410933 h 806316"/>
              <a:gd name="connsiteX68" fmla="*/ 259799 w 776829"/>
              <a:gd name="connsiteY68" fmla="*/ 401408 h 806316"/>
              <a:gd name="connsiteX69" fmla="*/ 245511 w 776829"/>
              <a:gd name="connsiteY69" fmla="*/ 391883 h 806316"/>
              <a:gd name="connsiteX70" fmla="*/ 240749 w 776829"/>
              <a:gd name="connsiteY70" fmla="*/ 384739 h 806316"/>
              <a:gd name="connsiteX71" fmla="*/ 238367 w 776829"/>
              <a:gd name="connsiteY71" fmla="*/ 377596 h 806316"/>
              <a:gd name="connsiteX72" fmla="*/ 297898 w 776829"/>
              <a:gd name="connsiteY72" fmla="*/ 406170 h 806316"/>
              <a:gd name="connsiteX73" fmla="*/ 269324 w 776829"/>
              <a:gd name="connsiteY73" fmla="*/ 379976 h 806316"/>
              <a:gd name="connsiteX74" fmla="*/ 259798 w 776829"/>
              <a:gd name="connsiteY74" fmla="*/ 360927 h 806316"/>
              <a:gd name="connsiteX75" fmla="*/ 243130 w 776829"/>
              <a:gd name="connsiteY75" fmla="*/ 334733 h 806316"/>
              <a:gd name="connsiteX76" fmla="*/ 240749 w 776829"/>
              <a:gd name="connsiteY76" fmla="*/ 308539 h 806316"/>
              <a:gd name="connsiteX77" fmla="*/ 226461 w 776829"/>
              <a:gd name="connsiteY77" fmla="*/ 289489 h 806316"/>
              <a:gd name="connsiteX78" fmla="*/ 216936 w 776829"/>
              <a:gd name="connsiteY78" fmla="*/ 272821 h 806316"/>
              <a:gd name="connsiteX79" fmla="*/ 205029 w 776829"/>
              <a:gd name="connsiteY79" fmla="*/ 253770 h 806316"/>
              <a:gd name="connsiteX80" fmla="*/ 185980 w 776829"/>
              <a:gd name="connsiteY80" fmla="*/ 253771 h 806316"/>
              <a:gd name="connsiteX81" fmla="*/ 181217 w 776829"/>
              <a:gd name="connsiteY81" fmla="*/ 234721 h 806316"/>
              <a:gd name="connsiteX82" fmla="*/ 178836 w 776829"/>
              <a:gd name="connsiteY82" fmla="*/ 227577 h 806316"/>
              <a:gd name="connsiteX83" fmla="*/ 171692 w 776829"/>
              <a:gd name="connsiteY83" fmla="*/ 225196 h 806316"/>
              <a:gd name="connsiteX84" fmla="*/ 157405 w 776829"/>
              <a:gd name="connsiteY84" fmla="*/ 218052 h 806316"/>
              <a:gd name="connsiteX85" fmla="*/ 150261 w 776829"/>
              <a:gd name="connsiteY85" fmla="*/ 213289 h 806316"/>
              <a:gd name="connsiteX86" fmla="*/ 140736 w 776829"/>
              <a:gd name="connsiteY86" fmla="*/ 208527 h 806316"/>
              <a:gd name="connsiteX87" fmla="*/ 133592 w 776829"/>
              <a:gd name="connsiteY87" fmla="*/ 203764 h 806316"/>
              <a:gd name="connsiteX88" fmla="*/ 126449 w 776829"/>
              <a:gd name="connsiteY88" fmla="*/ 196621 h 806316"/>
              <a:gd name="connsiteX89" fmla="*/ 116924 w 776829"/>
              <a:gd name="connsiteY89" fmla="*/ 194239 h 806316"/>
              <a:gd name="connsiteX90" fmla="*/ 109780 w 776829"/>
              <a:gd name="connsiteY90" fmla="*/ 189477 h 806316"/>
              <a:gd name="connsiteX91" fmla="*/ 102636 w 776829"/>
              <a:gd name="connsiteY91" fmla="*/ 182333 h 806316"/>
              <a:gd name="connsiteX92" fmla="*/ 95492 w 776829"/>
              <a:gd name="connsiteY92" fmla="*/ 179952 h 806316"/>
              <a:gd name="connsiteX93" fmla="*/ 81205 w 776829"/>
              <a:gd name="connsiteY93" fmla="*/ 170427 h 806316"/>
              <a:gd name="connsiteX94" fmla="*/ 69299 w 776829"/>
              <a:gd name="connsiteY94" fmla="*/ 158521 h 806316"/>
              <a:gd name="connsiteX95" fmla="*/ 55011 w 776829"/>
              <a:gd name="connsiteY95" fmla="*/ 148996 h 806316"/>
              <a:gd name="connsiteX96" fmla="*/ 40724 w 776829"/>
              <a:gd name="connsiteY96" fmla="*/ 139471 h 806316"/>
              <a:gd name="connsiteX97" fmla="*/ 26436 w 776829"/>
              <a:gd name="connsiteY97" fmla="*/ 132327 h 806316"/>
              <a:gd name="connsiteX98" fmla="*/ 14530 w 776829"/>
              <a:gd name="connsiteY98" fmla="*/ 108514 h 806316"/>
              <a:gd name="connsiteX99" fmla="*/ 19292 w 776829"/>
              <a:gd name="connsiteY99" fmla="*/ 70414 h 806316"/>
              <a:gd name="connsiteX100" fmla="*/ 24055 w 776829"/>
              <a:gd name="connsiteY100" fmla="*/ 63271 h 806316"/>
              <a:gd name="connsiteX101" fmla="*/ 242 w 776829"/>
              <a:gd name="connsiteY101" fmla="*/ 39458 h 806316"/>
              <a:gd name="connsiteX0" fmla="*/ 4843 w 781430"/>
              <a:gd name="connsiteY0" fmla="*/ 39458 h 806316"/>
              <a:gd name="connsiteX1" fmla="*/ 19131 w 781430"/>
              <a:gd name="connsiteY1" fmla="*/ 1358 h 806316"/>
              <a:gd name="connsiteX2" fmla="*/ 61993 w 781430"/>
              <a:gd name="connsiteY2" fmla="*/ 6121 h 806316"/>
              <a:gd name="connsiteX3" fmla="*/ 95331 w 781430"/>
              <a:gd name="connsiteY3" fmla="*/ 25170 h 806316"/>
              <a:gd name="connsiteX4" fmla="*/ 126288 w 781430"/>
              <a:gd name="connsiteY4" fmla="*/ 32314 h 806316"/>
              <a:gd name="connsiteX5" fmla="*/ 157243 w 781430"/>
              <a:gd name="connsiteY5" fmla="*/ 34696 h 806316"/>
              <a:gd name="connsiteX6" fmla="*/ 212012 w 781430"/>
              <a:gd name="connsiteY6" fmla="*/ 22789 h 806316"/>
              <a:gd name="connsiteX7" fmla="*/ 252494 w 781430"/>
              <a:gd name="connsiteY7" fmla="*/ 48983 h 806316"/>
              <a:gd name="connsiteX8" fmla="*/ 312025 w 781430"/>
              <a:gd name="connsiteY8" fmla="*/ 89465 h 806316"/>
              <a:gd name="connsiteX9" fmla="*/ 335837 w 781430"/>
              <a:gd name="connsiteY9" fmla="*/ 115659 h 806316"/>
              <a:gd name="connsiteX10" fmla="*/ 385843 w 781430"/>
              <a:gd name="connsiteY10" fmla="*/ 158520 h 806316"/>
              <a:gd name="connsiteX11" fmla="*/ 385843 w 781430"/>
              <a:gd name="connsiteY11" fmla="*/ 222814 h 806316"/>
              <a:gd name="connsiteX12" fmla="*/ 407274 w 781430"/>
              <a:gd name="connsiteY12" fmla="*/ 289489 h 806316"/>
              <a:gd name="connsiteX13" fmla="*/ 445375 w 781430"/>
              <a:gd name="connsiteY13" fmla="*/ 320445 h 806316"/>
              <a:gd name="connsiteX14" fmla="*/ 469187 w 781430"/>
              <a:gd name="connsiteY14" fmla="*/ 358545 h 806316"/>
              <a:gd name="connsiteX15" fmla="*/ 426325 w 781430"/>
              <a:gd name="connsiteY15" fmla="*/ 372833 h 806316"/>
              <a:gd name="connsiteX16" fmla="*/ 440612 w 781430"/>
              <a:gd name="connsiteY16" fmla="*/ 379977 h 806316"/>
              <a:gd name="connsiteX17" fmla="*/ 462043 w 781430"/>
              <a:gd name="connsiteY17" fmla="*/ 399027 h 806316"/>
              <a:gd name="connsiteX18" fmla="*/ 514431 w 781430"/>
              <a:gd name="connsiteY18" fmla="*/ 396645 h 806316"/>
              <a:gd name="connsiteX19" fmla="*/ 481093 w 781430"/>
              <a:gd name="connsiteY19" fmla="*/ 437127 h 806316"/>
              <a:gd name="connsiteX20" fmla="*/ 533481 w 781430"/>
              <a:gd name="connsiteY20" fmla="*/ 451414 h 806316"/>
              <a:gd name="connsiteX21" fmla="*/ 493000 w 781430"/>
              <a:gd name="connsiteY21" fmla="*/ 494277 h 806316"/>
              <a:gd name="connsiteX22" fmla="*/ 495381 w 781430"/>
              <a:gd name="connsiteY22" fmla="*/ 501421 h 806316"/>
              <a:gd name="connsiteX23" fmla="*/ 571580 w 781430"/>
              <a:gd name="connsiteY23" fmla="*/ 496658 h 806316"/>
              <a:gd name="connsiteX24" fmla="*/ 523956 w 781430"/>
              <a:gd name="connsiteY24" fmla="*/ 522852 h 806316"/>
              <a:gd name="connsiteX25" fmla="*/ 559675 w 781430"/>
              <a:gd name="connsiteY25" fmla="*/ 527614 h 806316"/>
              <a:gd name="connsiteX26" fmla="*/ 593012 w 781430"/>
              <a:gd name="connsiteY26" fmla="*/ 534758 h 806316"/>
              <a:gd name="connsiteX27" fmla="*/ 600156 w 781430"/>
              <a:gd name="connsiteY27" fmla="*/ 539521 h 806316"/>
              <a:gd name="connsiteX28" fmla="*/ 612062 w 781430"/>
              <a:gd name="connsiteY28" fmla="*/ 541902 h 806316"/>
              <a:gd name="connsiteX29" fmla="*/ 619206 w 781430"/>
              <a:gd name="connsiteY29" fmla="*/ 544283 h 806316"/>
              <a:gd name="connsiteX30" fmla="*/ 643018 w 781430"/>
              <a:gd name="connsiteY30" fmla="*/ 549046 h 806316"/>
              <a:gd name="connsiteX31" fmla="*/ 640637 w 781430"/>
              <a:gd name="connsiteY31" fmla="*/ 560952 h 806316"/>
              <a:gd name="connsiteX32" fmla="*/ 657306 w 781430"/>
              <a:gd name="connsiteY32" fmla="*/ 577621 h 806316"/>
              <a:gd name="connsiteX33" fmla="*/ 659687 w 781430"/>
              <a:gd name="connsiteY33" fmla="*/ 584764 h 806316"/>
              <a:gd name="connsiteX34" fmla="*/ 709693 w 781430"/>
              <a:gd name="connsiteY34" fmla="*/ 584764 h 806316"/>
              <a:gd name="connsiteX35" fmla="*/ 752556 w 781430"/>
              <a:gd name="connsiteY35" fmla="*/ 608578 h 806316"/>
              <a:gd name="connsiteX36" fmla="*/ 762080 w 781430"/>
              <a:gd name="connsiteY36" fmla="*/ 689540 h 806316"/>
              <a:gd name="connsiteX37" fmla="*/ 764462 w 781430"/>
              <a:gd name="connsiteY37" fmla="*/ 722876 h 806316"/>
              <a:gd name="connsiteX38" fmla="*/ 771606 w 781430"/>
              <a:gd name="connsiteY38" fmla="*/ 760977 h 806316"/>
              <a:gd name="connsiteX39" fmla="*/ 773988 w 781430"/>
              <a:gd name="connsiteY39" fmla="*/ 801458 h 806316"/>
              <a:gd name="connsiteX40" fmla="*/ 669212 w 781430"/>
              <a:gd name="connsiteY40" fmla="*/ 801458 h 806316"/>
              <a:gd name="connsiteX41" fmla="*/ 609681 w 781430"/>
              <a:gd name="connsiteY41" fmla="*/ 746689 h 806316"/>
              <a:gd name="connsiteX42" fmla="*/ 585868 w 781430"/>
              <a:gd name="connsiteY42" fmla="*/ 741927 h 806316"/>
              <a:gd name="connsiteX43" fmla="*/ 550150 w 781430"/>
              <a:gd name="connsiteY43" fmla="*/ 696683 h 806316"/>
              <a:gd name="connsiteX44" fmla="*/ 540625 w 781430"/>
              <a:gd name="connsiteY44" fmla="*/ 691921 h 806316"/>
              <a:gd name="connsiteX45" fmla="*/ 533481 w 781430"/>
              <a:gd name="connsiteY45" fmla="*/ 689539 h 806316"/>
              <a:gd name="connsiteX46" fmla="*/ 519193 w 781430"/>
              <a:gd name="connsiteY46" fmla="*/ 677633 h 806316"/>
              <a:gd name="connsiteX47" fmla="*/ 495381 w 781430"/>
              <a:gd name="connsiteY47" fmla="*/ 672871 h 806316"/>
              <a:gd name="connsiteX48" fmla="*/ 476331 w 781430"/>
              <a:gd name="connsiteY48" fmla="*/ 663346 h 806316"/>
              <a:gd name="connsiteX49" fmla="*/ 462043 w 781430"/>
              <a:gd name="connsiteY49" fmla="*/ 658583 h 806316"/>
              <a:gd name="connsiteX50" fmla="*/ 447756 w 781430"/>
              <a:gd name="connsiteY50" fmla="*/ 646677 h 806316"/>
              <a:gd name="connsiteX51" fmla="*/ 435850 w 781430"/>
              <a:gd name="connsiteY51" fmla="*/ 644296 h 806316"/>
              <a:gd name="connsiteX52" fmla="*/ 419181 w 781430"/>
              <a:gd name="connsiteY52" fmla="*/ 632389 h 806316"/>
              <a:gd name="connsiteX53" fmla="*/ 385843 w 781430"/>
              <a:gd name="connsiteY53" fmla="*/ 625246 h 806316"/>
              <a:gd name="connsiteX54" fmla="*/ 373937 w 781430"/>
              <a:gd name="connsiteY54" fmla="*/ 620483 h 806316"/>
              <a:gd name="connsiteX55" fmla="*/ 359650 w 781430"/>
              <a:gd name="connsiteY55" fmla="*/ 615721 h 806316"/>
              <a:gd name="connsiteX56" fmla="*/ 350125 w 781430"/>
              <a:gd name="connsiteY56" fmla="*/ 606196 h 806316"/>
              <a:gd name="connsiteX57" fmla="*/ 333456 w 781430"/>
              <a:gd name="connsiteY57" fmla="*/ 587146 h 806316"/>
              <a:gd name="connsiteX58" fmla="*/ 331075 w 781430"/>
              <a:gd name="connsiteY58" fmla="*/ 577621 h 806316"/>
              <a:gd name="connsiteX59" fmla="*/ 326312 w 781430"/>
              <a:gd name="connsiteY59" fmla="*/ 563333 h 806316"/>
              <a:gd name="connsiteX60" fmla="*/ 321550 w 781430"/>
              <a:gd name="connsiteY60" fmla="*/ 544283 h 806316"/>
              <a:gd name="connsiteX61" fmla="*/ 316787 w 781430"/>
              <a:gd name="connsiteY61" fmla="*/ 484752 h 806316"/>
              <a:gd name="connsiteX62" fmla="*/ 314406 w 781430"/>
              <a:gd name="connsiteY62" fmla="*/ 475227 h 806316"/>
              <a:gd name="connsiteX63" fmla="*/ 309643 w 781430"/>
              <a:gd name="connsiteY63" fmla="*/ 456177 h 806316"/>
              <a:gd name="connsiteX64" fmla="*/ 304881 w 781430"/>
              <a:gd name="connsiteY64" fmla="*/ 449033 h 806316"/>
              <a:gd name="connsiteX65" fmla="*/ 302500 w 781430"/>
              <a:gd name="connsiteY65" fmla="*/ 441889 h 806316"/>
              <a:gd name="connsiteX66" fmla="*/ 292975 w 781430"/>
              <a:gd name="connsiteY66" fmla="*/ 425221 h 806316"/>
              <a:gd name="connsiteX67" fmla="*/ 278687 w 781430"/>
              <a:gd name="connsiteY67" fmla="*/ 410933 h 806316"/>
              <a:gd name="connsiteX68" fmla="*/ 264400 w 781430"/>
              <a:gd name="connsiteY68" fmla="*/ 401408 h 806316"/>
              <a:gd name="connsiteX69" fmla="*/ 250112 w 781430"/>
              <a:gd name="connsiteY69" fmla="*/ 391883 h 806316"/>
              <a:gd name="connsiteX70" fmla="*/ 245350 w 781430"/>
              <a:gd name="connsiteY70" fmla="*/ 384739 h 806316"/>
              <a:gd name="connsiteX71" fmla="*/ 242968 w 781430"/>
              <a:gd name="connsiteY71" fmla="*/ 377596 h 806316"/>
              <a:gd name="connsiteX72" fmla="*/ 302499 w 781430"/>
              <a:gd name="connsiteY72" fmla="*/ 406170 h 806316"/>
              <a:gd name="connsiteX73" fmla="*/ 273925 w 781430"/>
              <a:gd name="connsiteY73" fmla="*/ 379976 h 806316"/>
              <a:gd name="connsiteX74" fmla="*/ 264399 w 781430"/>
              <a:gd name="connsiteY74" fmla="*/ 360927 h 806316"/>
              <a:gd name="connsiteX75" fmla="*/ 247731 w 781430"/>
              <a:gd name="connsiteY75" fmla="*/ 334733 h 806316"/>
              <a:gd name="connsiteX76" fmla="*/ 245350 w 781430"/>
              <a:gd name="connsiteY76" fmla="*/ 308539 h 806316"/>
              <a:gd name="connsiteX77" fmla="*/ 231062 w 781430"/>
              <a:gd name="connsiteY77" fmla="*/ 289489 h 806316"/>
              <a:gd name="connsiteX78" fmla="*/ 221537 w 781430"/>
              <a:gd name="connsiteY78" fmla="*/ 272821 h 806316"/>
              <a:gd name="connsiteX79" fmla="*/ 209630 w 781430"/>
              <a:gd name="connsiteY79" fmla="*/ 253770 h 806316"/>
              <a:gd name="connsiteX80" fmla="*/ 190581 w 781430"/>
              <a:gd name="connsiteY80" fmla="*/ 253771 h 806316"/>
              <a:gd name="connsiteX81" fmla="*/ 185818 w 781430"/>
              <a:gd name="connsiteY81" fmla="*/ 234721 h 806316"/>
              <a:gd name="connsiteX82" fmla="*/ 183437 w 781430"/>
              <a:gd name="connsiteY82" fmla="*/ 227577 h 806316"/>
              <a:gd name="connsiteX83" fmla="*/ 176293 w 781430"/>
              <a:gd name="connsiteY83" fmla="*/ 225196 h 806316"/>
              <a:gd name="connsiteX84" fmla="*/ 162006 w 781430"/>
              <a:gd name="connsiteY84" fmla="*/ 218052 h 806316"/>
              <a:gd name="connsiteX85" fmla="*/ 154862 w 781430"/>
              <a:gd name="connsiteY85" fmla="*/ 213289 h 806316"/>
              <a:gd name="connsiteX86" fmla="*/ 145337 w 781430"/>
              <a:gd name="connsiteY86" fmla="*/ 208527 h 806316"/>
              <a:gd name="connsiteX87" fmla="*/ 138193 w 781430"/>
              <a:gd name="connsiteY87" fmla="*/ 203764 h 806316"/>
              <a:gd name="connsiteX88" fmla="*/ 131050 w 781430"/>
              <a:gd name="connsiteY88" fmla="*/ 196621 h 806316"/>
              <a:gd name="connsiteX89" fmla="*/ 121525 w 781430"/>
              <a:gd name="connsiteY89" fmla="*/ 194239 h 806316"/>
              <a:gd name="connsiteX90" fmla="*/ 114381 w 781430"/>
              <a:gd name="connsiteY90" fmla="*/ 189477 h 806316"/>
              <a:gd name="connsiteX91" fmla="*/ 107237 w 781430"/>
              <a:gd name="connsiteY91" fmla="*/ 182333 h 806316"/>
              <a:gd name="connsiteX92" fmla="*/ 100093 w 781430"/>
              <a:gd name="connsiteY92" fmla="*/ 179952 h 806316"/>
              <a:gd name="connsiteX93" fmla="*/ 85806 w 781430"/>
              <a:gd name="connsiteY93" fmla="*/ 170427 h 806316"/>
              <a:gd name="connsiteX94" fmla="*/ 73900 w 781430"/>
              <a:gd name="connsiteY94" fmla="*/ 158521 h 806316"/>
              <a:gd name="connsiteX95" fmla="*/ 59612 w 781430"/>
              <a:gd name="connsiteY95" fmla="*/ 148996 h 806316"/>
              <a:gd name="connsiteX96" fmla="*/ 45325 w 781430"/>
              <a:gd name="connsiteY96" fmla="*/ 139471 h 806316"/>
              <a:gd name="connsiteX97" fmla="*/ 31037 w 781430"/>
              <a:gd name="connsiteY97" fmla="*/ 132327 h 806316"/>
              <a:gd name="connsiteX98" fmla="*/ 19131 w 781430"/>
              <a:gd name="connsiteY98" fmla="*/ 108514 h 806316"/>
              <a:gd name="connsiteX99" fmla="*/ 23893 w 781430"/>
              <a:gd name="connsiteY99" fmla="*/ 70414 h 806316"/>
              <a:gd name="connsiteX100" fmla="*/ 81 w 781430"/>
              <a:gd name="connsiteY100" fmla="*/ 63271 h 806316"/>
              <a:gd name="connsiteX101" fmla="*/ 4843 w 781430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31163 w 781556"/>
              <a:gd name="connsiteY97" fmla="*/ 132327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109744 w 781556"/>
              <a:gd name="connsiteY95" fmla="*/ 156140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109744 w 781556"/>
              <a:gd name="connsiteY94" fmla="*/ 156140 h 806316"/>
              <a:gd name="connsiteX95" fmla="*/ 88313 w 781556"/>
              <a:gd name="connsiteY95" fmla="*/ 137090 h 806316"/>
              <a:gd name="connsiteX96" fmla="*/ 66882 w 781556"/>
              <a:gd name="connsiteY96" fmla="*/ 120421 h 806316"/>
              <a:gd name="connsiteX97" fmla="*/ 19257 w 781556"/>
              <a:gd name="connsiteY97" fmla="*/ 108514 h 806316"/>
              <a:gd name="connsiteX98" fmla="*/ 9731 w 781556"/>
              <a:gd name="connsiteY98" fmla="*/ 89464 h 806316"/>
              <a:gd name="connsiteX99" fmla="*/ 207 w 781556"/>
              <a:gd name="connsiteY99" fmla="*/ 63271 h 806316"/>
              <a:gd name="connsiteX100" fmla="*/ 4969 w 781556"/>
              <a:gd name="connsiteY100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109744 w 781556"/>
              <a:gd name="connsiteY93" fmla="*/ 156140 h 806316"/>
              <a:gd name="connsiteX94" fmla="*/ 88313 w 781556"/>
              <a:gd name="connsiteY94" fmla="*/ 137090 h 806316"/>
              <a:gd name="connsiteX95" fmla="*/ 66882 w 781556"/>
              <a:gd name="connsiteY95" fmla="*/ 120421 h 806316"/>
              <a:gd name="connsiteX96" fmla="*/ 19257 w 781556"/>
              <a:gd name="connsiteY96" fmla="*/ 108514 h 806316"/>
              <a:gd name="connsiteX97" fmla="*/ 9731 w 781556"/>
              <a:gd name="connsiteY97" fmla="*/ 89464 h 806316"/>
              <a:gd name="connsiteX98" fmla="*/ 207 w 781556"/>
              <a:gd name="connsiteY98" fmla="*/ 63271 h 806316"/>
              <a:gd name="connsiteX99" fmla="*/ 4969 w 781556"/>
              <a:gd name="connsiteY99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9744 w 781556"/>
              <a:gd name="connsiteY92" fmla="*/ 156140 h 806316"/>
              <a:gd name="connsiteX93" fmla="*/ 88313 w 781556"/>
              <a:gd name="connsiteY93" fmla="*/ 137090 h 806316"/>
              <a:gd name="connsiteX94" fmla="*/ 66882 w 781556"/>
              <a:gd name="connsiteY94" fmla="*/ 120421 h 806316"/>
              <a:gd name="connsiteX95" fmla="*/ 19257 w 781556"/>
              <a:gd name="connsiteY95" fmla="*/ 108514 h 806316"/>
              <a:gd name="connsiteX96" fmla="*/ 9731 w 781556"/>
              <a:gd name="connsiteY96" fmla="*/ 89464 h 806316"/>
              <a:gd name="connsiteX97" fmla="*/ 207 w 781556"/>
              <a:gd name="connsiteY97" fmla="*/ 63271 h 806316"/>
              <a:gd name="connsiteX98" fmla="*/ 4969 w 781556"/>
              <a:gd name="connsiteY98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74051 w 781556"/>
              <a:gd name="connsiteY72" fmla="*/ 379976 h 806316"/>
              <a:gd name="connsiteX73" fmla="*/ 264525 w 781556"/>
              <a:gd name="connsiteY73" fmla="*/ 360927 h 806316"/>
              <a:gd name="connsiteX74" fmla="*/ 247857 w 781556"/>
              <a:gd name="connsiteY74" fmla="*/ 334733 h 806316"/>
              <a:gd name="connsiteX75" fmla="*/ 245476 w 781556"/>
              <a:gd name="connsiteY75" fmla="*/ 308539 h 806316"/>
              <a:gd name="connsiteX76" fmla="*/ 231188 w 781556"/>
              <a:gd name="connsiteY76" fmla="*/ 289489 h 806316"/>
              <a:gd name="connsiteX77" fmla="*/ 221663 w 781556"/>
              <a:gd name="connsiteY77" fmla="*/ 272821 h 806316"/>
              <a:gd name="connsiteX78" fmla="*/ 209756 w 781556"/>
              <a:gd name="connsiteY78" fmla="*/ 253770 h 806316"/>
              <a:gd name="connsiteX79" fmla="*/ 190707 w 781556"/>
              <a:gd name="connsiteY79" fmla="*/ 253771 h 806316"/>
              <a:gd name="connsiteX80" fmla="*/ 185944 w 781556"/>
              <a:gd name="connsiteY80" fmla="*/ 234721 h 806316"/>
              <a:gd name="connsiteX81" fmla="*/ 183563 w 781556"/>
              <a:gd name="connsiteY81" fmla="*/ 227577 h 806316"/>
              <a:gd name="connsiteX82" fmla="*/ 176419 w 781556"/>
              <a:gd name="connsiteY82" fmla="*/ 225196 h 806316"/>
              <a:gd name="connsiteX83" fmla="*/ 162132 w 781556"/>
              <a:gd name="connsiteY83" fmla="*/ 218052 h 806316"/>
              <a:gd name="connsiteX84" fmla="*/ 154988 w 781556"/>
              <a:gd name="connsiteY84" fmla="*/ 213289 h 806316"/>
              <a:gd name="connsiteX85" fmla="*/ 145463 w 781556"/>
              <a:gd name="connsiteY85" fmla="*/ 208527 h 806316"/>
              <a:gd name="connsiteX86" fmla="*/ 138319 w 781556"/>
              <a:gd name="connsiteY86" fmla="*/ 203764 h 806316"/>
              <a:gd name="connsiteX87" fmla="*/ 131176 w 781556"/>
              <a:gd name="connsiteY87" fmla="*/ 196621 h 806316"/>
              <a:gd name="connsiteX88" fmla="*/ 121651 w 781556"/>
              <a:gd name="connsiteY88" fmla="*/ 194239 h 806316"/>
              <a:gd name="connsiteX89" fmla="*/ 114507 w 781556"/>
              <a:gd name="connsiteY89" fmla="*/ 189477 h 806316"/>
              <a:gd name="connsiteX90" fmla="*/ 107363 w 781556"/>
              <a:gd name="connsiteY90" fmla="*/ 182333 h 806316"/>
              <a:gd name="connsiteX91" fmla="*/ 109744 w 781556"/>
              <a:gd name="connsiteY91" fmla="*/ 156140 h 806316"/>
              <a:gd name="connsiteX92" fmla="*/ 88313 w 781556"/>
              <a:gd name="connsiteY92" fmla="*/ 137090 h 806316"/>
              <a:gd name="connsiteX93" fmla="*/ 66882 w 781556"/>
              <a:gd name="connsiteY93" fmla="*/ 120421 h 806316"/>
              <a:gd name="connsiteX94" fmla="*/ 19257 w 781556"/>
              <a:gd name="connsiteY94" fmla="*/ 108514 h 806316"/>
              <a:gd name="connsiteX95" fmla="*/ 9731 w 781556"/>
              <a:gd name="connsiteY95" fmla="*/ 89464 h 806316"/>
              <a:gd name="connsiteX96" fmla="*/ 207 w 781556"/>
              <a:gd name="connsiteY96" fmla="*/ 63271 h 806316"/>
              <a:gd name="connsiteX97" fmla="*/ 4969 w 781556"/>
              <a:gd name="connsiteY97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64525 w 781556"/>
              <a:gd name="connsiteY72" fmla="*/ 360927 h 806316"/>
              <a:gd name="connsiteX73" fmla="*/ 247857 w 781556"/>
              <a:gd name="connsiteY73" fmla="*/ 334733 h 806316"/>
              <a:gd name="connsiteX74" fmla="*/ 245476 w 781556"/>
              <a:gd name="connsiteY74" fmla="*/ 308539 h 806316"/>
              <a:gd name="connsiteX75" fmla="*/ 231188 w 781556"/>
              <a:gd name="connsiteY75" fmla="*/ 289489 h 806316"/>
              <a:gd name="connsiteX76" fmla="*/ 221663 w 781556"/>
              <a:gd name="connsiteY76" fmla="*/ 272821 h 806316"/>
              <a:gd name="connsiteX77" fmla="*/ 209756 w 781556"/>
              <a:gd name="connsiteY77" fmla="*/ 253770 h 806316"/>
              <a:gd name="connsiteX78" fmla="*/ 190707 w 781556"/>
              <a:gd name="connsiteY78" fmla="*/ 253771 h 806316"/>
              <a:gd name="connsiteX79" fmla="*/ 185944 w 781556"/>
              <a:gd name="connsiteY79" fmla="*/ 234721 h 806316"/>
              <a:gd name="connsiteX80" fmla="*/ 183563 w 781556"/>
              <a:gd name="connsiteY80" fmla="*/ 227577 h 806316"/>
              <a:gd name="connsiteX81" fmla="*/ 176419 w 781556"/>
              <a:gd name="connsiteY81" fmla="*/ 225196 h 806316"/>
              <a:gd name="connsiteX82" fmla="*/ 162132 w 781556"/>
              <a:gd name="connsiteY82" fmla="*/ 218052 h 806316"/>
              <a:gd name="connsiteX83" fmla="*/ 154988 w 781556"/>
              <a:gd name="connsiteY83" fmla="*/ 213289 h 806316"/>
              <a:gd name="connsiteX84" fmla="*/ 145463 w 781556"/>
              <a:gd name="connsiteY84" fmla="*/ 208527 h 806316"/>
              <a:gd name="connsiteX85" fmla="*/ 138319 w 781556"/>
              <a:gd name="connsiteY85" fmla="*/ 203764 h 806316"/>
              <a:gd name="connsiteX86" fmla="*/ 131176 w 781556"/>
              <a:gd name="connsiteY86" fmla="*/ 196621 h 806316"/>
              <a:gd name="connsiteX87" fmla="*/ 121651 w 781556"/>
              <a:gd name="connsiteY87" fmla="*/ 194239 h 806316"/>
              <a:gd name="connsiteX88" fmla="*/ 114507 w 781556"/>
              <a:gd name="connsiteY88" fmla="*/ 189477 h 806316"/>
              <a:gd name="connsiteX89" fmla="*/ 107363 w 781556"/>
              <a:gd name="connsiteY89" fmla="*/ 182333 h 806316"/>
              <a:gd name="connsiteX90" fmla="*/ 109744 w 781556"/>
              <a:gd name="connsiteY90" fmla="*/ 156140 h 806316"/>
              <a:gd name="connsiteX91" fmla="*/ 88313 w 781556"/>
              <a:gd name="connsiteY91" fmla="*/ 137090 h 806316"/>
              <a:gd name="connsiteX92" fmla="*/ 66882 w 781556"/>
              <a:gd name="connsiteY92" fmla="*/ 120421 h 806316"/>
              <a:gd name="connsiteX93" fmla="*/ 19257 w 781556"/>
              <a:gd name="connsiteY93" fmla="*/ 108514 h 806316"/>
              <a:gd name="connsiteX94" fmla="*/ 9731 w 781556"/>
              <a:gd name="connsiteY94" fmla="*/ 89464 h 806316"/>
              <a:gd name="connsiteX95" fmla="*/ 207 w 781556"/>
              <a:gd name="connsiteY95" fmla="*/ 63271 h 806316"/>
              <a:gd name="connsiteX96" fmla="*/ 4969 w 781556"/>
              <a:gd name="connsiteY96" fmla="*/ 39458 h 806316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85994 w 781556"/>
              <a:gd name="connsiteY42" fmla="*/ 741927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24083 w 781556"/>
              <a:gd name="connsiteY44" fmla="*/ 71097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33607 w 781556"/>
              <a:gd name="connsiteY44" fmla="*/ 689539 h 804145"/>
              <a:gd name="connsiteX45" fmla="*/ 519319 w 781556"/>
              <a:gd name="connsiteY45" fmla="*/ 677633 h 804145"/>
              <a:gd name="connsiteX46" fmla="*/ 495507 w 781556"/>
              <a:gd name="connsiteY46" fmla="*/ 672871 h 804145"/>
              <a:gd name="connsiteX47" fmla="*/ 476457 w 781556"/>
              <a:gd name="connsiteY47" fmla="*/ 663346 h 804145"/>
              <a:gd name="connsiteX48" fmla="*/ 462169 w 781556"/>
              <a:gd name="connsiteY48" fmla="*/ 658583 h 804145"/>
              <a:gd name="connsiteX49" fmla="*/ 447882 w 781556"/>
              <a:gd name="connsiteY49" fmla="*/ 646677 h 804145"/>
              <a:gd name="connsiteX50" fmla="*/ 435976 w 781556"/>
              <a:gd name="connsiteY50" fmla="*/ 644296 h 804145"/>
              <a:gd name="connsiteX51" fmla="*/ 419307 w 781556"/>
              <a:gd name="connsiteY51" fmla="*/ 632389 h 804145"/>
              <a:gd name="connsiteX52" fmla="*/ 385969 w 781556"/>
              <a:gd name="connsiteY52" fmla="*/ 625246 h 804145"/>
              <a:gd name="connsiteX53" fmla="*/ 374063 w 781556"/>
              <a:gd name="connsiteY53" fmla="*/ 620483 h 804145"/>
              <a:gd name="connsiteX54" fmla="*/ 359776 w 781556"/>
              <a:gd name="connsiteY54" fmla="*/ 615721 h 804145"/>
              <a:gd name="connsiteX55" fmla="*/ 350251 w 781556"/>
              <a:gd name="connsiteY55" fmla="*/ 606196 h 804145"/>
              <a:gd name="connsiteX56" fmla="*/ 333582 w 781556"/>
              <a:gd name="connsiteY56" fmla="*/ 587146 h 804145"/>
              <a:gd name="connsiteX57" fmla="*/ 331201 w 781556"/>
              <a:gd name="connsiteY57" fmla="*/ 577621 h 804145"/>
              <a:gd name="connsiteX58" fmla="*/ 326438 w 781556"/>
              <a:gd name="connsiteY58" fmla="*/ 563333 h 804145"/>
              <a:gd name="connsiteX59" fmla="*/ 321676 w 781556"/>
              <a:gd name="connsiteY59" fmla="*/ 544283 h 804145"/>
              <a:gd name="connsiteX60" fmla="*/ 316913 w 781556"/>
              <a:gd name="connsiteY60" fmla="*/ 484752 h 804145"/>
              <a:gd name="connsiteX61" fmla="*/ 314532 w 781556"/>
              <a:gd name="connsiteY61" fmla="*/ 475227 h 804145"/>
              <a:gd name="connsiteX62" fmla="*/ 309769 w 781556"/>
              <a:gd name="connsiteY62" fmla="*/ 456177 h 804145"/>
              <a:gd name="connsiteX63" fmla="*/ 305007 w 781556"/>
              <a:gd name="connsiteY63" fmla="*/ 449033 h 804145"/>
              <a:gd name="connsiteX64" fmla="*/ 302626 w 781556"/>
              <a:gd name="connsiteY64" fmla="*/ 441889 h 804145"/>
              <a:gd name="connsiteX65" fmla="*/ 293101 w 781556"/>
              <a:gd name="connsiteY65" fmla="*/ 425221 h 804145"/>
              <a:gd name="connsiteX66" fmla="*/ 278813 w 781556"/>
              <a:gd name="connsiteY66" fmla="*/ 410933 h 804145"/>
              <a:gd name="connsiteX67" fmla="*/ 264526 w 781556"/>
              <a:gd name="connsiteY67" fmla="*/ 401408 h 804145"/>
              <a:gd name="connsiteX68" fmla="*/ 250238 w 781556"/>
              <a:gd name="connsiteY68" fmla="*/ 391883 h 804145"/>
              <a:gd name="connsiteX69" fmla="*/ 245476 w 781556"/>
              <a:gd name="connsiteY69" fmla="*/ 384739 h 804145"/>
              <a:gd name="connsiteX70" fmla="*/ 243094 w 781556"/>
              <a:gd name="connsiteY70" fmla="*/ 377596 h 804145"/>
              <a:gd name="connsiteX71" fmla="*/ 264525 w 781556"/>
              <a:gd name="connsiteY71" fmla="*/ 360927 h 804145"/>
              <a:gd name="connsiteX72" fmla="*/ 247857 w 781556"/>
              <a:gd name="connsiteY72" fmla="*/ 334733 h 804145"/>
              <a:gd name="connsiteX73" fmla="*/ 245476 w 781556"/>
              <a:gd name="connsiteY73" fmla="*/ 308539 h 804145"/>
              <a:gd name="connsiteX74" fmla="*/ 231188 w 781556"/>
              <a:gd name="connsiteY74" fmla="*/ 289489 h 804145"/>
              <a:gd name="connsiteX75" fmla="*/ 221663 w 781556"/>
              <a:gd name="connsiteY75" fmla="*/ 272821 h 804145"/>
              <a:gd name="connsiteX76" fmla="*/ 209756 w 781556"/>
              <a:gd name="connsiteY76" fmla="*/ 253770 h 804145"/>
              <a:gd name="connsiteX77" fmla="*/ 190707 w 781556"/>
              <a:gd name="connsiteY77" fmla="*/ 253771 h 804145"/>
              <a:gd name="connsiteX78" fmla="*/ 185944 w 781556"/>
              <a:gd name="connsiteY78" fmla="*/ 234721 h 804145"/>
              <a:gd name="connsiteX79" fmla="*/ 183563 w 781556"/>
              <a:gd name="connsiteY79" fmla="*/ 227577 h 804145"/>
              <a:gd name="connsiteX80" fmla="*/ 176419 w 781556"/>
              <a:gd name="connsiteY80" fmla="*/ 225196 h 804145"/>
              <a:gd name="connsiteX81" fmla="*/ 162132 w 781556"/>
              <a:gd name="connsiteY81" fmla="*/ 218052 h 804145"/>
              <a:gd name="connsiteX82" fmla="*/ 154988 w 781556"/>
              <a:gd name="connsiteY82" fmla="*/ 213289 h 804145"/>
              <a:gd name="connsiteX83" fmla="*/ 145463 w 781556"/>
              <a:gd name="connsiteY83" fmla="*/ 208527 h 804145"/>
              <a:gd name="connsiteX84" fmla="*/ 138319 w 781556"/>
              <a:gd name="connsiteY84" fmla="*/ 203764 h 804145"/>
              <a:gd name="connsiteX85" fmla="*/ 131176 w 781556"/>
              <a:gd name="connsiteY85" fmla="*/ 196621 h 804145"/>
              <a:gd name="connsiteX86" fmla="*/ 121651 w 781556"/>
              <a:gd name="connsiteY86" fmla="*/ 194239 h 804145"/>
              <a:gd name="connsiteX87" fmla="*/ 114507 w 781556"/>
              <a:gd name="connsiteY87" fmla="*/ 189477 h 804145"/>
              <a:gd name="connsiteX88" fmla="*/ 107363 w 781556"/>
              <a:gd name="connsiteY88" fmla="*/ 182333 h 804145"/>
              <a:gd name="connsiteX89" fmla="*/ 109744 w 781556"/>
              <a:gd name="connsiteY89" fmla="*/ 156140 h 804145"/>
              <a:gd name="connsiteX90" fmla="*/ 88313 w 781556"/>
              <a:gd name="connsiteY90" fmla="*/ 137090 h 804145"/>
              <a:gd name="connsiteX91" fmla="*/ 66882 w 781556"/>
              <a:gd name="connsiteY91" fmla="*/ 120421 h 804145"/>
              <a:gd name="connsiteX92" fmla="*/ 19257 w 781556"/>
              <a:gd name="connsiteY92" fmla="*/ 108514 h 804145"/>
              <a:gd name="connsiteX93" fmla="*/ 9731 w 781556"/>
              <a:gd name="connsiteY93" fmla="*/ 89464 h 804145"/>
              <a:gd name="connsiteX94" fmla="*/ 207 w 781556"/>
              <a:gd name="connsiteY94" fmla="*/ 63271 h 804145"/>
              <a:gd name="connsiteX95" fmla="*/ 4969 w 781556"/>
              <a:gd name="connsiteY95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19319 w 781556"/>
              <a:gd name="connsiteY44" fmla="*/ 677633 h 804145"/>
              <a:gd name="connsiteX45" fmla="*/ 495507 w 781556"/>
              <a:gd name="connsiteY45" fmla="*/ 672871 h 804145"/>
              <a:gd name="connsiteX46" fmla="*/ 476457 w 781556"/>
              <a:gd name="connsiteY46" fmla="*/ 663346 h 804145"/>
              <a:gd name="connsiteX47" fmla="*/ 462169 w 781556"/>
              <a:gd name="connsiteY47" fmla="*/ 658583 h 804145"/>
              <a:gd name="connsiteX48" fmla="*/ 447882 w 781556"/>
              <a:gd name="connsiteY48" fmla="*/ 646677 h 804145"/>
              <a:gd name="connsiteX49" fmla="*/ 435976 w 781556"/>
              <a:gd name="connsiteY49" fmla="*/ 644296 h 804145"/>
              <a:gd name="connsiteX50" fmla="*/ 419307 w 781556"/>
              <a:gd name="connsiteY50" fmla="*/ 632389 h 804145"/>
              <a:gd name="connsiteX51" fmla="*/ 385969 w 781556"/>
              <a:gd name="connsiteY51" fmla="*/ 625246 h 804145"/>
              <a:gd name="connsiteX52" fmla="*/ 374063 w 781556"/>
              <a:gd name="connsiteY52" fmla="*/ 620483 h 804145"/>
              <a:gd name="connsiteX53" fmla="*/ 359776 w 781556"/>
              <a:gd name="connsiteY53" fmla="*/ 615721 h 804145"/>
              <a:gd name="connsiteX54" fmla="*/ 350251 w 781556"/>
              <a:gd name="connsiteY54" fmla="*/ 606196 h 804145"/>
              <a:gd name="connsiteX55" fmla="*/ 333582 w 781556"/>
              <a:gd name="connsiteY55" fmla="*/ 587146 h 804145"/>
              <a:gd name="connsiteX56" fmla="*/ 331201 w 781556"/>
              <a:gd name="connsiteY56" fmla="*/ 577621 h 804145"/>
              <a:gd name="connsiteX57" fmla="*/ 326438 w 781556"/>
              <a:gd name="connsiteY57" fmla="*/ 563333 h 804145"/>
              <a:gd name="connsiteX58" fmla="*/ 321676 w 781556"/>
              <a:gd name="connsiteY58" fmla="*/ 544283 h 804145"/>
              <a:gd name="connsiteX59" fmla="*/ 316913 w 781556"/>
              <a:gd name="connsiteY59" fmla="*/ 484752 h 804145"/>
              <a:gd name="connsiteX60" fmla="*/ 314532 w 781556"/>
              <a:gd name="connsiteY60" fmla="*/ 475227 h 804145"/>
              <a:gd name="connsiteX61" fmla="*/ 309769 w 781556"/>
              <a:gd name="connsiteY61" fmla="*/ 456177 h 804145"/>
              <a:gd name="connsiteX62" fmla="*/ 305007 w 781556"/>
              <a:gd name="connsiteY62" fmla="*/ 449033 h 804145"/>
              <a:gd name="connsiteX63" fmla="*/ 302626 w 781556"/>
              <a:gd name="connsiteY63" fmla="*/ 441889 h 804145"/>
              <a:gd name="connsiteX64" fmla="*/ 293101 w 781556"/>
              <a:gd name="connsiteY64" fmla="*/ 425221 h 804145"/>
              <a:gd name="connsiteX65" fmla="*/ 278813 w 781556"/>
              <a:gd name="connsiteY65" fmla="*/ 410933 h 804145"/>
              <a:gd name="connsiteX66" fmla="*/ 264526 w 781556"/>
              <a:gd name="connsiteY66" fmla="*/ 401408 h 804145"/>
              <a:gd name="connsiteX67" fmla="*/ 250238 w 781556"/>
              <a:gd name="connsiteY67" fmla="*/ 391883 h 804145"/>
              <a:gd name="connsiteX68" fmla="*/ 245476 w 781556"/>
              <a:gd name="connsiteY68" fmla="*/ 384739 h 804145"/>
              <a:gd name="connsiteX69" fmla="*/ 243094 w 781556"/>
              <a:gd name="connsiteY69" fmla="*/ 377596 h 804145"/>
              <a:gd name="connsiteX70" fmla="*/ 264525 w 781556"/>
              <a:gd name="connsiteY70" fmla="*/ 360927 h 804145"/>
              <a:gd name="connsiteX71" fmla="*/ 247857 w 781556"/>
              <a:gd name="connsiteY71" fmla="*/ 334733 h 804145"/>
              <a:gd name="connsiteX72" fmla="*/ 245476 w 781556"/>
              <a:gd name="connsiteY72" fmla="*/ 308539 h 804145"/>
              <a:gd name="connsiteX73" fmla="*/ 231188 w 781556"/>
              <a:gd name="connsiteY73" fmla="*/ 289489 h 804145"/>
              <a:gd name="connsiteX74" fmla="*/ 221663 w 781556"/>
              <a:gd name="connsiteY74" fmla="*/ 272821 h 804145"/>
              <a:gd name="connsiteX75" fmla="*/ 209756 w 781556"/>
              <a:gd name="connsiteY75" fmla="*/ 253770 h 804145"/>
              <a:gd name="connsiteX76" fmla="*/ 190707 w 781556"/>
              <a:gd name="connsiteY76" fmla="*/ 253771 h 804145"/>
              <a:gd name="connsiteX77" fmla="*/ 185944 w 781556"/>
              <a:gd name="connsiteY77" fmla="*/ 234721 h 804145"/>
              <a:gd name="connsiteX78" fmla="*/ 183563 w 781556"/>
              <a:gd name="connsiteY78" fmla="*/ 227577 h 804145"/>
              <a:gd name="connsiteX79" fmla="*/ 176419 w 781556"/>
              <a:gd name="connsiteY79" fmla="*/ 225196 h 804145"/>
              <a:gd name="connsiteX80" fmla="*/ 162132 w 781556"/>
              <a:gd name="connsiteY80" fmla="*/ 218052 h 804145"/>
              <a:gd name="connsiteX81" fmla="*/ 154988 w 781556"/>
              <a:gd name="connsiteY81" fmla="*/ 213289 h 804145"/>
              <a:gd name="connsiteX82" fmla="*/ 145463 w 781556"/>
              <a:gd name="connsiteY82" fmla="*/ 208527 h 804145"/>
              <a:gd name="connsiteX83" fmla="*/ 138319 w 781556"/>
              <a:gd name="connsiteY83" fmla="*/ 203764 h 804145"/>
              <a:gd name="connsiteX84" fmla="*/ 131176 w 781556"/>
              <a:gd name="connsiteY84" fmla="*/ 196621 h 804145"/>
              <a:gd name="connsiteX85" fmla="*/ 121651 w 781556"/>
              <a:gd name="connsiteY85" fmla="*/ 194239 h 804145"/>
              <a:gd name="connsiteX86" fmla="*/ 114507 w 781556"/>
              <a:gd name="connsiteY86" fmla="*/ 189477 h 804145"/>
              <a:gd name="connsiteX87" fmla="*/ 107363 w 781556"/>
              <a:gd name="connsiteY87" fmla="*/ 182333 h 804145"/>
              <a:gd name="connsiteX88" fmla="*/ 109744 w 781556"/>
              <a:gd name="connsiteY88" fmla="*/ 156140 h 804145"/>
              <a:gd name="connsiteX89" fmla="*/ 88313 w 781556"/>
              <a:gd name="connsiteY89" fmla="*/ 137090 h 804145"/>
              <a:gd name="connsiteX90" fmla="*/ 66882 w 781556"/>
              <a:gd name="connsiteY90" fmla="*/ 120421 h 804145"/>
              <a:gd name="connsiteX91" fmla="*/ 19257 w 781556"/>
              <a:gd name="connsiteY91" fmla="*/ 108514 h 804145"/>
              <a:gd name="connsiteX92" fmla="*/ 9731 w 781556"/>
              <a:gd name="connsiteY92" fmla="*/ 89464 h 804145"/>
              <a:gd name="connsiteX93" fmla="*/ 207 w 781556"/>
              <a:gd name="connsiteY93" fmla="*/ 63271 h 804145"/>
              <a:gd name="connsiteX94" fmla="*/ 4969 w 781556"/>
              <a:gd name="connsiteY94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495507 w 781556"/>
              <a:gd name="connsiteY44" fmla="*/ 672871 h 804145"/>
              <a:gd name="connsiteX45" fmla="*/ 476457 w 781556"/>
              <a:gd name="connsiteY45" fmla="*/ 663346 h 804145"/>
              <a:gd name="connsiteX46" fmla="*/ 462169 w 781556"/>
              <a:gd name="connsiteY46" fmla="*/ 658583 h 804145"/>
              <a:gd name="connsiteX47" fmla="*/ 447882 w 781556"/>
              <a:gd name="connsiteY47" fmla="*/ 646677 h 804145"/>
              <a:gd name="connsiteX48" fmla="*/ 435976 w 781556"/>
              <a:gd name="connsiteY48" fmla="*/ 644296 h 804145"/>
              <a:gd name="connsiteX49" fmla="*/ 419307 w 781556"/>
              <a:gd name="connsiteY49" fmla="*/ 632389 h 804145"/>
              <a:gd name="connsiteX50" fmla="*/ 385969 w 781556"/>
              <a:gd name="connsiteY50" fmla="*/ 625246 h 804145"/>
              <a:gd name="connsiteX51" fmla="*/ 374063 w 781556"/>
              <a:gd name="connsiteY51" fmla="*/ 620483 h 804145"/>
              <a:gd name="connsiteX52" fmla="*/ 359776 w 781556"/>
              <a:gd name="connsiteY52" fmla="*/ 615721 h 804145"/>
              <a:gd name="connsiteX53" fmla="*/ 350251 w 781556"/>
              <a:gd name="connsiteY53" fmla="*/ 606196 h 804145"/>
              <a:gd name="connsiteX54" fmla="*/ 333582 w 781556"/>
              <a:gd name="connsiteY54" fmla="*/ 587146 h 804145"/>
              <a:gd name="connsiteX55" fmla="*/ 331201 w 781556"/>
              <a:gd name="connsiteY55" fmla="*/ 577621 h 804145"/>
              <a:gd name="connsiteX56" fmla="*/ 326438 w 781556"/>
              <a:gd name="connsiteY56" fmla="*/ 563333 h 804145"/>
              <a:gd name="connsiteX57" fmla="*/ 321676 w 781556"/>
              <a:gd name="connsiteY57" fmla="*/ 544283 h 804145"/>
              <a:gd name="connsiteX58" fmla="*/ 316913 w 781556"/>
              <a:gd name="connsiteY58" fmla="*/ 484752 h 804145"/>
              <a:gd name="connsiteX59" fmla="*/ 314532 w 781556"/>
              <a:gd name="connsiteY59" fmla="*/ 475227 h 804145"/>
              <a:gd name="connsiteX60" fmla="*/ 309769 w 781556"/>
              <a:gd name="connsiteY60" fmla="*/ 456177 h 804145"/>
              <a:gd name="connsiteX61" fmla="*/ 305007 w 781556"/>
              <a:gd name="connsiteY61" fmla="*/ 449033 h 804145"/>
              <a:gd name="connsiteX62" fmla="*/ 302626 w 781556"/>
              <a:gd name="connsiteY62" fmla="*/ 441889 h 804145"/>
              <a:gd name="connsiteX63" fmla="*/ 293101 w 781556"/>
              <a:gd name="connsiteY63" fmla="*/ 425221 h 804145"/>
              <a:gd name="connsiteX64" fmla="*/ 278813 w 781556"/>
              <a:gd name="connsiteY64" fmla="*/ 410933 h 804145"/>
              <a:gd name="connsiteX65" fmla="*/ 264526 w 781556"/>
              <a:gd name="connsiteY65" fmla="*/ 401408 h 804145"/>
              <a:gd name="connsiteX66" fmla="*/ 250238 w 781556"/>
              <a:gd name="connsiteY66" fmla="*/ 391883 h 804145"/>
              <a:gd name="connsiteX67" fmla="*/ 245476 w 781556"/>
              <a:gd name="connsiteY67" fmla="*/ 384739 h 804145"/>
              <a:gd name="connsiteX68" fmla="*/ 243094 w 781556"/>
              <a:gd name="connsiteY68" fmla="*/ 377596 h 804145"/>
              <a:gd name="connsiteX69" fmla="*/ 264525 w 781556"/>
              <a:gd name="connsiteY69" fmla="*/ 360927 h 804145"/>
              <a:gd name="connsiteX70" fmla="*/ 247857 w 781556"/>
              <a:gd name="connsiteY70" fmla="*/ 334733 h 804145"/>
              <a:gd name="connsiteX71" fmla="*/ 245476 w 781556"/>
              <a:gd name="connsiteY71" fmla="*/ 308539 h 804145"/>
              <a:gd name="connsiteX72" fmla="*/ 231188 w 781556"/>
              <a:gd name="connsiteY72" fmla="*/ 289489 h 804145"/>
              <a:gd name="connsiteX73" fmla="*/ 221663 w 781556"/>
              <a:gd name="connsiteY73" fmla="*/ 272821 h 804145"/>
              <a:gd name="connsiteX74" fmla="*/ 209756 w 781556"/>
              <a:gd name="connsiteY74" fmla="*/ 253770 h 804145"/>
              <a:gd name="connsiteX75" fmla="*/ 190707 w 781556"/>
              <a:gd name="connsiteY75" fmla="*/ 253771 h 804145"/>
              <a:gd name="connsiteX76" fmla="*/ 185944 w 781556"/>
              <a:gd name="connsiteY76" fmla="*/ 234721 h 804145"/>
              <a:gd name="connsiteX77" fmla="*/ 183563 w 781556"/>
              <a:gd name="connsiteY77" fmla="*/ 227577 h 804145"/>
              <a:gd name="connsiteX78" fmla="*/ 176419 w 781556"/>
              <a:gd name="connsiteY78" fmla="*/ 225196 h 804145"/>
              <a:gd name="connsiteX79" fmla="*/ 162132 w 781556"/>
              <a:gd name="connsiteY79" fmla="*/ 218052 h 804145"/>
              <a:gd name="connsiteX80" fmla="*/ 154988 w 781556"/>
              <a:gd name="connsiteY80" fmla="*/ 213289 h 804145"/>
              <a:gd name="connsiteX81" fmla="*/ 145463 w 781556"/>
              <a:gd name="connsiteY81" fmla="*/ 208527 h 804145"/>
              <a:gd name="connsiteX82" fmla="*/ 138319 w 781556"/>
              <a:gd name="connsiteY82" fmla="*/ 203764 h 804145"/>
              <a:gd name="connsiteX83" fmla="*/ 131176 w 781556"/>
              <a:gd name="connsiteY83" fmla="*/ 196621 h 804145"/>
              <a:gd name="connsiteX84" fmla="*/ 121651 w 781556"/>
              <a:gd name="connsiteY84" fmla="*/ 194239 h 804145"/>
              <a:gd name="connsiteX85" fmla="*/ 114507 w 781556"/>
              <a:gd name="connsiteY85" fmla="*/ 189477 h 804145"/>
              <a:gd name="connsiteX86" fmla="*/ 107363 w 781556"/>
              <a:gd name="connsiteY86" fmla="*/ 182333 h 804145"/>
              <a:gd name="connsiteX87" fmla="*/ 109744 w 781556"/>
              <a:gd name="connsiteY87" fmla="*/ 156140 h 804145"/>
              <a:gd name="connsiteX88" fmla="*/ 88313 w 781556"/>
              <a:gd name="connsiteY88" fmla="*/ 137090 h 804145"/>
              <a:gd name="connsiteX89" fmla="*/ 66882 w 781556"/>
              <a:gd name="connsiteY89" fmla="*/ 120421 h 804145"/>
              <a:gd name="connsiteX90" fmla="*/ 19257 w 781556"/>
              <a:gd name="connsiteY90" fmla="*/ 108514 h 804145"/>
              <a:gd name="connsiteX91" fmla="*/ 9731 w 781556"/>
              <a:gd name="connsiteY91" fmla="*/ 89464 h 804145"/>
              <a:gd name="connsiteX92" fmla="*/ 207 w 781556"/>
              <a:gd name="connsiteY92" fmla="*/ 63271 h 804145"/>
              <a:gd name="connsiteX93" fmla="*/ 4969 w 781556"/>
              <a:gd name="connsiteY93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571706 w 781556"/>
              <a:gd name="connsiteY22" fmla="*/ 496658 h 804145"/>
              <a:gd name="connsiteX23" fmla="*/ 524082 w 781556"/>
              <a:gd name="connsiteY23" fmla="*/ 522852 h 804145"/>
              <a:gd name="connsiteX24" fmla="*/ 559801 w 781556"/>
              <a:gd name="connsiteY24" fmla="*/ 527614 h 804145"/>
              <a:gd name="connsiteX25" fmla="*/ 593138 w 781556"/>
              <a:gd name="connsiteY25" fmla="*/ 534758 h 804145"/>
              <a:gd name="connsiteX26" fmla="*/ 600282 w 781556"/>
              <a:gd name="connsiteY26" fmla="*/ 539521 h 804145"/>
              <a:gd name="connsiteX27" fmla="*/ 612188 w 781556"/>
              <a:gd name="connsiteY27" fmla="*/ 541902 h 804145"/>
              <a:gd name="connsiteX28" fmla="*/ 619332 w 781556"/>
              <a:gd name="connsiteY28" fmla="*/ 544283 h 804145"/>
              <a:gd name="connsiteX29" fmla="*/ 643144 w 781556"/>
              <a:gd name="connsiteY29" fmla="*/ 549046 h 804145"/>
              <a:gd name="connsiteX30" fmla="*/ 640763 w 781556"/>
              <a:gd name="connsiteY30" fmla="*/ 560952 h 804145"/>
              <a:gd name="connsiteX31" fmla="*/ 657432 w 781556"/>
              <a:gd name="connsiteY31" fmla="*/ 577621 h 804145"/>
              <a:gd name="connsiteX32" fmla="*/ 659813 w 781556"/>
              <a:gd name="connsiteY32" fmla="*/ 584764 h 804145"/>
              <a:gd name="connsiteX33" fmla="*/ 709819 w 781556"/>
              <a:gd name="connsiteY33" fmla="*/ 584764 h 804145"/>
              <a:gd name="connsiteX34" fmla="*/ 752682 w 781556"/>
              <a:gd name="connsiteY34" fmla="*/ 608578 h 804145"/>
              <a:gd name="connsiteX35" fmla="*/ 762206 w 781556"/>
              <a:gd name="connsiteY35" fmla="*/ 689540 h 804145"/>
              <a:gd name="connsiteX36" fmla="*/ 764588 w 781556"/>
              <a:gd name="connsiteY36" fmla="*/ 722876 h 804145"/>
              <a:gd name="connsiteX37" fmla="*/ 771732 w 781556"/>
              <a:gd name="connsiteY37" fmla="*/ 760977 h 804145"/>
              <a:gd name="connsiteX38" fmla="*/ 774114 w 781556"/>
              <a:gd name="connsiteY38" fmla="*/ 801458 h 804145"/>
              <a:gd name="connsiteX39" fmla="*/ 669338 w 781556"/>
              <a:gd name="connsiteY39" fmla="*/ 801458 h 804145"/>
              <a:gd name="connsiteX40" fmla="*/ 607426 w 781556"/>
              <a:gd name="connsiteY40" fmla="*/ 777645 h 804145"/>
              <a:gd name="connsiteX41" fmla="*/ 566944 w 781556"/>
              <a:gd name="connsiteY41" fmla="*/ 751452 h 804145"/>
              <a:gd name="connsiteX42" fmla="*/ 524083 w 781556"/>
              <a:gd name="connsiteY42" fmla="*/ 710971 h 804145"/>
              <a:gd name="connsiteX43" fmla="*/ 495507 w 781556"/>
              <a:gd name="connsiteY43" fmla="*/ 672871 h 804145"/>
              <a:gd name="connsiteX44" fmla="*/ 476457 w 781556"/>
              <a:gd name="connsiteY44" fmla="*/ 663346 h 804145"/>
              <a:gd name="connsiteX45" fmla="*/ 462169 w 781556"/>
              <a:gd name="connsiteY45" fmla="*/ 658583 h 804145"/>
              <a:gd name="connsiteX46" fmla="*/ 447882 w 781556"/>
              <a:gd name="connsiteY46" fmla="*/ 646677 h 804145"/>
              <a:gd name="connsiteX47" fmla="*/ 435976 w 781556"/>
              <a:gd name="connsiteY47" fmla="*/ 644296 h 804145"/>
              <a:gd name="connsiteX48" fmla="*/ 419307 w 781556"/>
              <a:gd name="connsiteY48" fmla="*/ 632389 h 804145"/>
              <a:gd name="connsiteX49" fmla="*/ 385969 w 781556"/>
              <a:gd name="connsiteY49" fmla="*/ 625246 h 804145"/>
              <a:gd name="connsiteX50" fmla="*/ 374063 w 781556"/>
              <a:gd name="connsiteY50" fmla="*/ 620483 h 804145"/>
              <a:gd name="connsiteX51" fmla="*/ 359776 w 781556"/>
              <a:gd name="connsiteY51" fmla="*/ 615721 h 804145"/>
              <a:gd name="connsiteX52" fmla="*/ 350251 w 781556"/>
              <a:gd name="connsiteY52" fmla="*/ 606196 h 804145"/>
              <a:gd name="connsiteX53" fmla="*/ 333582 w 781556"/>
              <a:gd name="connsiteY53" fmla="*/ 587146 h 804145"/>
              <a:gd name="connsiteX54" fmla="*/ 331201 w 781556"/>
              <a:gd name="connsiteY54" fmla="*/ 577621 h 804145"/>
              <a:gd name="connsiteX55" fmla="*/ 326438 w 781556"/>
              <a:gd name="connsiteY55" fmla="*/ 563333 h 804145"/>
              <a:gd name="connsiteX56" fmla="*/ 321676 w 781556"/>
              <a:gd name="connsiteY56" fmla="*/ 544283 h 804145"/>
              <a:gd name="connsiteX57" fmla="*/ 316913 w 781556"/>
              <a:gd name="connsiteY57" fmla="*/ 484752 h 804145"/>
              <a:gd name="connsiteX58" fmla="*/ 314532 w 781556"/>
              <a:gd name="connsiteY58" fmla="*/ 475227 h 804145"/>
              <a:gd name="connsiteX59" fmla="*/ 309769 w 781556"/>
              <a:gd name="connsiteY59" fmla="*/ 456177 h 804145"/>
              <a:gd name="connsiteX60" fmla="*/ 305007 w 781556"/>
              <a:gd name="connsiteY60" fmla="*/ 449033 h 804145"/>
              <a:gd name="connsiteX61" fmla="*/ 302626 w 781556"/>
              <a:gd name="connsiteY61" fmla="*/ 441889 h 804145"/>
              <a:gd name="connsiteX62" fmla="*/ 293101 w 781556"/>
              <a:gd name="connsiteY62" fmla="*/ 425221 h 804145"/>
              <a:gd name="connsiteX63" fmla="*/ 278813 w 781556"/>
              <a:gd name="connsiteY63" fmla="*/ 410933 h 804145"/>
              <a:gd name="connsiteX64" fmla="*/ 264526 w 781556"/>
              <a:gd name="connsiteY64" fmla="*/ 401408 h 804145"/>
              <a:gd name="connsiteX65" fmla="*/ 250238 w 781556"/>
              <a:gd name="connsiteY65" fmla="*/ 391883 h 804145"/>
              <a:gd name="connsiteX66" fmla="*/ 245476 w 781556"/>
              <a:gd name="connsiteY66" fmla="*/ 384739 h 804145"/>
              <a:gd name="connsiteX67" fmla="*/ 243094 w 781556"/>
              <a:gd name="connsiteY67" fmla="*/ 377596 h 804145"/>
              <a:gd name="connsiteX68" fmla="*/ 264525 w 781556"/>
              <a:gd name="connsiteY68" fmla="*/ 360927 h 804145"/>
              <a:gd name="connsiteX69" fmla="*/ 247857 w 781556"/>
              <a:gd name="connsiteY69" fmla="*/ 334733 h 804145"/>
              <a:gd name="connsiteX70" fmla="*/ 245476 w 781556"/>
              <a:gd name="connsiteY70" fmla="*/ 308539 h 804145"/>
              <a:gd name="connsiteX71" fmla="*/ 231188 w 781556"/>
              <a:gd name="connsiteY71" fmla="*/ 289489 h 804145"/>
              <a:gd name="connsiteX72" fmla="*/ 221663 w 781556"/>
              <a:gd name="connsiteY72" fmla="*/ 272821 h 804145"/>
              <a:gd name="connsiteX73" fmla="*/ 209756 w 781556"/>
              <a:gd name="connsiteY73" fmla="*/ 253770 h 804145"/>
              <a:gd name="connsiteX74" fmla="*/ 190707 w 781556"/>
              <a:gd name="connsiteY74" fmla="*/ 253771 h 804145"/>
              <a:gd name="connsiteX75" fmla="*/ 185944 w 781556"/>
              <a:gd name="connsiteY75" fmla="*/ 234721 h 804145"/>
              <a:gd name="connsiteX76" fmla="*/ 183563 w 781556"/>
              <a:gd name="connsiteY76" fmla="*/ 227577 h 804145"/>
              <a:gd name="connsiteX77" fmla="*/ 176419 w 781556"/>
              <a:gd name="connsiteY77" fmla="*/ 225196 h 804145"/>
              <a:gd name="connsiteX78" fmla="*/ 162132 w 781556"/>
              <a:gd name="connsiteY78" fmla="*/ 218052 h 804145"/>
              <a:gd name="connsiteX79" fmla="*/ 154988 w 781556"/>
              <a:gd name="connsiteY79" fmla="*/ 213289 h 804145"/>
              <a:gd name="connsiteX80" fmla="*/ 145463 w 781556"/>
              <a:gd name="connsiteY80" fmla="*/ 208527 h 804145"/>
              <a:gd name="connsiteX81" fmla="*/ 138319 w 781556"/>
              <a:gd name="connsiteY81" fmla="*/ 203764 h 804145"/>
              <a:gd name="connsiteX82" fmla="*/ 131176 w 781556"/>
              <a:gd name="connsiteY82" fmla="*/ 196621 h 804145"/>
              <a:gd name="connsiteX83" fmla="*/ 121651 w 781556"/>
              <a:gd name="connsiteY83" fmla="*/ 194239 h 804145"/>
              <a:gd name="connsiteX84" fmla="*/ 114507 w 781556"/>
              <a:gd name="connsiteY84" fmla="*/ 189477 h 804145"/>
              <a:gd name="connsiteX85" fmla="*/ 107363 w 781556"/>
              <a:gd name="connsiteY85" fmla="*/ 182333 h 804145"/>
              <a:gd name="connsiteX86" fmla="*/ 109744 w 781556"/>
              <a:gd name="connsiteY86" fmla="*/ 156140 h 804145"/>
              <a:gd name="connsiteX87" fmla="*/ 88313 w 781556"/>
              <a:gd name="connsiteY87" fmla="*/ 137090 h 804145"/>
              <a:gd name="connsiteX88" fmla="*/ 66882 w 781556"/>
              <a:gd name="connsiteY88" fmla="*/ 120421 h 804145"/>
              <a:gd name="connsiteX89" fmla="*/ 19257 w 781556"/>
              <a:gd name="connsiteY89" fmla="*/ 108514 h 804145"/>
              <a:gd name="connsiteX90" fmla="*/ 9731 w 781556"/>
              <a:gd name="connsiteY90" fmla="*/ 89464 h 804145"/>
              <a:gd name="connsiteX91" fmla="*/ 207 w 781556"/>
              <a:gd name="connsiteY91" fmla="*/ 63271 h 804145"/>
              <a:gd name="connsiteX92" fmla="*/ 4969 w 781556"/>
              <a:gd name="connsiteY92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571706 w 781556"/>
              <a:gd name="connsiteY21" fmla="*/ 496658 h 804145"/>
              <a:gd name="connsiteX22" fmla="*/ 524082 w 781556"/>
              <a:gd name="connsiteY22" fmla="*/ 522852 h 804145"/>
              <a:gd name="connsiteX23" fmla="*/ 559801 w 781556"/>
              <a:gd name="connsiteY23" fmla="*/ 527614 h 804145"/>
              <a:gd name="connsiteX24" fmla="*/ 593138 w 781556"/>
              <a:gd name="connsiteY24" fmla="*/ 534758 h 804145"/>
              <a:gd name="connsiteX25" fmla="*/ 600282 w 781556"/>
              <a:gd name="connsiteY25" fmla="*/ 539521 h 804145"/>
              <a:gd name="connsiteX26" fmla="*/ 612188 w 781556"/>
              <a:gd name="connsiteY26" fmla="*/ 541902 h 804145"/>
              <a:gd name="connsiteX27" fmla="*/ 619332 w 781556"/>
              <a:gd name="connsiteY27" fmla="*/ 544283 h 804145"/>
              <a:gd name="connsiteX28" fmla="*/ 643144 w 781556"/>
              <a:gd name="connsiteY28" fmla="*/ 549046 h 804145"/>
              <a:gd name="connsiteX29" fmla="*/ 640763 w 781556"/>
              <a:gd name="connsiteY29" fmla="*/ 560952 h 804145"/>
              <a:gd name="connsiteX30" fmla="*/ 657432 w 781556"/>
              <a:gd name="connsiteY30" fmla="*/ 577621 h 804145"/>
              <a:gd name="connsiteX31" fmla="*/ 659813 w 781556"/>
              <a:gd name="connsiteY31" fmla="*/ 584764 h 804145"/>
              <a:gd name="connsiteX32" fmla="*/ 709819 w 781556"/>
              <a:gd name="connsiteY32" fmla="*/ 584764 h 804145"/>
              <a:gd name="connsiteX33" fmla="*/ 752682 w 781556"/>
              <a:gd name="connsiteY33" fmla="*/ 608578 h 804145"/>
              <a:gd name="connsiteX34" fmla="*/ 762206 w 781556"/>
              <a:gd name="connsiteY34" fmla="*/ 689540 h 804145"/>
              <a:gd name="connsiteX35" fmla="*/ 764588 w 781556"/>
              <a:gd name="connsiteY35" fmla="*/ 722876 h 804145"/>
              <a:gd name="connsiteX36" fmla="*/ 771732 w 781556"/>
              <a:gd name="connsiteY36" fmla="*/ 760977 h 804145"/>
              <a:gd name="connsiteX37" fmla="*/ 774114 w 781556"/>
              <a:gd name="connsiteY37" fmla="*/ 801458 h 804145"/>
              <a:gd name="connsiteX38" fmla="*/ 669338 w 781556"/>
              <a:gd name="connsiteY38" fmla="*/ 801458 h 804145"/>
              <a:gd name="connsiteX39" fmla="*/ 607426 w 781556"/>
              <a:gd name="connsiteY39" fmla="*/ 777645 h 804145"/>
              <a:gd name="connsiteX40" fmla="*/ 566944 w 781556"/>
              <a:gd name="connsiteY40" fmla="*/ 751452 h 804145"/>
              <a:gd name="connsiteX41" fmla="*/ 524083 w 781556"/>
              <a:gd name="connsiteY41" fmla="*/ 710971 h 804145"/>
              <a:gd name="connsiteX42" fmla="*/ 495507 w 781556"/>
              <a:gd name="connsiteY42" fmla="*/ 672871 h 804145"/>
              <a:gd name="connsiteX43" fmla="*/ 476457 w 781556"/>
              <a:gd name="connsiteY43" fmla="*/ 663346 h 804145"/>
              <a:gd name="connsiteX44" fmla="*/ 462169 w 781556"/>
              <a:gd name="connsiteY44" fmla="*/ 658583 h 804145"/>
              <a:gd name="connsiteX45" fmla="*/ 447882 w 781556"/>
              <a:gd name="connsiteY45" fmla="*/ 646677 h 804145"/>
              <a:gd name="connsiteX46" fmla="*/ 435976 w 781556"/>
              <a:gd name="connsiteY46" fmla="*/ 644296 h 804145"/>
              <a:gd name="connsiteX47" fmla="*/ 419307 w 781556"/>
              <a:gd name="connsiteY47" fmla="*/ 632389 h 804145"/>
              <a:gd name="connsiteX48" fmla="*/ 385969 w 781556"/>
              <a:gd name="connsiteY48" fmla="*/ 625246 h 804145"/>
              <a:gd name="connsiteX49" fmla="*/ 374063 w 781556"/>
              <a:gd name="connsiteY49" fmla="*/ 620483 h 804145"/>
              <a:gd name="connsiteX50" fmla="*/ 359776 w 781556"/>
              <a:gd name="connsiteY50" fmla="*/ 615721 h 804145"/>
              <a:gd name="connsiteX51" fmla="*/ 350251 w 781556"/>
              <a:gd name="connsiteY51" fmla="*/ 606196 h 804145"/>
              <a:gd name="connsiteX52" fmla="*/ 333582 w 781556"/>
              <a:gd name="connsiteY52" fmla="*/ 587146 h 804145"/>
              <a:gd name="connsiteX53" fmla="*/ 331201 w 781556"/>
              <a:gd name="connsiteY53" fmla="*/ 577621 h 804145"/>
              <a:gd name="connsiteX54" fmla="*/ 326438 w 781556"/>
              <a:gd name="connsiteY54" fmla="*/ 563333 h 804145"/>
              <a:gd name="connsiteX55" fmla="*/ 321676 w 781556"/>
              <a:gd name="connsiteY55" fmla="*/ 544283 h 804145"/>
              <a:gd name="connsiteX56" fmla="*/ 316913 w 781556"/>
              <a:gd name="connsiteY56" fmla="*/ 484752 h 804145"/>
              <a:gd name="connsiteX57" fmla="*/ 314532 w 781556"/>
              <a:gd name="connsiteY57" fmla="*/ 475227 h 804145"/>
              <a:gd name="connsiteX58" fmla="*/ 309769 w 781556"/>
              <a:gd name="connsiteY58" fmla="*/ 456177 h 804145"/>
              <a:gd name="connsiteX59" fmla="*/ 305007 w 781556"/>
              <a:gd name="connsiteY59" fmla="*/ 449033 h 804145"/>
              <a:gd name="connsiteX60" fmla="*/ 302626 w 781556"/>
              <a:gd name="connsiteY60" fmla="*/ 441889 h 804145"/>
              <a:gd name="connsiteX61" fmla="*/ 293101 w 781556"/>
              <a:gd name="connsiteY61" fmla="*/ 425221 h 804145"/>
              <a:gd name="connsiteX62" fmla="*/ 278813 w 781556"/>
              <a:gd name="connsiteY62" fmla="*/ 410933 h 804145"/>
              <a:gd name="connsiteX63" fmla="*/ 264526 w 781556"/>
              <a:gd name="connsiteY63" fmla="*/ 401408 h 804145"/>
              <a:gd name="connsiteX64" fmla="*/ 250238 w 781556"/>
              <a:gd name="connsiteY64" fmla="*/ 391883 h 804145"/>
              <a:gd name="connsiteX65" fmla="*/ 245476 w 781556"/>
              <a:gd name="connsiteY65" fmla="*/ 384739 h 804145"/>
              <a:gd name="connsiteX66" fmla="*/ 243094 w 781556"/>
              <a:gd name="connsiteY66" fmla="*/ 377596 h 804145"/>
              <a:gd name="connsiteX67" fmla="*/ 264525 w 781556"/>
              <a:gd name="connsiteY67" fmla="*/ 360927 h 804145"/>
              <a:gd name="connsiteX68" fmla="*/ 247857 w 781556"/>
              <a:gd name="connsiteY68" fmla="*/ 334733 h 804145"/>
              <a:gd name="connsiteX69" fmla="*/ 245476 w 781556"/>
              <a:gd name="connsiteY69" fmla="*/ 308539 h 804145"/>
              <a:gd name="connsiteX70" fmla="*/ 231188 w 781556"/>
              <a:gd name="connsiteY70" fmla="*/ 289489 h 804145"/>
              <a:gd name="connsiteX71" fmla="*/ 221663 w 781556"/>
              <a:gd name="connsiteY71" fmla="*/ 272821 h 804145"/>
              <a:gd name="connsiteX72" fmla="*/ 209756 w 781556"/>
              <a:gd name="connsiteY72" fmla="*/ 253770 h 804145"/>
              <a:gd name="connsiteX73" fmla="*/ 190707 w 781556"/>
              <a:gd name="connsiteY73" fmla="*/ 253771 h 804145"/>
              <a:gd name="connsiteX74" fmla="*/ 185944 w 781556"/>
              <a:gd name="connsiteY74" fmla="*/ 234721 h 804145"/>
              <a:gd name="connsiteX75" fmla="*/ 183563 w 781556"/>
              <a:gd name="connsiteY75" fmla="*/ 227577 h 804145"/>
              <a:gd name="connsiteX76" fmla="*/ 176419 w 781556"/>
              <a:gd name="connsiteY76" fmla="*/ 225196 h 804145"/>
              <a:gd name="connsiteX77" fmla="*/ 162132 w 781556"/>
              <a:gd name="connsiteY77" fmla="*/ 218052 h 804145"/>
              <a:gd name="connsiteX78" fmla="*/ 154988 w 781556"/>
              <a:gd name="connsiteY78" fmla="*/ 213289 h 804145"/>
              <a:gd name="connsiteX79" fmla="*/ 145463 w 781556"/>
              <a:gd name="connsiteY79" fmla="*/ 208527 h 804145"/>
              <a:gd name="connsiteX80" fmla="*/ 138319 w 781556"/>
              <a:gd name="connsiteY80" fmla="*/ 203764 h 804145"/>
              <a:gd name="connsiteX81" fmla="*/ 131176 w 781556"/>
              <a:gd name="connsiteY81" fmla="*/ 196621 h 804145"/>
              <a:gd name="connsiteX82" fmla="*/ 121651 w 781556"/>
              <a:gd name="connsiteY82" fmla="*/ 194239 h 804145"/>
              <a:gd name="connsiteX83" fmla="*/ 114507 w 781556"/>
              <a:gd name="connsiteY83" fmla="*/ 189477 h 804145"/>
              <a:gd name="connsiteX84" fmla="*/ 107363 w 781556"/>
              <a:gd name="connsiteY84" fmla="*/ 182333 h 804145"/>
              <a:gd name="connsiteX85" fmla="*/ 109744 w 781556"/>
              <a:gd name="connsiteY85" fmla="*/ 156140 h 804145"/>
              <a:gd name="connsiteX86" fmla="*/ 88313 w 781556"/>
              <a:gd name="connsiteY86" fmla="*/ 137090 h 804145"/>
              <a:gd name="connsiteX87" fmla="*/ 66882 w 781556"/>
              <a:gd name="connsiteY87" fmla="*/ 120421 h 804145"/>
              <a:gd name="connsiteX88" fmla="*/ 19257 w 781556"/>
              <a:gd name="connsiteY88" fmla="*/ 108514 h 804145"/>
              <a:gd name="connsiteX89" fmla="*/ 9731 w 781556"/>
              <a:gd name="connsiteY89" fmla="*/ 89464 h 804145"/>
              <a:gd name="connsiteX90" fmla="*/ 207 w 781556"/>
              <a:gd name="connsiteY90" fmla="*/ 63271 h 804145"/>
              <a:gd name="connsiteX91" fmla="*/ 4969 w 781556"/>
              <a:gd name="connsiteY91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533607 w 781556"/>
              <a:gd name="connsiteY19" fmla="*/ 451414 h 804145"/>
              <a:gd name="connsiteX20" fmla="*/ 571706 w 781556"/>
              <a:gd name="connsiteY20" fmla="*/ 496658 h 804145"/>
              <a:gd name="connsiteX21" fmla="*/ 524082 w 781556"/>
              <a:gd name="connsiteY21" fmla="*/ 522852 h 804145"/>
              <a:gd name="connsiteX22" fmla="*/ 559801 w 781556"/>
              <a:gd name="connsiteY22" fmla="*/ 527614 h 804145"/>
              <a:gd name="connsiteX23" fmla="*/ 593138 w 781556"/>
              <a:gd name="connsiteY23" fmla="*/ 534758 h 804145"/>
              <a:gd name="connsiteX24" fmla="*/ 600282 w 781556"/>
              <a:gd name="connsiteY24" fmla="*/ 539521 h 804145"/>
              <a:gd name="connsiteX25" fmla="*/ 612188 w 781556"/>
              <a:gd name="connsiteY25" fmla="*/ 541902 h 804145"/>
              <a:gd name="connsiteX26" fmla="*/ 619332 w 781556"/>
              <a:gd name="connsiteY26" fmla="*/ 544283 h 804145"/>
              <a:gd name="connsiteX27" fmla="*/ 643144 w 781556"/>
              <a:gd name="connsiteY27" fmla="*/ 549046 h 804145"/>
              <a:gd name="connsiteX28" fmla="*/ 640763 w 781556"/>
              <a:gd name="connsiteY28" fmla="*/ 560952 h 804145"/>
              <a:gd name="connsiteX29" fmla="*/ 657432 w 781556"/>
              <a:gd name="connsiteY29" fmla="*/ 577621 h 804145"/>
              <a:gd name="connsiteX30" fmla="*/ 659813 w 781556"/>
              <a:gd name="connsiteY30" fmla="*/ 584764 h 804145"/>
              <a:gd name="connsiteX31" fmla="*/ 709819 w 781556"/>
              <a:gd name="connsiteY31" fmla="*/ 584764 h 804145"/>
              <a:gd name="connsiteX32" fmla="*/ 752682 w 781556"/>
              <a:gd name="connsiteY32" fmla="*/ 608578 h 804145"/>
              <a:gd name="connsiteX33" fmla="*/ 762206 w 781556"/>
              <a:gd name="connsiteY33" fmla="*/ 689540 h 804145"/>
              <a:gd name="connsiteX34" fmla="*/ 764588 w 781556"/>
              <a:gd name="connsiteY34" fmla="*/ 722876 h 804145"/>
              <a:gd name="connsiteX35" fmla="*/ 771732 w 781556"/>
              <a:gd name="connsiteY35" fmla="*/ 760977 h 804145"/>
              <a:gd name="connsiteX36" fmla="*/ 774114 w 781556"/>
              <a:gd name="connsiteY36" fmla="*/ 801458 h 804145"/>
              <a:gd name="connsiteX37" fmla="*/ 669338 w 781556"/>
              <a:gd name="connsiteY37" fmla="*/ 801458 h 804145"/>
              <a:gd name="connsiteX38" fmla="*/ 607426 w 781556"/>
              <a:gd name="connsiteY38" fmla="*/ 777645 h 804145"/>
              <a:gd name="connsiteX39" fmla="*/ 566944 w 781556"/>
              <a:gd name="connsiteY39" fmla="*/ 751452 h 804145"/>
              <a:gd name="connsiteX40" fmla="*/ 524083 w 781556"/>
              <a:gd name="connsiteY40" fmla="*/ 710971 h 804145"/>
              <a:gd name="connsiteX41" fmla="*/ 495507 w 781556"/>
              <a:gd name="connsiteY41" fmla="*/ 672871 h 804145"/>
              <a:gd name="connsiteX42" fmla="*/ 476457 w 781556"/>
              <a:gd name="connsiteY42" fmla="*/ 663346 h 804145"/>
              <a:gd name="connsiteX43" fmla="*/ 462169 w 781556"/>
              <a:gd name="connsiteY43" fmla="*/ 658583 h 804145"/>
              <a:gd name="connsiteX44" fmla="*/ 447882 w 781556"/>
              <a:gd name="connsiteY44" fmla="*/ 646677 h 804145"/>
              <a:gd name="connsiteX45" fmla="*/ 435976 w 781556"/>
              <a:gd name="connsiteY45" fmla="*/ 644296 h 804145"/>
              <a:gd name="connsiteX46" fmla="*/ 419307 w 781556"/>
              <a:gd name="connsiteY46" fmla="*/ 632389 h 804145"/>
              <a:gd name="connsiteX47" fmla="*/ 385969 w 781556"/>
              <a:gd name="connsiteY47" fmla="*/ 625246 h 804145"/>
              <a:gd name="connsiteX48" fmla="*/ 374063 w 781556"/>
              <a:gd name="connsiteY48" fmla="*/ 620483 h 804145"/>
              <a:gd name="connsiteX49" fmla="*/ 359776 w 781556"/>
              <a:gd name="connsiteY49" fmla="*/ 615721 h 804145"/>
              <a:gd name="connsiteX50" fmla="*/ 350251 w 781556"/>
              <a:gd name="connsiteY50" fmla="*/ 606196 h 804145"/>
              <a:gd name="connsiteX51" fmla="*/ 333582 w 781556"/>
              <a:gd name="connsiteY51" fmla="*/ 587146 h 804145"/>
              <a:gd name="connsiteX52" fmla="*/ 331201 w 781556"/>
              <a:gd name="connsiteY52" fmla="*/ 577621 h 804145"/>
              <a:gd name="connsiteX53" fmla="*/ 326438 w 781556"/>
              <a:gd name="connsiteY53" fmla="*/ 563333 h 804145"/>
              <a:gd name="connsiteX54" fmla="*/ 321676 w 781556"/>
              <a:gd name="connsiteY54" fmla="*/ 544283 h 804145"/>
              <a:gd name="connsiteX55" fmla="*/ 316913 w 781556"/>
              <a:gd name="connsiteY55" fmla="*/ 484752 h 804145"/>
              <a:gd name="connsiteX56" fmla="*/ 314532 w 781556"/>
              <a:gd name="connsiteY56" fmla="*/ 475227 h 804145"/>
              <a:gd name="connsiteX57" fmla="*/ 309769 w 781556"/>
              <a:gd name="connsiteY57" fmla="*/ 456177 h 804145"/>
              <a:gd name="connsiteX58" fmla="*/ 305007 w 781556"/>
              <a:gd name="connsiteY58" fmla="*/ 449033 h 804145"/>
              <a:gd name="connsiteX59" fmla="*/ 302626 w 781556"/>
              <a:gd name="connsiteY59" fmla="*/ 441889 h 804145"/>
              <a:gd name="connsiteX60" fmla="*/ 293101 w 781556"/>
              <a:gd name="connsiteY60" fmla="*/ 425221 h 804145"/>
              <a:gd name="connsiteX61" fmla="*/ 278813 w 781556"/>
              <a:gd name="connsiteY61" fmla="*/ 410933 h 804145"/>
              <a:gd name="connsiteX62" fmla="*/ 264526 w 781556"/>
              <a:gd name="connsiteY62" fmla="*/ 401408 h 804145"/>
              <a:gd name="connsiteX63" fmla="*/ 250238 w 781556"/>
              <a:gd name="connsiteY63" fmla="*/ 391883 h 804145"/>
              <a:gd name="connsiteX64" fmla="*/ 245476 w 781556"/>
              <a:gd name="connsiteY64" fmla="*/ 384739 h 804145"/>
              <a:gd name="connsiteX65" fmla="*/ 243094 w 781556"/>
              <a:gd name="connsiteY65" fmla="*/ 377596 h 804145"/>
              <a:gd name="connsiteX66" fmla="*/ 264525 w 781556"/>
              <a:gd name="connsiteY66" fmla="*/ 360927 h 804145"/>
              <a:gd name="connsiteX67" fmla="*/ 247857 w 781556"/>
              <a:gd name="connsiteY67" fmla="*/ 334733 h 804145"/>
              <a:gd name="connsiteX68" fmla="*/ 245476 w 781556"/>
              <a:gd name="connsiteY68" fmla="*/ 308539 h 804145"/>
              <a:gd name="connsiteX69" fmla="*/ 231188 w 781556"/>
              <a:gd name="connsiteY69" fmla="*/ 289489 h 804145"/>
              <a:gd name="connsiteX70" fmla="*/ 221663 w 781556"/>
              <a:gd name="connsiteY70" fmla="*/ 272821 h 804145"/>
              <a:gd name="connsiteX71" fmla="*/ 209756 w 781556"/>
              <a:gd name="connsiteY71" fmla="*/ 253770 h 804145"/>
              <a:gd name="connsiteX72" fmla="*/ 190707 w 781556"/>
              <a:gd name="connsiteY72" fmla="*/ 253771 h 804145"/>
              <a:gd name="connsiteX73" fmla="*/ 185944 w 781556"/>
              <a:gd name="connsiteY73" fmla="*/ 234721 h 804145"/>
              <a:gd name="connsiteX74" fmla="*/ 183563 w 781556"/>
              <a:gd name="connsiteY74" fmla="*/ 227577 h 804145"/>
              <a:gd name="connsiteX75" fmla="*/ 176419 w 781556"/>
              <a:gd name="connsiteY75" fmla="*/ 225196 h 804145"/>
              <a:gd name="connsiteX76" fmla="*/ 162132 w 781556"/>
              <a:gd name="connsiteY76" fmla="*/ 218052 h 804145"/>
              <a:gd name="connsiteX77" fmla="*/ 154988 w 781556"/>
              <a:gd name="connsiteY77" fmla="*/ 213289 h 804145"/>
              <a:gd name="connsiteX78" fmla="*/ 145463 w 781556"/>
              <a:gd name="connsiteY78" fmla="*/ 208527 h 804145"/>
              <a:gd name="connsiteX79" fmla="*/ 138319 w 781556"/>
              <a:gd name="connsiteY79" fmla="*/ 203764 h 804145"/>
              <a:gd name="connsiteX80" fmla="*/ 131176 w 781556"/>
              <a:gd name="connsiteY80" fmla="*/ 196621 h 804145"/>
              <a:gd name="connsiteX81" fmla="*/ 121651 w 781556"/>
              <a:gd name="connsiteY81" fmla="*/ 194239 h 804145"/>
              <a:gd name="connsiteX82" fmla="*/ 114507 w 781556"/>
              <a:gd name="connsiteY82" fmla="*/ 189477 h 804145"/>
              <a:gd name="connsiteX83" fmla="*/ 107363 w 781556"/>
              <a:gd name="connsiteY83" fmla="*/ 182333 h 804145"/>
              <a:gd name="connsiteX84" fmla="*/ 109744 w 781556"/>
              <a:gd name="connsiteY84" fmla="*/ 156140 h 804145"/>
              <a:gd name="connsiteX85" fmla="*/ 88313 w 781556"/>
              <a:gd name="connsiteY85" fmla="*/ 137090 h 804145"/>
              <a:gd name="connsiteX86" fmla="*/ 66882 w 781556"/>
              <a:gd name="connsiteY86" fmla="*/ 120421 h 804145"/>
              <a:gd name="connsiteX87" fmla="*/ 19257 w 781556"/>
              <a:gd name="connsiteY87" fmla="*/ 108514 h 804145"/>
              <a:gd name="connsiteX88" fmla="*/ 9731 w 781556"/>
              <a:gd name="connsiteY88" fmla="*/ 89464 h 804145"/>
              <a:gd name="connsiteX89" fmla="*/ 207 w 781556"/>
              <a:gd name="connsiteY89" fmla="*/ 63271 h 804145"/>
              <a:gd name="connsiteX90" fmla="*/ 4969 w 781556"/>
              <a:gd name="connsiteY90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62169 w 781556"/>
              <a:gd name="connsiteY16" fmla="*/ 399027 h 804145"/>
              <a:gd name="connsiteX17" fmla="*/ 514557 w 781556"/>
              <a:gd name="connsiteY17" fmla="*/ 396645 h 804145"/>
              <a:gd name="connsiteX18" fmla="*/ 533607 w 781556"/>
              <a:gd name="connsiteY18" fmla="*/ 451414 h 804145"/>
              <a:gd name="connsiteX19" fmla="*/ 571706 w 781556"/>
              <a:gd name="connsiteY19" fmla="*/ 496658 h 804145"/>
              <a:gd name="connsiteX20" fmla="*/ 524082 w 781556"/>
              <a:gd name="connsiteY20" fmla="*/ 522852 h 804145"/>
              <a:gd name="connsiteX21" fmla="*/ 559801 w 781556"/>
              <a:gd name="connsiteY21" fmla="*/ 527614 h 804145"/>
              <a:gd name="connsiteX22" fmla="*/ 593138 w 781556"/>
              <a:gd name="connsiteY22" fmla="*/ 534758 h 804145"/>
              <a:gd name="connsiteX23" fmla="*/ 600282 w 781556"/>
              <a:gd name="connsiteY23" fmla="*/ 539521 h 804145"/>
              <a:gd name="connsiteX24" fmla="*/ 612188 w 781556"/>
              <a:gd name="connsiteY24" fmla="*/ 541902 h 804145"/>
              <a:gd name="connsiteX25" fmla="*/ 619332 w 781556"/>
              <a:gd name="connsiteY25" fmla="*/ 544283 h 804145"/>
              <a:gd name="connsiteX26" fmla="*/ 643144 w 781556"/>
              <a:gd name="connsiteY26" fmla="*/ 549046 h 804145"/>
              <a:gd name="connsiteX27" fmla="*/ 640763 w 781556"/>
              <a:gd name="connsiteY27" fmla="*/ 560952 h 804145"/>
              <a:gd name="connsiteX28" fmla="*/ 657432 w 781556"/>
              <a:gd name="connsiteY28" fmla="*/ 577621 h 804145"/>
              <a:gd name="connsiteX29" fmla="*/ 659813 w 781556"/>
              <a:gd name="connsiteY29" fmla="*/ 584764 h 804145"/>
              <a:gd name="connsiteX30" fmla="*/ 709819 w 781556"/>
              <a:gd name="connsiteY30" fmla="*/ 584764 h 804145"/>
              <a:gd name="connsiteX31" fmla="*/ 752682 w 781556"/>
              <a:gd name="connsiteY31" fmla="*/ 608578 h 804145"/>
              <a:gd name="connsiteX32" fmla="*/ 762206 w 781556"/>
              <a:gd name="connsiteY32" fmla="*/ 689540 h 804145"/>
              <a:gd name="connsiteX33" fmla="*/ 764588 w 781556"/>
              <a:gd name="connsiteY33" fmla="*/ 722876 h 804145"/>
              <a:gd name="connsiteX34" fmla="*/ 771732 w 781556"/>
              <a:gd name="connsiteY34" fmla="*/ 760977 h 804145"/>
              <a:gd name="connsiteX35" fmla="*/ 774114 w 781556"/>
              <a:gd name="connsiteY35" fmla="*/ 801458 h 804145"/>
              <a:gd name="connsiteX36" fmla="*/ 669338 w 781556"/>
              <a:gd name="connsiteY36" fmla="*/ 801458 h 804145"/>
              <a:gd name="connsiteX37" fmla="*/ 607426 w 781556"/>
              <a:gd name="connsiteY37" fmla="*/ 777645 h 804145"/>
              <a:gd name="connsiteX38" fmla="*/ 566944 w 781556"/>
              <a:gd name="connsiteY38" fmla="*/ 751452 h 804145"/>
              <a:gd name="connsiteX39" fmla="*/ 524083 w 781556"/>
              <a:gd name="connsiteY39" fmla="*/ 710971 h 804145"/>
              <a:gd name="connsiteX40" fmla="*/ 495507 w 781556"/>
              <a:gd name="connsiteY40" fmla="*/ 672871 h 804145"/>
              <a:gd name="connsiteX41" fmla="*/ 476457 w 781556"/>
              <a:gd name="connsiteY41" fmla="*/ 663346 h 804145"/>
              <a:gd name="connsiteX42" fmla="*/ 462169 w 781556"/>
              <a:gd name="connsiteY42" fmla="*/ 658583 h 804145"/>
              <a:gd name="connsiteX43" fmla="*/ 447882 w 781556"/>
              <a:gd name="connsiteY43" fmla="*/ 646677 h 804145"/>
              <a:gd name="connsiteX44" fmla="*/ 435976 w 781556"/>
              <a:gd name="connsiteY44" fmla="*/ 644296 h 804145"/>
              <a:gd name="connsiteX45" fmla="*/ 419307 w 781556"/>
              <a:gd name="connsiteY45" fmla="*/ 632389 h 804145"/>
              <a:gd name="connsiteX46" fmla="*/ 385969 w 781556"/>
              <a:gd name="connsiteY46" fmla="*/ 625246 h 804145"/>
              <a:gd name="connsiteX47" fmla="*/ 374063 w 781556"/>
              <a:gd name="connsiteY47" fmla="*/ 620483 h 804145"/>
              <a:gd name="connsiteX48" fmla="*/ 359776 w 781556"/>
              <a:gd name="connsiteY48" fmla="*/ 615721 h 804145"/>
              <a:gd name="connsiteX49" fmla="*/ 350251 w 781556"/>
              <a:gd name="connsiteY49" fmla="*/ 606196 h 804145"/>
              <a:gd name="connsiteX50" fmla="*/ 333582 w 781556"/>
              <a:gd name="connsiteY50" fmla="*/ 587146 h 804145"/>
              <a:gd name="connsiteX51" fmla="*/ 331201 w 781556"/>
              <a:gd name="connsiteY51" fmla="*/ 577621 h 804145"/>
              <a:gd name="connsiteX52" fmla="*/ 326438 w 781556"/>
              <a:gd name="connsiteY52" fmla="*/ 563333 h 804145"/>
              <a:gd name="connsiteX53" fmla="*/ 321676 w 781556"/>
              <a:gd name="connsiteY53" fmla="*/ 544283 h 804145"/>
              <a:gd name="connsiteX54" fmla="*/ 316913 w 781556"/>
              <a:gd name="connsiteY54" fmla="*/ 484752 h 804145"/>
              <a:gd name="connsiteX55" fmla="*/ 314532 w 781556"/>
              <a:gd name="connsiteY55" fmla="*/ 475227 h 804145"/>
              <a:gd name="connsiteX56" fmla="*/ 309769 w 781556"/>
              <a:gd name="connsiteY56" fmla="*/ 456177 h 804145"/>
              <a:gd name="connsiteX57" fmla="*/ 305007 w 781556"/>
              <a:gd name="connsiteY57" fmla="*/ 449033 h 804145"/>
              <a:gd name="connsiteX58" fmla="*/ 302626 w 781556"/>
              <a:gd name="connsiteY58" fmla="*/ 441889 h 804145"/>
              <a:gd name="connsiteX59" fmla="*/ 293101 w 781556"/>
              <a:gd name="connsiteY59" fmla="*/ 425221 h 804145"/>
              <a:gd name="connsiteX60" fmla="*/ 278813 w 781556"/>
              <a:gd name="connsiteY60" fmla="*/ 410933 h 804145"/>
              <a:gd name="connsiteX61" fmla="*/ 264526 w 781556"/>
              <a:gd name="connsiteY61" fmla="*/ 401408 h 804145"/>
              <a:gd name="connsiteX62" fmla="*/ 250238 w 781556"/>
              <a:gd name="connsiteY62" fmla="*/ 391883 h 804145"/>
              <a:gd name="connsiteX63" fmla="*/ 245476 w 781556"/>
              <a:gd name="connsiteY63" fmla="*/ 384739 h 804145"/>
              <a:gd name="connsiteX64" fmla="*/ 243094 w 781556"/>
              <a:gd name="connsiteY64" fmla="*/ 377596 h 804145"/>
              <a:gd name="connsiteX65" fmla="*/ 264525 w 781556"/>
              <a:gd name="connsiteY65" fmla="*/ 360927 h 804145"/>
              <a:gd name="connsiteX66" fmla="*/ 247857 w 781556"/>
              <a:gd name="connsiteY66" fmla="*/ 334733 h 804145"/>
              <a:gd name="connsiteX67" fmla="*/ 245476 w 781556"/>
              <a:gd name="connsiteY67" fmla="*/ 308539 h 804145"/>
              <a:gd name="connsiteX68" fmla="*/ 231188 w 781556"/>
              <a:gd name="connsiteY68" fmla="*/ 289489 h 804145"/>
              <a:gd name="connsiteX69" fmla="*/ 221663 w 781556"/>
              <a:gd name="connsiteY69" fmla="*/ 272821 h 804145"/>
              <a:gd name="connsiteX70" fmla="*/ 209756 w 781556"/>
              <a:gd name="connsiteY70" fmla="*/ 253770 h 804145"/>
              <a:gd name="connsiteX71" fmla="*/ 190707 w 781556"/>
              <a:gd name="connsiteY71" fmla="*/ 253771 h 804145"/>
              <a:gd name="connsiteX72" fmla="*/ 185944 w 781556"/>
              <a:gd name="connsiteY72" fmla="*/ 234721 h 804145"/>
              <a:gd name="connsiteX73" fmla="*/ 183563 w 781556"/>
              <a:gd name="connsiteY73" fmla="*/ 227577 h 804145"/>
              <a:gd name="connsiteX74" fmla="*/ 176419 w 781556"/>
              <a:gd name="connsiteY74" fmla="*/ 225196 h 804145"/>
              <a:gd name="connsiteX75" fmla="*/ 162132 w 781556"/>
              <a:gd name="connsiteY75" fmla="*/ 218052 h 804145"/>
              <a:gd name="connsiteX76" fmla="*/ 154988 w 781556"/>
              <a:gd name="connsiteY76" fmla="*/ 213289 h 804145"/>
              <a:gd name="connsiteX77" fmla="*/ 145463 w 781556"/>
              <a:gd name="connsiteY77" fmla="*/ 208527 h 804145"/>
              <a:gd name="connsiteX78" fmla="*/ 138319 w 781556"/>
              <a:gd name="connsiteY78" fmla="*/ 203764 h 804145"/>
              <a:gd name="connsiteX79" fmla="*/ 131176 w 781556"/>
              <a:gd name="connsiteY79" fmla="*/ 196621 h 804145"/>
              <a:gd name="connsiteX80" fmla="*/ 121651 w 781556"/>
              <a:gd name="connsiteY80" fmla="*/ 194239 h 804145"/>
              <a:gd name="connsiteX81" fmla="*/ 114507 w 781556"/>
              <a:gd name="connsiteY81" fmla="*/ 189477 h 804145"/>
              <a:gd name="connsiteX82" fmla="*/ 107363 w 781556"/>
              <a:gd name="connsiteY82" fmla="*/ 182333 h 804145"/>
              <a:gd name="connsiteX83" fmla="*/ 109744 w 781556"/>
              <a:gd name="connsiteY83" fmla="*/ 156140 h 804145"/>
              <a:gd name="connsiteX84" fmla="*/ 88313 w 781556"/>
              <a:gd name="connsiteY84" fmla="*/ 137090 h 804145"/>
              <a:gd name="connsiteX85" fmla="*/ 66882 w 781556"/>
              <a:gd name="connsiteY85" fmla="*/ 120421 h 804145"/>
              <a:gd name="connsiteX86" fmla="*/ 19257 w 781556"/>
              <a:gd name="connsiteY86" fmla="*/ 108514 h 804145"/>
              <a:gd name="connsiteX87" fmla="*/ 9731 w 781556"/>
              <a:gd name="connsiteY87" fmla="*/ 89464 h 804145"/>
              <a:gd name="connsiteX88" fmla="*/ 207 w 781556"/>
              <a:gd name="connsiteY88" fmla="*/ 63271 h 804145"/>
              <a:gd name="connsiteX89" fmla="*/ 4969 w 781556"/>
              <a:gd name="connsiteY89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62169 w 781556"/>
              <a:gd name="connsiteY15" fmla="*/ 399027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59801 w 781556"/>
              <a:gd name="connsiteY19" fmla="*/ 527614 h 804145"/>
              <a:gd name="connsiteX20" fmla="*/ 593138 w 781556"/>
              <a:gd name="connsiteY20" fmla="*/ 534758 h 804145"/>
              <a:gd name="connsiteX21" fmla="*/ 600282 w 781556"/>
              <a:gd name="connsiteY21" fmla="*/ 539521 h 804145"/>
              <a:gd name="connsiteX22" fmla="*/ 612188 w 781556"/>
              <a:gd name="connsiteY22" fmla="*/ 541902 h 804145"/>
              <a:gd name="connsiteX23" fmla="*/ 619332 w 781556"/>
              <a:gd name="connsiteY23" fmla="*/ 544283 h 804145"/>
              <a:gd name="connsiteX24" fmla="*/ 643144 w 781556"/>
              <a:gd name="connsiteY24" fmla="*/ 549046 h 804145"/>
              <a:gd name="connsiteX25" fmla="*/ 640763 w 781556"/>
              <a:gd name="connsiteY25" fmla="*/ 560952 h 804145"/>
              <a:gd name="connsiteX26" fmla="*/ 657432 w 781556"/>
              <a:gd name="connsiteY26" fmla="*/ 577621 h 804145"/>
              <a:gd name="connsiteX27" fmla="*/ 659813 w 781556"/>
              <a:gd name="connsiteY27" fmla="*/ 584764 h 804145"/>
              <a:gd name="connsiteX28" fmla="*/ 709819 w 781556"/>
              <a:gd name="connsiteY28" fmla="*/ 584764 h 804145"/>
              <a:gd name="connsiteX29" fmla="*/ 752682 w 781556"/>
              <a:gd name="connsiteY29" fmla="*/ 608578 h 804145"/>
              <a:gd name="connsiteX30" fmla="*/ 762206 w 781556"/>
              <a:gd name="connsiteY30" fmla="*/ 689540 h 804145"/>
              <a:gd name="connsiteX31" fmla="*/ 764588 w 781556"/>
              <a:gd name="connsiteY31" fmla="*/ 722876 h 804145"/>
              <a:gd name="connsiteX32" fmla="*/ 771732 w 781556"/>
              <a:gd name="connsiteY32" fmla="*/ 760977 h 804145"/>
              <a:gd name="connsiteX33" fmla="*/ 774114 w 781556"/>
              <a:gd name="connsiteY33" fmla="*/ 801458 h 804145"/>
              <a:gd name="connsiteX34" fmla="*/ 669338 w 781556"/>
              <a:gd name="connsiteY34" fmla="*/ 801458 h 804145"/>
              <a:gd name="connsiteX35" fmla="*/ 607426 w 781556"/>
              <a:gd name="connsiteY35" fmla="*/ 777645 h 804145"/>
              <a:gd name="connsiteX36" fmla="*/ 566944 w 781556"/>
              <a:gd name="connsiteY36" fmla="*/ 751452 h 804145"/>
              <a:gd name="connsiteX37" fmla="*/ 524083 w 781556"/>
              <a:gd name="connsiteY37" fmla="*/ 710971 h 804145"/>
              <a:gd name="connsiteX38" fmla="*/ 495507 w 781556"/>
              <a:gd name="connsiteY38" fmla="*/ 672871 h 804145"/>
              <a:gd name="connsiteX39" fmla="*/ 476457 w 781556"/>
              <a:gd name="connsiteY39" fmla="*/ 663346 h 804145"/>
              <a:gd name="connsiteX40" fmla="*/ 462169 w 781556"/>
              <a:gd name="connsiteY40" fmla="*/ 658583 h 804145"/>
              <a:gd name="connsiteX41" fmla="*/ 447882 w 781556"/>
              <a:gd name="connsiteY41" fmla="*/ 646677 h 804145"/>
              <a:gd name="connsiteX42" fmla="*/ 435976 w 781556"/>
              <a:gd name="connsiteY42" fmla="*/ 644296 h 804145"/>
              <a:gd name="connsiteX43" fmla="*/ 419307 w 781556"/>
              <a:gd name="connsiteY43" fmla="*/ 632389 h 804145"/>
              <a:gd name="connsiteX44" fmla="*/ 385969 w 781556"/>
              <a:gd name="connsiteY44" fmla="*/ 625246 h 804145"/>
              <a:gd name="connsiteX45" fmla="*/ 374063 w 781556"/>
              <a:gd name="connsiteY45" fmla="*/ 620483 h 804145"/>
              <a:gd name="connsiteX46" fmla="*/ 359776 w 781556"/>
              <a:gd name="connsiteY46" fmla="*/ 615721 h 804145"/>
              <a:gd name="connsiteX47" fmla="*/ 350251 w 781556"/>
              <a:gd name="connsiteY47" fmla="*/ 606196 h 804145"/>
              <a:gd name="connsiteX48" fmla="*/ 333582 w 781556"/>
              <a:gd name="connsiteY48" fmla="*/ 587146 h 804145"/>
              <a:gd name="connsiteX49" fmla="*/ 331201 w 781556"/>
              <a:gd name="connsiteY49" fmla="*/ 577621 h 804145"/>
              <a:gd name="connsiteX50" fmla="*/ 326438 w 781556"/>
              <a:gd name="connsiteY50" fmla="*/ 563333 h 804145"/>
              <a:gd name="connsiteX51" fmla="*/ 321676 w 781556"/>
              <a:gd name="connsiteY51" fmla="*/ 544283 h 804145"/>
              <a:gd name="connsiteX52" fmla="*/ 316913 w 781556"/>
              <a:gd name="connsiteY52" fmla="*/ 484752 h 804145"/>
              <a:gd name="connsiteX53" fmla="*/ 314532 w 781556"/>
              <a:gd name="connsiteY53" fmla="*/ 475227 h 804145"/>
              <a:gd name="connsiteX54" fmla="*/ 309769 w 781556"/>
              <a:gd name="connsiteY54" fmla="*/ 456177 h 804145"/>
              <a:gd name="connsiteX55" fmla="*/ 305007 w 781556"/>
              <a:gd name="connsiteY55" fmla="*/ 449033 h 804145"/>
              <a:gd name="connsiteX56" fmla="*/ 302626 w 781556"/>
              <a:gd name="connsiteY56" fmla="*/ 441889 h 804145"/>
              <a:gd name="connsiteX57" fmla="*/ 293101 w 781556"/>
              <a:gd name="connsiteY57" fmla="*/ 425221 h 804145"/>
              <a:gd name="connsiteX58" fmla="*/ 278813 w 781556"/>
              <a:gd name="connsiteY58" fmla="*/ 410933 h 804145"/>
              <a:gd name="connsiteX59" fmla="*/ 264526 w 781556"/>
              <a:gd name="connsiteY59" fmla="*/ 401408 h 804145"/>
              <a:gd name="connsiteX60" fmla="*/ 250238 w 781556"/>
              <a:gd name="connsiteY60" fmla="*/ 391883 h 804145"/>
              <a:gd name="connsiteX61" fmla="*/ 245476 w 781556"/>
              <a:gd name="connsiteY61" fmla="*/ 384739 h 804145"/>
              <a:gd name="connsiteX62" fmla="*/ 243094 w 781556"/>
              <a:gd name="connsiteY62" fmla="*/ 377596 h 804145"/>
              <a:gd name="connsiteX63" fmla="*/ 264525 w 781556"/>
              <a:gd name="connsiteY63" fmla="*/ 360927 h 804145"/>
              <a:gd name="connsiteX64" fmla="*/ 247857 w 781556"/>
              <a:gd name="connsiteY64" fmla="*/ 334733 h 804145"/>
              <a:gd name="connsiteX65" fmla="*/ 245476 w 781556"/>
              <a:gd name="connsiteY65" fmla="*/ 308539 h 804145"/>
              <a:gd name="connsiteX66" fmla="*/ 231188 w 781556"/>
              <a:gd name="connsiteY66" fmla="*/ 289489 h 804145"/>
              <a:gd name="connsiteX67" fmla="*/ 221663 w 781556"/>
              <a:gd name="connsiteY67" fmla="*/ 272821 h 804145"/>
              <a:gd name="connsiteX68" fmla="*/ 209756 w 781556"/>
              <a:gd name="connsiteY68" fmla="*/ 253770 h 804145"/>
              <a:gd name="connsiteX69" fmla="*/ 190707 w 781556"/>
              <a:gd name="connsiteY69" fmla="*/ 253771 h 804145"/>
              <a:gd name="connsiteX70" fmla="*/ 185944 w 781556"/>
              <a:gd name="connsiteY70" fmla="*/ 234721 h 804145"/>
              <a:gd name="connsiteX71" fmla="*/ 183563 w 781556"/>
              <a:gd name="connsiteY71" fmla="*/ 227577 h 804145"/>
              <a:gd name="connsiteX72" fmla="*/ 176419 w 781556"/>
              <a:gd name="connsiteY72" fmla="*/ 225196 h 804145"/>
              <a:gd name="connsiteX73" fmla="*/ 162132 w 781556"/>
              <a:gd name="connsiteY73" fmla="*/ 218052 h 804145"/>
              <a:gd name="connsiteX74" fmla="*/ 154988 w 781556"/>
              <a:gd name="connsiteY74" fmla="*/ 213289 h 804145"/>
              <a:gd name="connsiteX75" fmla="*/ 145463 w 781556"/>
              <a:gd name="connsiteY75" fmla="*/ 208527 h 804145"/>
              <a:gd name="connsiteX76" fmla="*/ 138319 w 781556"/>
              <a:gd name="connsiteY76" fmla="*/ 203764 h 804145"/>
              <a:gd name="connsiteX77" fmla="*/ 131176 w 781556"/>
              <a:gd name="connsiteY77" fmla="*/ 196621 h 804145"/>
              <a:gd name="connsiteX78" fmla="*/ 121651 w 781556"/>
              <a:gd name="connsiteY78" fmla="*/ 194239 h 804145"/>
              <a:gd name="connsiteX79" fmla="*/ 114507 w 781556"/>
              <a:gd name="connsiteY79" fmla="*/ 189477 h 804145"/>
              <a:gd name="connsiteX80" fmla="*/ 107363 w 781556"/>
              <a:gd name="connsiteY80" fmla="*/ 182333 h 804145"/>
              <a:gd name="connsiteX81" fmla="*/ 109744 w 781556"/>
              <a:gd name="connsiteY81" fmla="*/ 156140 h 804145"/>
              <a:gd name="connsiteX82" fmla="*/ 88313 w 781556"/>
              <a:gd name="connsiteY82" fmla="*/ 137090 h 804145"/>
              <a:gd name="connsiteX83" fmla="*/ 66882 w 781556"/>
              <a:gd name="connsiteY83" fmla="*/ 120421 h 804145"/>
              <a:gd name="connsiteX84" fmla="*/ 19257 w 781556"/>
              <a:gd name="connsiteY84" fmla="*/ 108514 h 804145"/>
              <a:gd name="connsiteX85" fmla="*/ 9731 w 781556"/>
              <a:gd name="connsiteY85" fmla="*/ 89464 h 804145"/>
              <a:gd name="connsiteX86" fmla="*/ 207 w 781556"/>
              <a:gd name="connsiteY86" fmla="*/ 63271 h 804145"/>
              <a:gd name="connsiteX87" fmla="*/ 4969 w 781556"/>
              <a:gd name="connsiteY87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3120 w 781556"/>
              <a:gd name="connsiteY13" fmla="*/ 337114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764588 w 824118"/>
              <a:gd name="connsiteY30" fmla="*/ 722876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97926 w 824118"/>
              <a:gd name="connsiteY31" fmla="*/ 772883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709819 w 824118"/>
              <a:gd name="connsiteY26" fmla="*/ 584764 h 804145"/>
              <a:gd name="connsiteX27" fmla="*/ 752682 w 824118"/>
              <a:gd name="connsiteY27" fmla="*/ 608578 h 804145"/>
              <a:gd name="connsiteX28" fmla="*/ 824118 w 824118"/>
              <a:gd name="connsiteY28" fmla="*/ 684778 h 804145"/>
              <a:gd name="connsiteX29" fmla="*/ 807451 w 824118"/>
              <a:gd name="connsiteY29" fmla="*/ 732401 h 804145"/>
              <a:gd name="connsiteX30" fmla="*/ 797926 w 824118"/>
              <a:gd name="connsiteY30" fmla="*/ 772883 h 804145"/>
              <a:gd name="connsiteX31" fmla="*/ 774114 w 824118"/>
              <a:gd name="connsiteY31" fmla="*/ 801458 h 804145"/>
              <a:gd name="connsiteX32" fmla="*/ 669338 w 824118"/>
              <a:gd name="connsiteY32" fmla="*/ 801458 h 804145"/>
              <a:gd name="connsiteX33" fmla="*/ 607426 w 824118"/>
              <a:gd name="connsiteY33" fmla="*/ 777645 h 804145"/>
              <a:gd name="connsiteX34" fmla="*/ 566944 w 824118"/>
              <a:gd name="connsiteY34" fmla="*/ 751452 h 804145"/>
              <a:gd name="connsiteX35" fmla="*/ 524083 w 824118"/>
              <a:gd name="connsiteY35" fmla="*/ 710971 h 804145"/>
              <a:gd name="connsiteX36" fmla="*/ 495507 w 824118"/>
              <a:gd name="connsiteY36" fmla="*/ 672871 h 804145"/>
              <a:gd name="connsiteX37" fmla="*/ 476457 w 824118"/>
              <a:gd name="connsiteY37" fmla="*/ 663346 h 804145"/>
              <a:gd name="connsiteX38" fmla="*/ 462169 w 824118"/>
              <a:gd name="connsiteY38" fmla="*/ 658583 h 804145"/>
              <a:gd name="connsiteX39" fmla="*/ 447882 w 824118"/>
              <a:gd name="connsiteY39" fmla="*/ 646677 h 804145"/>
              <a:gd name="connsiteX40" fmla="*/ 435976 w 824118"/>
              <a:gd name="connsiteY40" fmla="*/ 644296 h 804145"/>
              <a:gd name="connsiteX41" fmla="*/ 419307 w 824118"/>
              <a:gd name="connsiteY41" fmla="*/ 632389 h 804145"/>
              <a:gd name="connsiteX42" fmla="*/ 385969 w 824118"/>
              <a:gd name="connsiteY42" fmla="*/ 625246 h 804145"/>
              <a:gd name="connsiteX43" fmla="*/ 374063 w 824118"/>
              <a:gd name="connsiteY43" fmla="*/ 620483 h 804145"/>
              <a:gd name="connsiteX44" fmla="*/ 359776 w 824118"/>
              <a:gd name="connsiteY44" fmla="*/ 615721 h 804145"/>
              <a:gd name="connsiteX45" fmla="*/ 350251 w 824118"/>
              <a:gd name="connsiteY45" fmla="*/ 606196 h 804145"/>
              <a:gd name="connsiteX46" fmla="*/ 333582 w 824118"/>
              <a:gd name="connsiteY46" fmla="*/ 587146 h 804145"/>
              <a:gd name="connsiteX47" fmla="*/ 331201 w 824118"/>
              <a:gd name="connsiteY47" fmla="*/ 577621 h 804145"/>
              <a:gd name="connsiteX48" fmla="*/ 326438 w 824118"/>
              <a:gd name="connsiteY48" fmla="*/ 563333 h 804145"/>
              <a:gd name="connsiteX49" fmla="*/ 321676 w 824118"/>
              <a:gd name="connsiteY49" fmla="*/ 544283 h 804145"/>
              <a:gd name="connsiteX50" fmla="*/ 316913 w 824118"/>
              <a:gd name="connsiteY50" fmla="*/ 484752 h 804145"/>
              <a:gd name="connsiteX51" fmla="*/ 314532 w 824118"/>
              <a:gd name="connsiteY51" fmla="*/ 475227 h 804145"/>
              <a:gd name="connsiteX52" fmla="*/ 309769 w 824118"/>
              <a:gd name="connsiteY52" fmla="*/ 456177 h 804145"/>
              <a:gd name="connsiteX53" fmla="*/ 305007 w 824118"/>
              <a:gd name="connsiteY53" fmla="*/ 449033 h 804145"/>
              <a:gd name="connsiteX54" fmla="*/ 302626 w 824118"/>
              <a:gd name="connsiteY54" fmla="*/ 441889 h 804145"/>
              <a:gd name="connsiteX55" fmla="*/ 293101 w 824118"/>
              <a:gd name="connsiteY55" fmla="*/ 425221 h 804145"/>
              <a:gd name="connsiteX56" fmla="*/ 278813 w 824118"/>
              <a:gd name="connsiteY56" fmla="*/ 410933 h 804145"/>
              <a:gd name="connsiteX57" fmla="*/ 264526 w 824118"/>
              <a:gd name="connsiteY57" fmla="*/ 401408 h 804145"/>
              <a:gd name="connsiteX58" fmla="*/ 250238 w 824118"/>
              <a:gd name="connsiteY58" fmla="*/ 391883 h 804145"/>
              <a:gd name="connsiteX59" fmla="*/ 245476 w 824118"/>
              <a:gd name="connsiteY59" fmla="*/ 384739 h 804145"/>
              <a:gd name="connsiteX60" fmla="*/ 243094 w 824118"/>
              <a:gd name="connsiteY60" fmla="*/ 377596 h 804145"/>
              <a:gd name="connsiteX61" fmla="*/ 264525 w 824118"/>
              <a:gd name="connsiteY61" fmla="*/ 360927 h 804145"/>
              <a:gd name="connsiteX62" fmla="*/ 247857 w 824118"/>
              <a:gd name="connsiteY62" fmla="*/ 334733 h 804145"/>
              <a:gd name="connsiteX63" fmla="*/ 245476 w 824118"/>
              <a:gd name="connsiteY63" fmla="*/ 308539 h 804145"/>
              <a:gd name="connsiteX64" fmla="*/ 231188 w 824118"/>
              <a:gd name="connsiteY64" fmla="*/ 289489 h 804145"/>
              <a:gd name="connsiteX65" fmla="*/ 221663 w 824118"/>
              <a:gd name="connsiteY65" fmla="*/ 272821 h 804145"/>
              <a:gd name="connsiteX66" fmla="*/ 209756 w 824118"/>
              <a:gd name="connsiteY66" fmla="*/ 253770 h 804145"/>
              <a:gd name="connsiteX67" fmla="*/ 190707 w 824118"/>
              <a:gd name="connsiteY67" fmla="*/ 253771 h 804145"/>
              <a:gd name="connsiteX68" fmla="*/ 185944 w 824118"/>
              <a:gd name="connsiteY68" fmla="*/ 234721 h 804145"/>
              <a:gd name="connsiteX69" fmla="*/ 183563 w 824118"/>
              <a:gd name="connsiteY69" fmla="*/ 227577 h 804145"/>
              <a:gd name="connsiteX70" fmla="*/ 176419 w 824118"/>
              <a:gd name="connsiteY70" fmla="*/ 225196 h 804145"/>
              <a:gd name="connsiteX71" fmla="*/ 162132 w 824118"/>
              <a:gd name="connsiteY71" fmla="*/ 218052 h 804145"/>
              <a:gd name="connsiteX72" fmla="*/ 154988 w 824118"/>
              <a:gd name="connsiteY72" fmla="*/ 213289 h 804145"/>
              <a:gd name="connsiteX73" fmla="*/ 145463 w 824118"/>
              <a:gd name="connsiteY73" fmla="*/ 208527 h 804145"/>
              <a:gd name="connsiteX74" fmla="*/ 138319 w 824118"/>
              <a:gd name="connsiteY74" fmla="*/ 203764 h 804145"/>
              <a:gd name="connsiteX75" fmla="*/ 131176 w 824118"/>
              <a:gd name="connsiteY75" fmla="*/ 196621 h 804145"/>
              <a:gd name="connsiteX76" fmla="*/ 121651 w 824118"/>
              <a:gd name="connsiteY76" fmla="*/ 194239 h 804145"/>
              <a:gd name="connsiteX77" fmla="*/ 114507 w 824118"/>
              <a:gd name="connsiteY77" fmla="*/ 189477 h 804145"/>
              <a:gd name="connsiteX78" fmla="*/ 107363 w 824118"/>
              <a:gd name="connsiteY78" fmla="*/ 182333 h 804145"/>
              <a:gd name="connsiteX79" fmla="*/ 109744 w 824118"/>
              <a:gd name="connsiteY79" fmla="*/ 156140 h 804145"/>
              <a:gd name="connsiteX80" fmla="*/ 88313 w 824118"/>
              <a:gd name="connsiteY80" fmla="*/ 137090 h 804145"/>
              <a:gd name="connsiteX81" fmla="*/ 66882 w 824118"/>
              <a:gd name="connsiteY81" fmla="*/ 120421 h 804145"/>
              <a:gd name="connsiteX82" fmla="*/ 19257 w 824118"/>
              <a:gd name="connsiteY82" fmla="*/ 108514 h 804145"/>
              <a:gd name="connsiteX83" fmla="*/ 9731 w 824118"/>
              <a:gd name="connsiteY83" fmla="*/ 89464 h 804145"/>
              <a:gd name="connsiteX84" fmla="*/ 207 w 824118"/>
              <a:gd name="connsiteY84" fmla="*/ 63271 h 804145"/>
              <a:gd name="connsiteX85" fmla="*/ 4969 w 824118"/>
              <a:gd name="connsiteY85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57432 w 824118"/>
              <a:gd name="connsiteY24" fmla="*/ 577621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9744 w 824118"/>
              <a:gd name="connsiteY77" fmla="*/ 156140 h 804145"/>
              <a:gd name="connsiteX78" fmla="*/ 88313 w 824118"/>
              <a:gd name="connsiteY78" fmla="*/ 137090 h 804145"/>
              <a:gd name="connsiteX79" fmla="*/ 66882 w 824118"/>
              <a:gd name="connsiteY79" fmla="*/ 120421 h 804145"/>
              <a:gd name="connsiteX80" fmla="*/ 19257 w 824118"/>
              <a:gd name="connsiteY80" fmla="*/ 108514 h 804145"/>
              <a:gd name="connsiteX81" fmla="*/ 9731 w 824118"/>
              <a:gd name="connsiteY81" fmla="*/ 89464 h 804145"/>
              <a:gd name="connsiteX82" fmla="*/ 207 w 824118"/>
              <a:gd name="connsiteY82" fmla="*/ 63271 h 804145"/>
              <a:gd name="connsiteX83" fmla="*/ 4969 w 824118"/>
              <a:gd name="connsiteY83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09744 w 824118"/>
              <a:gd name="connsiteY76" fmla="*/ 156140 h 804145"/>
              <a:gd name="connsiteX77" fmla="*/ 88313 w 824118"/>
              <a:gd name="connsiteY77" fmla="*/ 137090 h 804145"/>
              <a:gd name="connsiteX78" fmla="*/ 66882 w 824118"/>
              <a:gd name="connsiteY78" fmla="*/ 120421 h 804145"/>
              <a:gd name="connsiteX79" fmla="*/ 19257 w 824118"/>
              <a:gd name="connsiteY79" fmla="*/ 108514 h 804145"/>
              <a:gd name="connsiteX80" fmla="*/ 9731 w 824118"/>
              <a:gd name="connsiteY80" fmla="*/ 89464 h 804145"/>
              <a:gd name="connsiteX81" fmla="*/ 207 w 824118"/>
              <a:gd name="connsiteY81" fmla="*/ 63271 h 804145"/>
              <a:gd name="connsiteX82" fmla="*/ 4969 w 824118"/>
              <a:gd name="connsiteY82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6882 w 824118"/>
              <a:gd name="connsiteY77" fmla="*/ 120421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2120 w 824118"/>
              <a:gd name="connsiteY77" fmla="*/ 132327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47857 w 824118"/>
              <a:gd name="connsiteY60" fmla="*/ 334733 h 804145"/>
              <a:gd name="connsiteX61" fmla="*/ 245476 w 824118"/>
              <a:gd name="connsiteY61" fmla="*/ 308539 h 804145"/>
              <a:gd name="connsiteX62" fmla="*/ 231188 w 824118"/>
              <a:gd name="connsiteY62" fmla="*/ 289489 h 804145"/>
              <a:gd name="connsiteX63" fmla="*/ 221663 w 824118"/>
              <a:gd name="connsiteY63" fmla="*/ 272821 h 804145"/>
              <a:gd name="connsiteX64" fmla="*/ 209756 w 824118"/>
              <a:gd name="connsiteY64" fmla="*/ 253770 h 804145"/>
              <a:gd name="connsiteX65" fmla="*/ 190707 w 824118"/>
              <a:gd name="connsiteY65" fmla="*/ 253771 h 804145"/>
              <a:gd name="connsiteX66" fmla="*/ 185944 w 824118"/>
              <a:gd name="connsiteY66" fmla="*/ 234721 h 804145"/>
              <a:gd name="connsiteX67" fmla="*/ 183563 w 824118"/>
              <a:gd name="connsiteY67" fmla="*/ 227577 h 804145"/>
              <a:gd name="connsiteX68" fmla="*/ 176419 w 824118"/>
              <a:gd name="connsiteY68" fmla="*/ 225196 h 804145"/>
              <a:gd name="connsiteX69" fmla="*/ 162132 w 824118"/>
              <a:gd name="connsiteY69" fmla="*/ 218052 h 804145"/>
              <a:gd name="connsiteX70" fmla="*/ 154988 w 824118"/>
              <a:gd name="connsiteY70" fmla="*/ 213289 h 804145"/>
              <a:gd name="connsiteX71" fmla="*/ 145463 w 824118"/>
              <a:gd name="connsiteY71" fmla="*/ 208527 h 804145"/>
              <a:gd name="connsiteX72" fmla="*/ 138319 w 824118"/>
              <a:gd name="connsiteY72" fmla="*/ 203764 h 804145"/>
              <a:gd name="connsiteX73" fmla="*/ 131176 w 824118"/>
              <a:gd name="connsiteY73" fmla="*/ 196621 h 804145"/>
              <a:gd name="connsiteX74" fmla="*/ 109744 w 824118"/>
              <a:gd name="connsiteY74" fmla="*/ 156140 h 804145"/>
              <a:gd name="connsiteX75" fmla="*/ 88313 w 824118"/>
              <a:gd name="connsiteY75" fmla="*/ 137090 h 804145"/>
              <a:gd name="connsiteX76" fmla="*/ 62120 w 824118"/>
              <a:gd name="connsiteY76" fmla="*/ 132327 h 804145"/>
              <a:gd name="connsiteX77" fmla="*/ 19257 w 824118"/>
              <a:gd name="connsiteY77" fmla="*/ 108514 h 804145"/>
              <a:gd name="connsiteX78" fmla="*/ 9731 w 824118"/>
              <a:gd name="connsiteY78" fmla="*/ 89464 h 804145"/>
              <a:gd name="connsiteX79" fmla="*/ 207 w 824118"/>
              <a:gd name="connsiteY79" fmla="*/ 63271 h 804145"/>
              <a:gd name="connsiteX80" fmla="*/ 4969 w 824118"/>
              <a:gd name="connsiteY80" fmla="*/ 39458 h 804145"/>
              <a:gd name="connsiteX0" fmla="*/ 4969 w 886237"/>
              <a:gd name="connsiteY0" fmla="*/ 39458 h 804145"/>
              <a:gd name="connsiteX1" fmla="*/ 19257 w 886237"/>
              <a:gd name="connsiteY1" fmla="*/ 1358 h 804145"/>
              <a:gd name="connsiteX2" fmla="*/ 62119 w 886237"/>
              <a:gd name="connsiteY2" fmla="*/ 6121 h 804145"/>
              <a:gd name="connsiteX3" fmla="*/ 95457 w 886237"/>
              <a:gd name="connsiteY3" fmla="*/ 25170 h 804145"/>
              <a:gd name="connsiteX4" fmla="*/ 126414 w 886237"/>
              <a:gd name="connsiteY4" fmla="*/ 32314 h 804145"/>
              <a:gd name="connsiteX5" fmla="*/ 157369 w 886237"/>
              <a:gd name="connsiteY5" fmla="*/ 34696 h 804145"/>
              <a:gd name="connsiteX6" fmla="*/ 212138 w 886237"/>
              <a:gd name="connsiteY6" fmla="*/ 22789 h 804145"/>
              <a:gd name="connsiteX7" fmla="*/ 252620 w 886237"/>
              <a:gd name="connsiteY7" fmla="*/ 48983 h 804145"/>
              <a:gd name="connsiteX8" fmla="*/ 312151 w 886237"/>
              <a:gd name="connsiteY8" fmla="*/ 89465 h 804145"/>
              <a:gd name="connsiteX9" fmla="*/ 335963 w 886237"/>
              <a:gd name="connsiteY9" fmla="*/ 115659 h 804145"/>
              <a:gd name="connsiteX10" fmla="*/ 385969 w 886237"/>
              <a:gd name="connsiteY10" fmla="*/ 158520 h 804145"/>
              <a:gd name="connsiteX11" fmla="*/ 385969 w 886237"/>
              <a:gd name="connsiteY11" fmla="*/ 222814 h 804145"/>
              <a:gd name="connsiteX12" fmla="*/ 397875 w 886237"/>
              <a:gd name="connsiteY12" fmla="*/ 294252 h 804145"/>
              <a:gd name="connsiteX13" fmla="*/ 443120 w 886237"/>
              <a:gd name="connsiteY13" fmla="*/ 337114 h 804145"/>
              <a:gd name="connsiteX14" fmla="*/ 469313 w 886237"/>
              <a:gd name="connsiteY14" fmla="*/ 358545 h 804145"/>
              <a:gd name="connsiteX15" fmla="*/ 495506 w 886237"/>
              <a:gd name="connsiteY15" fmla="*/ 382359 h 804145"/>
              <a:gd name="connsiteX16" fmla="*/ 514557 w 886237"/>
              <a:gd name="connsiteY16" fmla="*/ 396645 h 804145"/>
              <a:gd name="connsiteX17" fmla="*/ 533607 w 886237"/>
              <a:gd name="connsiteY17" fmla="*/ 451414 h 804145"/>
              <a:gd name="connsiteX18" fmla="*/ 571706 w 886237"/>
              <a:gd name="connsiteY18" fmla="*/ 496658 h 804145"/>
              <a:gd name="connsiteX19" fmla="*/ 593138 w 886237"/>
              <a:gd name="connsiteY19" fmla="*/ 534758 h 804145"/>
              <a:gd name="connsiteX20" fmla="*/ 600282 w 886237"/>
              <a:gd name="connsiteY20" fmla="*/ 539521 h 804145"/>
              <a:gd name="connsiteX21" fmla="*/ 612188 w 886237"/>
              <a:gd name="connsiteY21" fmla="*/ 541902 h 804145"/>
              <a:gd name="connsiteX22" fmla="*/ 619332 w 886237"/>
              <a:gd name="connsiteY22" fmla="*/ 544283 h 804145"/>
              <a:gd name="connsiteX23" fmla="*/ 643144 w 886237"/>
              <a:gd name="connsiteY23" fmla="*/ 549046 h 804145"/>
              <a:gd name="connsiteX24" fmla="*/ 669338 w 886237"/>
              <a:gd name="connsiteY24" fmla="*/ 568096 h 804145"/>
              <a:gd name="connsiteX25" fmla="*/ 709819 w 886237"/>
              <a:gd name="connsiteY25" fmla="*/ 584764 h 804145"/>
              <a:gd name="connsiteX26" fmla="*/ 752682 w 886237"/>
              <a:gd name="connsiteY26" fmla="*/ 608578 h 804145"/>
              <a:gd name="connsiteX27" fmla="*/ 824118 w 886237"/>
              <a:gd name="connsiteY27" fmla="*/ 684778 h 804145"/>
              <a:gd name="connsiteX28" fmla="*/ 886033 w 886237"/>
              <a:gd name="connsiteY28" fmla="*/ 746688 h 804145"/>
              <a:gd name="connsiteX29" fmla="*/ 797926 w 886237"/>
              <a:gd name="connsiteY29" fmla="*/ 772883 h 804145"/>
              <a:gd name="connsiteX30" fmla="*/ 774114 w 886237"/>
              <a:gd name="connsiteY30" fmla="*/ 801458 h 804145"/>
              <a:gd name="connsiteX31" fmla="*/ 669338 w 886237"/>
              <a:gd name="connsiteY31" fmla="*/ 801458 h 804145"/>
              <a:gd name="connsiteX32" fmla="*/ 607426 w 886237"/>
              <a:gd name="connsiteY32" fmla="*/ 777645 h 804145"/>
              <a:gd name="connsiteX33" fmla="*/ 566944 w 886237"/>
              <a:gd name="connsiteY33" fmla="*/ 751452 h 804145"/>
              <a:gd name="connsiteX34" fmla="*/ 524083 w 886237"/>
              <a:gd name="connsiteY34" fmla="*/ 710971 h 804145"/>
              <a:gd name="connsiteX35" fmla="*/ 495507 w 886237"/>
              <a:gd name="connsiteY35" fmla="*/ 672871 h 804145"/>
              <a:gd name="connsiteX36" fmla="*/ 476457 w 886237"/>
              <a:gd name="connsiteY36" fmla="*/ 663346 h 804145"/>
              <a:gd name="connsiteX37" fmla="*/ 462169 w 886237"/>
              <a:gd name="connsiteY37" fmla="*/ 658583 h 804145"/>
              <a:gd name="connsiteX38" fmla="*/ 447882 w 886237"/>
              <a:gd name="connsiteY38" fmla="*/ 646677 h 804145"/>
              <a:gd name="connsiteX39" fmla="*/ 435976 w 886237"/>
              <a:gd name="connsiteY39" fmla="*/ 644296 h 804145"/>
              <a:gd name="connsiteX40" fmla="*/ 419307 w 886237"/>
              <a:gd name="connsiteY40" fmla="*/ 632389 h 804145"/>
              <a:gd name="connsiteX41" fmla="*/ 385969 w 886237"/>
              <a:gd name="connsiteY41" fmla="*/ 625246 h 804145"/>
              <a:gd name="connsiteX42" fmla="*/ 374063 w 886237"/>
              <a:gd name="connsiteY42" fmla="*/ 620483 h 804145"/>
              <a:gd name="connsiteX43" fmla="*/ 359776 w 886237"/>
              <a:gd name="connsiteY43" fmla="*/ 615721 h 804145"/>
              <a:gd name="connsiteX44" fmla="*/ 350251 w 886237"/>
              <a:gd name="connsiteY44" fmla="*/ 606196 h 804145"/>
              <a:gd name="connsiteX45" fmla="*/ 333582 w 886237"/>
              <a:gd name="connsiteY45" fmla="*/ 587146 h 804145"/>
              <a:gd name="connsiteX46" fmla="*/ 331201 w 886237"/>
              <a:gd name="connsiteY46" fmla="*/ 577621 h 804145"/>
              <a:gd name="connsiteX47" fmla="*/ 326438 w 886237"/>
              <a:gd name="connsiteY47" fmla="*/ 563333 h 804145"/>
              <a:gd name="connsiteX48" fmla="*/ 321676 w 886237"/>
              <a:gd name="connsiteY48" fmla="*/ 544283 h 804145"/>
              <a:gd name="connsiteX49" fmla="*/ 316913 w 886237"/>
              <a:gd name="connsiteY49" fmla="*/ 484752 h 804145"/>
              <a:gd name="connsiteX50" fmla="*/ 314532 w 886237"/>
              <a:gd name="connsiteY50" fmla="*/ 475227 h 804145"/>
              <a:gd name="connsiteX51" fmla="*/ 309769 w 886237"/>
              <a:gd name="connsiteY51" fmla="*/ 456177 h 804145"/>
              <a:gd name="connsiteX52" fmla="*/ 305007 w 886237"/>
              <a:gd name="connsiteY52" fmla="*/ 449033 h 804145"/>
              <a:gd name="connsiteX53" fmla="*/ 302626 w 886237"/>
              <a:gd name="connsiteY53" fmla="*/ 441889 h 804145"/>
              <a:gd name="connsiteX54" fmla="*/ 293101 w 886237"/>
              <a:gd name="connsiteY54" fmla="*/ 425221 h 804145"/>
              <a:gd name="connsiteX55" fmla="*/ 278813 w 886237"/>
              <a:gd name="connsiteY55" fmla="*/ 410933 h 804145"/>
              <a:gd name="connsiteX56" fmla="*/ 264526 w 886237"/>
              <a:gd name="connsiteY56" fmla="*/ 401408 h 804145"/>
              <a:gd name="connsiteX57" fmla="*/ 250238 w 886237"/>
              <a:gd name="connsiteY57" fmla="*/ 391883 h 804145"/>
              <a:gd name="connsiteX58" fmla="*/ 245476 w 886237"/>
              <a:gd name="connsiteY58" fmla="*/ 384739 h 804145"/>
              <a:gd name="connsiteX59" fmla="*/ 243094 w 886237"/>
              <a:gd name="connsiteY59" fmla="*/ 377596 h 804145"/>
              <a:gd name="connsiteX60" fmla="*/ 247857 w 886237"/>
              <a:gd name="connsiteY60" fmla="*/ 334733 h 804145"/>
              <a:gd name="connsiteX61" fmla="*/ 245476 w 886237"/>
              <a:gd name="connsiteY61" fmla="*/ 308539 h 804145"/>
              <a:gd name="connsiteX62" fmla="*/ 231188 w 886237"/>
              <a:gd name="connsiteY62" fmla="*/ 289489 h 804145"/>
              <a:gd name="connsiteX63" fmla="*/ 221663 w 886237"/>
              <a:gd name="connsiteY63" fmla="*/ 272821 h 804145"/>
              <a:gd name="connsiteX64" fmla="*/ 209756 w 886237"/>
              <a:gd name="connsiteY64" fmla="*/ 253770 h 804145"/>
              <a:gd name="connsiteX65" fmla="*/ 190707 w 886237"/>
              <a:gd name="connsiteY65" fmla="*/ 253771 h 804145"/>
              <a:gd name="connsiteX66" fmla="*/ 185944 w 886237"/>
              <a:gd name="connsiteY66" fmla="*/ 234721 h 804145"/>
              <a:gd name="connsiteX67" fmla="*/ 183563 w 886237"/>
              <a:gd name="connsiteY67" fmla="*/ 227577 h 804145"/>
              <a:gd name="connsiteX68" fmla="*/ 176419 w 886237"/>
              <a:gd name="connsiteY68" fmla="*/ 225196 h 804145"/>
              <a:gd name="connsiteX69" fmla="*/ 162132 w 886237"/>
              <a:gd name="connsiteY69" fmla="*/ 218052 h 804145"/>
              <a:gd name="connsiteX70" fmla="*/ 154988 w 886237"/>
              <a:gd name="connsiteY70" fmla="*/ 213289 h 804145"/>
              <a:gd name="connsiteX71" fmla="*/ 145463 w 886237"/>
              <a:gd name="connsiteY71" fmla="*/ 208527 h 804145"/>
              <a:gd name="connsiteX72" fmla="*/ 138319 w 886237"/>
              <a:gd name="connsiteY72" fmla="*/ 203764 h 804145"/>
              <a:gd name="connsiteX73" fmla="*/ 131176 w 886237"/>
              <a:gd name="connsiteY73" fmla="*/ 196621 h 804145"/>
              <a:gd name="connsiteX74" fmla="*/ 109744 w 886237"/>
              <a:gd name="connsiteY74" fmla="*/ 156140 h 804145"/>
              <a:gd name="connsiteX75" fmla="*/ 88313 w 886237"/>
              <a:gd name="connsiteY75" fmla="*/ 137090 h 804145"/>
              <a:gd name="connsiteX76" fmla="*/ 62120 w 886237"/>
              <a:gd name="connsiteY76" fmla="*/ 132327 h 804145"/>
              <a:gd name="connsiteX77" fmla="*/ 19257 w 886237"/>
              <a:gd name="connsiteY77" fmla="*/ 108514 h 804145"/>
              <a:gd name="connsiteX78" fmla="*/ 9731 w 886237"/>
              <a:gd name="connsiteY78" fmla="*/ 89464 h 804145"/>
              <a:gd name="connsiteX79" fmla="*/ 207 w 886237"/>
              <a:gd name="connsiteY79" fmla="*/ 63271 h 804145"/>
              <a:gd name="connsiteX80" fmla="*/ 4969 w 886237"/>
              <a:gd name="connsiteY80" fmla="*/ 39458 h 804145"/>
              <a:gd name="connsiteX0" fmla="*/ 4969 w 886161"/>
              <a:gd name="connsiteY0" fmla="*/ 39458 h 804145"/>
              <a:gd name="connsiteX1" fmla="*/ 19257 w 886161"/>
              <a:gd name="connsiteY1" fmla="*/ 1358 h 804145"/>
              <a:gd name="connsiteX2" fmla="*/ 62119 w 886161"/>
              <a:gd name="connsiteY2" fmla="*/ 6121 h 804145"/>
              <a:gd name="connsiteX3" fmla="*/ 95457 w 886161"/>
              <a:gd name="connsiteY3" fmla="*/ 25170 h 804145"/>
              <a:gd name="connsiteX4" fmla="*/ 126414 w 886161"/>
              <a:gd name="connsiteY4" fmla="*/ 32314 h 804145"/>
              <a:gd name="connsiteX5" fmla="*/ 157369 w 886161"/>
              <a:gd name="connsiteY5" fmla="*/ 34696 h 804145"/>
              <a:gd name="connsiteX6" fmla="*/ 212138 w 886161"/>
              <a:gd name="connsiteY6" fmla="*/ 22789 h 804145"/>
              <a:gd name="connsiteX7" fmla="*/ 252620 w 886161"/>
              <a:gd name="connsiteY7" fmla="*/ 48983 h 804145"/>
              <a:gd name="connsiteX8" fmla="*/ 312151 w 886161"/>
              <a:gd name="connsiteY8" fmla="*/ 89465 h 804145"/>
              <a:gd name="connsiteX9" fmla="*/ 335963 w 886161"/>
              <a:gd name="connsiteY9" fmla="*/ 115659 h 804145"/>
              <a:gd name="connsiteX10" fmla="*/ 385969 w 886161"/>
              <a:gd name="connsiteY10" fmla="*/ 158520 h 804145"/>
              <a:gd name="connsiteX11" fmla="*/ 385969 w 886161"/>
              <a:gd name="connsiteY11" fmla="*/ 222814 h 804145"/>
              <a:gd name="connsiteX12" fmla="*/ 397875 w 886161"/>
              <a:gd name="connsiteY12" fmla="*/ 294252 h 804145"/>
              <a:gd name="connsiteX13" fmla="*/ 443120 w 886161"/>
              <a:gd name="connsiteY13" fmla="*/ 337114 h 804145"/>
              <a:gd name="connsiteX14" fmla="*/ 469313 w 886161"/>
              <a:gd name="connsiteY14" fmla="*/ 358545 h 804145"/>
              <a:gd name="connsiteX15" fmla="*/ 495506 w 886161"/>
              <a:gd name="connsiteY15" fmla="*/ 382359 h 804145"/>
              <a:gd name="connsiteX16" fmla="*/ 514557 w 886161"/>
              <a:gd name="connsiteY16" fmla="*/ 396645 h 804145"/>
              <a:gd name="connsiteX17" fmla="*/ 533607 w 886161"/>
              <a:gd name="connsiteY17" fmla="*/ 451414 h 804145"/>
              <a:gd name="connsiteX18" fmla="*/ 571706 w 886161"/>
              <a:gd name="connsiteY18" fmla="*/ 496658 h 804145"/>
              <a:gd name="connsiteX19" fmla="*/ 593138 w 886161"/>
              <a:gd name="connsiteY19" fmla="*/ 534758 h 804145"/>
              <a:gd name="connsiteX20" fmla="*/ 600282 w 886161"/>
              <a:gd name="connsiteY20" fmla="*/ 539521 h 804145"/>
              <a:gd name="connsiteX21" fmla="*/ 612188 w 886161"/>
              <a:gd name="connsiteY21" fmla="*/ 541902 h 804145"/>
              <a:gd name="connsiteX22" fmla="*/ 619332 w 886161"/>
              <a:gd name="connsiteY22" fmla="*/ 544283 h 804145"/>
              <a:gd name="connsiteX23" fmla="*/ 643144 w 886161"/>
              <a:gd name="connsiteY23" fmla="*/ 549046 h 804145"/>
              <a:gd name="connsiteX24" fmla="*/ 669338 w 886161"/>
              <a:gd name="connsiteY24" fmla="*/ 568096 h 804145"/>
              <a:gd name="connsiteX25" fmla="*/ 709819 w 886161"/>
              <a:gd name="connsiteY25" fmla="*/ 584764 h 804145"/>
              <a:gd name="connsiteX26" fmla="*/ 752682 w 886161"/>
              <a:gd name="connsiteY26" fmla="*/ 608578 h 804145"/>
              <a:gd name="connsiteX27" fmla="*/ 824118 w 886161"/>
              <a:gd name="connsiteY27" fmla="*/ 684778 h 804145"/>
              <a:gd name="connsiteX28" fmla="*/ 886033 w 886161"/>
              <a:gd name="connsiteY28" fmla="*/ 746688 h 804145"/>
              <a:gd name="connsiteX29" fmla="*/ 838407 w 886161"/>
              <a:gd name="connsiteY29" fmla="*/ 796695 h 804145"/>
              <a:gd name="connsiteX30" fmla="*/ 774114 w 886161"/>
              <a:gd name="connsiteY30" fmla="*/ 801458 h 804145"/>
              <a:gd name="connsiteX31" fmla="*/ 669338 w 886161"/>
              <a:gd name="connsiteY31" fmla="*/ 801458 h 804145"/>
              <a:gd name="connsiteX32" fmla="*/ 607426 w 886161"/>
              <a:gd name="connsiteY32" fmla="*/ 777645 h 804145"/>
              <a:gd name="connsiteX33" fmla="*/ 566944 w 886161"/>
              <a:gd name="connsiteY33" fmla="*/ 751452 h 804145"/>
              <a:gd name="connsiteX34" fmla="*/ 524083 w 886161"/>
              <a:gd name="connsiteY34" fmla="*/ 710971 h 804145"/>
              <a:gd name="connsiteX35" fmla="*/ 495507 w 886161"/>
              <a:gd name="connsiteY35" fmla="*/ 672871 h 804145"/>
              <a:gd name="connsiteX36" fmla="*/ 476457 w 886161"/>
              <a:gd name="connsiteY36" fmla="*/ 663346 h 804145"/>
              <a:gd name="connsiteX37" fmla="*/ 462169 w 886161"/>
              <a:gd name="connsiteY37" fmla="*/ 658583 h 804145"/>
              <a:gd name="connsiteX38" fmla="*/ 447882 w 886161"/>
              <a:gd name="connsiteY38" fmla="*/ 646677 h 804145"/>
              <a:gd name="connsiteX39" fmla="*/ 435976 w 886161"/>
              <a:gd name="connsiteY39" fmla="*/ 644296 h 804145"/>
              <a:gd name="connsiteX40" fmla="*/ 419307 w 886161"/>
              <a:gd name="connsiteY40" fmla="*/ 632389 h 804145"/>
              <a:gd name="connsiteX41" fmla="*/ 385969 w 886161"/>
              <a:gd name="connsiteY41" fmla="*/ 625246 h 804145"/>
              <a:gd name="connsiteX42" fmla="*/ 374063 w 886161"/>
              <a:gd name="connsiteY42" fmla="*/ 620483 h 804145"/>
              <a:gd name="connsiteX43" fmla="*/ 359776 w 886161"/>
              <a:gd name="connsiteY43" fmla="*/ 615721 h 804145"/>
              <a:gd name="connsiteX44" fmla="*/ 350251 w 886161"/>
              <a:gd name="connsiteY44" fmla="*/ 606196 h 804145"/>
              <a:gd name="connsiteX45" fmla="*/ 333582 w 886161"/>
              <a:gd name="connsiteY45" fmla="*/ 587146 h 804145"/>
              <a:gd name="connsiteX46" fmla="*/ 331201 w 886161"/>
              <a:gd name="connsiteY46" fmla="*/ 577621 h 804145"/>
              <a:gd name="connsiteX47" fmla="*/ 326438 w 886161"/>
              <a:gd name="connsiteY47" fmla="*/ 563333 h 804145"/>
              <a:gd name="connsiteX48" fmla="*/ 321676 w 886161"/>
              <a:gd name="connsiteY48" fmla="*/ 544283 h 804145"/>
              <a:gd name="connsiteX49" fmla="*/ 316913 w 886161"/>
              <a:gd name="connsiteY49" fmla="*/ 484752 h 804145"/>
              <a:gd name="connsiteX50" fmla="*/ 314532 w 886161"/>
              <a:gd name="connsiteY50" fmla="*/ 475227 h 804145"/>
              <a:gd name="connsiteX51" fmla="*/ 309769 w 886161"/>
              <a:gd name="connsiteY51" fmla="*/ 456177 h 804145"/>
              <a:gd name="connsiteX52" fmla="*/ 305007 w 886161"/>
              <a:gd name="connsiteY52" fmla="*/ 449033 h 804145"/>
              <a:gd name="connsiteX53" fmla="*/ 302626 w 886161"/>
              <a:gd name="connsiteY53" fmla="*/ 441889 h 804145"/>
              <a:gd name="connsiteX54" fmla="*/ 293101 w 886161"/>
              <a:gd name="connsiteY54" fmla="*/ 425221 h 804145"/>
              <a:gd name="connsiteX55" fmla="*/ 278813 w 886161"/>
              <a:gd name="connsiteY55" fmla="*/ 410933 h 804145"/>
              <a:gd name="connsiteX56" fmla="*/ 264526 w 886161"/>
              <a:gd name="connsiteY56" fmla="*/ 401408 h 804145"/>
              <a:gd name="connsiteX57" fmla="*/ 250238 w 886161"/>
              <a:gd name="connsiteY57" fmla="*/ 391883 h 804145"/>
              <a:gd name="connsiteX58" fmla="*/ 245476 w 886161"/>
              <a:gd name="connsiteY58" fmla="*/ 384739 h 804145"/>
              <a:gd name="connsiteX59" fmla="*/ 243094 w 886161"/>
              <a:gd name="connsiteY59" fmla="*/ 377596 h 804145"/>
              <a:gd name="connsiteX60" fmla="*/ 247857 w 886161"/>
              <a:gd name="connsiteY60" fmla="*/ 334733 h 804145"/>
              <a:gd name="connsiteX61" fmla="*/ 245476 w 886161"/>
              <a:gd name="connsiteY61" fmla="*/ 308539 h 804145"/>
              <a:gd name="connsiteX62" fmla="*/ 231188 w 886161"/>
              <a:gd name="connsiteY62" fmla="*/ 289489 h 804145"/>
              <a:gd name="connsiteX63" fmla="*/ 221663 w 886161"/>
              <a:gd name="connsiteY63" fmla="*/ 272821 h 804145"/>
              <a:gd name="connsiteX64" fmla="*/ 209756 w 886161"/>
              <a:gd name="connsiteY64" fmla="*/ 253770 h 804145"/>
              <a:gd name="connsiteX65" fmla="*/ 190707 w 886161"/>
              <a:gd name="connsiteY65" fmla="*/ 253771 h 804145"/>
              <a:gd name="connsiteX66" fmla="*/ 185944 w 886161"/>
              <a:gd name="connsiteY66" fmla="*/ 234721 h 804145"/>
              <a:gd name="connsiteX67" fmla="*/ 183563 w 886161"/>
              <a:gd name="connsiteY67" fmla="*/ 227577 h 804145"/>
              <a:gd name="connsiteX68" fmla="*/ 176419 w 886161"/>
              <a:gd name="connsiteY68" fmla="*/ 225196 h 804145"/>
              <a:gd name="connsiteX69" fmla="*/ 162132 w 886161"/>
              <a:gd name="connsiteY69" fmla="*/ 218052 h 804145"/>
              <a:gd name="connsiteX70" fmla="*/ 154988 w 886161"/>
              <a:gd name="connsiteY70" fmla="*/ 213289 h 804145"/>
              <a:gd name="connsiteX71" fmla="*/ 145463 w 886161"/>
              <a:gd name="connsiteY71" fmla="*/ 208527 h 804145"/>
              <a:gd name="connsiteX72" fmla="*/ 138319 w 886161"/>
              <a:gd name="connsiteY72" fmla="*/ 203764 h 804145"/>
              <a:gd name="connsiteX73" fmla="*/ 131176 w 886161"/>
              <a:gd name="connsiteY73" fmla="*/ 196621 h 804145"/>
              <a:gd name="connsiteX74" fmla="*/ 109744 w 886161"/>
              <a:gd name="connsiteY74" fmla="*/ 156140 h 804145"/>
              <a:gd name="connsiteX75" fmla="*/ 88313 w 886161"/>
              <a:gd name="connsiteY75" fmla="*/ 137090 h 804145"/>
              <a:gd name="connsiteX76" fmla="*/ 62120 w 886161"/>
              <a:gd name="connsiteY76" fmla="*/ 132327 h 804145"/>
              <a:gd name="connsiteX77" fmla="*/ 19257 w 886161"/>
              <a:gd name="connsiteY77" fmla="*/ 108514 h 804145"/>
              <a:gd name="connsiteX78" fmla="*/ 9731 w 886161"/>
              <a:gd name="connsiteY78" fmla="*/ 89464 h 804145"/>
              <a:gd name="connsiteX79" fmla="*/ 207 w 886161"/>
              <a:gd name="connsiteY79" fmla="*/ 63271 h 804145"/>
              <a:gd name="connsiteX80" fmla="*/ 4969 w 886161"/>
              <a:gd name="connsiteY80" fmla="*/ 39458 h 804145"/>
              <a:gd name="connsiteX0" fmla="*/ 4969 w 964652"/>
              <a:gd name="connsiteY0" fmla="*/ 39458 h 934894"/>
              <a:gd name="connsiteX1" fmla="*/ 19257 w 964652"/>
              <a:gd name="connsiteY1" fmla="*/ 1358 h 934894"/>
              <a:gd name="connsiteX2" fmla="*/ 62119 w 964652"/>
              <a:gd name="connsiteY2" fmla="*/ 6121 h 934894"/>
              <a:gd name="connsiteX3" fmla="*/ 95457 w 964652"/>
              <a:gd name="connsiteY3" fmla="*/ 25170 h 934894"/>
              <a:gd name="connsiteX4" fmla="*/ 126414 w 964652"/>
              <a:gd name="connsiteY4" fmla="*/ 32314 h 934894"/>
              <a:gd name="connsiteX5" fmla="*/ 157369 w 964652"/>
              <a:gd name="connsiteY5" fmla="*/ 34696 h 934894"/>
              <a:gd name="connsiteX6" fmla="*/ 212138 w 964652"/>
              <a:gd name="connsiteY6" fmla="*/ 22789 h 934894"/>
              <a:gd name="connsiteX7" fmla="*/ 252620 w 964652"/>
              <a:gd name="connsiteY7" fmla="*/ 48983 h 934894"/>
              <a:gd name="connsiteX8" fmla="*/ 312151 w 964652"/>
              <a:gd name="connsiteY8" fmla="*/ 89465 h 934894"/>
              <a:gd name="connsiteX9" fmla="*/ 335963 w 964652"/>
              <a:gd name="connsiteY9" fmla="*/ 115659 h 934894"/>
              <a:gd name="connsiteX10" fmla="*/ 385969 w 964652"/>
              <a:gd name="connsiteY10" fmla="*/ 158520 h 934894"/>
              <a:gd name="connsiteX11" fmla="*/ 385969 w 964652"/>
              <a:gd name="connsiteY11" fmla="*/ 222814 h 934894"/>
              <a:gd name="connsiteX12" fmla="*/ 397875 w 964652"/>
              <a:gd name="connsiteY12" fmla="*/ 294252 h 934894"/>
              <a:gd name="connsiteX13" fmla="*/ 443120 w 964652"/>
              <a:gd name="connsiteY13" fmla="*/ 337114 h 934894"/>
              <a:gd name="connsiteX14" fmla="*/ 469313 w 964652"/>
              <a:gd name="connsiteY14" fmla="*/ 358545 h 934894"/>
              <a:gd name="connsiteX15" fmla="*/ 495506 w 964652"/>
              <a:gd name="connsiteY15" fmla="*/ 382359 h 934894"/>
              <a:gd name="connsiteX16" fmla="*/ 514557 w 964652"/>
              <a:gd name="connsiteY16" fmla="*/ 396645 h 934894"/>
              <a:gd name="connsiteX17" fmla="*/ 533607 w 964652"/>
              <a:gd name="connsiteY17" fmla="*/ 451414 h 934894"/>
              <a:gd name="connsiteX18" fmla="*/ 571706 w 964652"/>
              <a:gd name="connsiteY18" fmla="*/ 496658 h 934894"/>
              <a:gd name="connsiteX19" fmla="*/ 593138 w 964652"/>
              <a:gd name="connsiteY19" fmla="*/ 534758 h 934894"/>
              <a:gd name="connsiteX20" fmla="*/ 600282 w 964652"/>
              <a:gd name="connsiteY20" fmla="*/ 539521 h 934894"/>
              <a:gd name="connsiteX21" fmla="*/ 612188 w 964652"/>
              <a:gd name="connsiteY21" fmla="*/ 541902 h 934894"/>
              <a:gd name="connsiteX22" fmla="*/ 619332 w 964652"/>
              <a:gd name="connsiteY22" fmla="*/ 544283 h 934894"/>
              <a:gd name="connsiteX23" fmla="*/ 643144 w 964652"/>
              <a:gd name="connsiteY23" fmla="*/ 549046 h 934894"/>
              <a:gd name="connsiteX24" fmla="*/ 669338 w 964652"/>
              <a:gd name="connsiteY24" fmla="*/ 568096 h 934894"/>
              <a:gd name="connsiteX25" fmla="*/ 709819 w 964652"/>
              <a:gd name="connsiteY25" fmla="*/ 584764 h 934894"/>
              <a:gd name="connsiteX26" fmla="*/ 752682 w 964652"/>
              <a:gd name="connsiteY26" fmla="*/ 608578 h 934894"/>
              <a:gd name="connsiteX27" fmla="*/ 824118 w 964652"/>
              <a:gd name="connsiteY27" fmla="*/ 684778 h 934894"/>
              <a:gd name="connsiteX28" fmla="*/ 886033 w 964652"/>
              <a:gd name="connsiteY28" fmla="*/ 746688 h 934894"/>
              <a:gd name="connsiteX29" fmla="*/ 838407 w 964652"/>
              <a:gd name="connsiteY29" fmla="*/ 796695 h 934894"/>
              <a:gd name="connsiteX30" fmla="*/ 774114 w 964652"/>
              <a:gd name="connsiteY30" fmla="*/ 801458 h 934894"/>
              <a:gd name="connsiteX31" fmla="*/ 962232 w 964652"/>
              <a:gd name="connsiteY31" fmla="*/ 934808 h 934894"/>
              <a:gd name="connsiteX32" fmla="*/ 607426 w 964652"/>
              <a:gd name="connsiteY32" fmla="*/ 777645 h 934894"/>
              <a:gd name="connsiteX33" fmla="*/ 566944 w 964652"/>
              <a:gd name="connsiteY33" fmla="*/ 751452 h 934894"/>
              <a:gd name="connsiteX34" fmla="*/ 524083 w 964652"/>
              <a:gd name="connsiteY34" fmla="*/ 710971 h 934894"/>
              <a:gd name="connsiteX35" fmla="*/ 495507 w 964652"/>
              <a:gd name="connsiteY35" fmla="*/ 672871 h 934894"/>
              <a:gd name="connsiteX36" fmla="*/ 476457 w 964652"/>
              <a:gd name="connsiteY36" fmla="*/ 663346 h 934894"/>
              <a:gd name="connsiteX37" fmla="*/ 462169 w 964652"/>
              <a:gd name="connsiteY37" fmla="*/ 658583 h 934894"/>
              <a:gd name="connsiteX38" fmla="*/ 447882 w 964652"/>
              <a:gd name="connsiteY38" fmla="*/ 646677 h 934894"/>
              <a:gd name="connsiteX39" fmla="*/ 435976 w 964652"/>
              <a:gd name="connsiteY39" fmla="*/ 644296 h 934894"/>
              <a:gd name="connsiteX40" fmla="*/ 419307 w 964652"/>
              <a:gd name="connsiteY40" fmla="*/ 632389 h 934894"/>
              <a:gd name="connsiteX41" fmla="*/ 385969 w 964652"/>
              <a:gd name="connsiteY41" fmla="*/ 625246 h 934894"/>
              <a:gd name="connsiteX42" fmla="*/ 374063 w 964652"/>
              <a:gd name="connsiteY42" fmla="*/ 620483 h 934894"/>
              <a:gd name="connsiteX43" fmla="*/ 359776 w 964652"/>
              <a:gd name="connsiteY43" fmla="*/ 615721 h 934894"/>
              <a:gd name="connsiteX44" fmla="*/ 350251 w 964652"/>
              <a:gd name="connsiteY44" fmla="*/ 606196 h 934894"/>
              <a:gd name="connsiteX45" fmla="*/ 333582 w 964652"/>
              <a:gd name="connsiteY45" fmla="*/ 587146 h 934894"/>
              <a:gd name="connsiteX46" fmla="*/ 331201 w 964652"/>
              <a:gd name="connsiteY46" fmla="*/ 577621 h 934894"/>
              <a:gd name="connsiteX47" fmla="*/ 326438 w 964652"/>
              <a:gd name="connsiteY47" fmla="*/ 563333 h 934894"/>
              <a:gd name="connsiteX48" fmla="*/ 321676 w 964652"/>
              <a:gd name="connsiteY48" fmla="*/ 544283 h 934894"/>
              <a:gd name="connsiteX49" fmla="*/ 316913 w 964652"/>
              <a:gd name="connsiteY49" fmla="*/ 484752 h 934894"/>
              <a:gd name="connsiteX50" fmla="*/ 314532 w 964652"/>
              <a:gd name="connsiteY50" fmla="*/ 475227 h 934894"/>
              <a:gd name="connsiteX51" fmla="*/ 309769 w 964652"/>
              <a:gd name="connsiteY51" fmla="*/ 456177 h 934894"/>
              <a:gd name="connsiteX52" fmla="*/ 305007 w 964652"/>
              <a:gd name="connsiteY52" fmla="*/ 449033 h 934894"/>
              <a:gd name="connsiteX53" fmla="*/ 302626 w 964652"/>
              <a:gd name="connsiteY53" fmla="*/ 441889 h 934894"/>
              <a:gd name="connsiteX54" fmla="*/ 293101 w 964652"/>
              <a:gd name="connsiteY54" fmla="*/ 425221 h 934894"/>
              <a:gd name="connsiteX55" fmla="*/ 278813 w 964652"/>
              <a:gd name="connsiteY55" fmla="*/ 410933 h 934894"/>
              <a:gd name="connsiteX56" fmla="*/ 264526 w 964652"/>
              <a:gd name="connsiteY56" fmla="*/ 401408 h 934894"/>
              <a:gd name="connsiteX57" fmla="*/ 250238 w 964652"/>
              <a:gd name="connsiteY57" fmla="*/ 391883 h 934894"/>
              <a:gd name="connsiteX58" fmla="*/ 245476 w 964652"/>
              <a:gd name="connsiteY58" fmla="*/ 384739 h 934894"/>
              <a:gd name="connsiteX59" fmla="*/ 243094 w 964652"/>
              <a:gd name="connsiteY59" fmla="*/ 377596 h 934894"/>
              <a:gd name="connsiteX60" fmla="*/ 247857 w 964652"/>
              <a:gd name="connsiteY60" fmla="*/ 334733 h 934894"/>
              <a:gd name="connsiteX61" fmla="*/ 245476 w 964652"/>
              <a:gd name="connsiteY61" fmla="*/ 308539 h 934894"/>
              <a:gd name="connsiteX62" fmla="*/ 231188 w 964652"/>
              <a:gd name="connsiteY62" fmla="*/ 289489 h 934894"/>
              <a:gd name="connsiteX63" fmla="*/ 221663 w 964652"/>
              <a:gd name="connsiteY63" fmla="*/ 272821 h 934894"/>
              <a:gd name="connsiteX64" fmla="*/ 209756 w 964652"/>
              <a:gd name="connsiteY64" fmla="*/ 253770 h 934894"/>
              <a:gd name="connsiteX65" fmla="*/ 190707 w 964652"/>
              <a:gd name="connsiteY65" fmla="*/ 253771 h 934894"/>
              <a:gd name="connsiteX66" fmla="*/ 185944 w 964652"/>
              <a:gd name="connsiteY66" fmla="*/ 234721 h 934894"/>
              <a:gd name="connsiteX67" fmla="*/ 183563 w 964652"/>
              <a:gd name="connsiteY67" fmla="*/ 227577 h 934894"/>
              <a:gd name="connsiteX68" fmla="*/ 176419 w 964652"/>
              <a:gd name="connsiteY68" fmla="*/ 225196 h 934894"/>
              <a:gd name="connsiteX69" fmla="*/ 162132 w 964652"/>
              <a:gd name="connsiteY69" fmla="*/ 218052 h 934894"/>
              <a:gd name="connsiteX70" fmla="*/ 154988 w 964652"/>
              <a:gd name="connsiteY70" fmla="*/ 213289 h 934894"/>
              <a:gd name="connsiteX71" fmla="*/ 145463 w 964652"/>
              <a:gd name="connsiteY71" fmla="*/ 208527 h 934894"/>
              <a:gd name="connsiteX72" fmla="*/ 138319 w 964652"/>
              <a:gd name="connsiteY72" fmla="*/ 203764 h 934894"/>
              <a:gd name="connsiteX73" fmla="*/ 131176 w 964652"/>
              <a:gd name="connsiteY73" fmla="*/ 196621 h 934894"/>
              <a:gd name="connsiteX74" fmla="*/ 109744 w 964652"/>
              <a:gd name="connsiteY74" fmla="*/ 156140 h 934894"/>
              <a:gd name="connsiteX75" fmla="*/ 88313 w 964652"/>
              <a:gd name="connsiteY75" fmla="*/ 137090 h 934894"/>
              <a:gd name="connsiteX76" fmla="*/ 62120 w 964652"/>
              <a:gd name="connsiteY76" fmla="*/ 132327 h 934894"/>
              <a:gd name="connsiteX77" fmla="*/ 19257 w 964652"/>
              <a:gd name="connsiteY77" fmla="*/ 108514 h 934894"/>
              <a:gd name="connsiteX78" fmla="*/ 9731 w 964652"/>
              <a:gd name="connsiteY78" fmla="*/ 89464 h 934894"/>
              <a:gd name="connsiteX79" fmla="*/ 207 w 964652"/>
              <a:gd name="connsiteY79" fmla="*/ 63271 h 934894"/>
              <a:gd name="connsiteX80" fmla="*/ 4969 w 964652"/>
              <a:gd name="connsiteY80" fmla="*/ 39458 h 934894"/>
              <a:gd name="connsiteX0" fmla="*/ 4969 w 1000220"/>
              <a:gd name="connsiteY0" fmla="*/ 39458 h 934894"/>
              <a:gd name="connsiteX1" fmla="*/ 19257 w 1000220"/>
              <a:gd name="connsiteY1" fmla="*/ 1358 h 934894"/>
              <a:gd name="connsiteX2" fmla="*/ 62119 w 1000220"/>
              <a:gd name="connsiteY2" fmla="*/ 6121 h 934894"/>
              <a:gd name="connsiteX3" fmla="*/ 95457 w 1000220"/>
              <a:gd name="connsiteY3" fmla="*/ 25170 h 934894"/>
              <a:gd name="connsiteX4" fmla="*/ 126414 w 1000220"/>
              <a:gd name="connsiteY4" fmla="*/ 32314 h 934894"/>
              <a:gd name="connsiteX5" fmla="*/ 157369 w 1000220"/>
              <a:gd name="connsiteY5" fmla="*/ 34696 h 934894"/>
              <a:gd name="connsiteX6" fmla="*/ 212138 w 1000220"/>
              <a:gd name="connsiteY6" fmla="*/ 22789 h 934894"/>
              <a:gd name="connsiteX7" fmla="*/ 252620 w 1000220"/>
              <a:gd name="connsiteY7" fmla="*/ 48983 h 934894"/>
              <a:gd name="connsiteX8" fmla="*/ 312151 w 1000220"/>
              <a:gd name="connsiteY8" fmla="*/ 89465 h 934894"/>
              <a:gd name="connsiteX9" fmla="*/ 335963 w 1000220"/>
              <a:gd name="connsiteY9" fmla="*/ 115659 h 934894"/>
              <a:gd name="connsiteX10" fmla="*/ 385969 w 1000220"/>
              <a:gd name="connsiteY10" fmla="*/ 158520 h 934894"/>
              <a:gd name="connsiteX11" fmla="*/ 385969 w 1000220"/>
              <a:gd name="connsiteY11" fmla="*/ 222814 h 934894"/>
              <a:gd name="connsiteX12" fmla="*/ 397875 w 1000220"/>
              <a:gd name="connsiteY12" fmla="*/ 294252 h 934894"/>
              <a:gd name="connsiteX13" fmla="*/ 443120 w 1000220"/>
              <a:gd name="connsiteY13" fmla="*/ 337114 h 934894"/>
              <a:gd name="connsiteX14" fmla="*/ 469313 w 1000220"/>
              <a:gd name="connsiteY14" fmla="*/ 358545 h 934894"/>
              <a:gd name="connsiteX15" fmla="*/ 495506 w 1000220"/>
              <a:gd name="connsiteY15" fmla="*/ 382359 h 934894"/>
              <a:gd name="connsiteX16" fmla="*/ 514557 w 1000220"/>
              <a:gd name="connsiteY16" fmla="*/ 396645 h 934894"/>
              <a:gd name="connsiteX17" fmla="*/ 533607 w 1000220"/>
              <a:gd name="connsiteY17" fmla="*/ 451414 h 934894"/>
              <a:gd name="connsiteX18" fmla="*/ 571706 w 1000220"/>
              <a:gd name="connsiteY18" fmla="*/ 496658 h 934894"/>
              <a:gd name="connsiteX19" fmla="*/ 593138 w 1000220"/>
              <a:gd name="connsiteY19" fmla="*/ 534758 h 934894"/>
              <a:gd name="connsiteX20" fmla="*/ 600282 w 1000220"/>
              <a:gd name="connsiteY20" fmla="*/ 539521 h 934894"/>
              <a:gd name="connsiteX21" fmla="*/ 612188 w 1000220"/>
              <a:gd name="connsiteY21" fmla="*/ 541902 h 934894"/>
              <a:gd name="connsiteX22" fmla="*/ 619332 w 1000220"/>
              <a:gd name="connsiteY22" fmla="*/ 544283 h 934894"/>
              <a:gd name="connsiteX23" fmla="*/ 643144 w 1000220"/>
              <a:gd name="connsiteY23" fmla="*/ 549046 h 934894"/>
              <a:gd name="connsiteX24" fmla="*/ 669338 w 1000220"/>
              <a:gd name="connsiteY24" fmla="*/ 568096 h 934894"/>
              <a:gd name="connsiteX25" fmla="*/ 709819 w 1000220"/>
              <a:gd name="connsiteY25" fmla="*/ 584764 h 934894"/>
              <a:gd name="connsiteX26" fmla="*/ 752682 w 1000220"/>
              <a:gd name="connsiteY26" fmla="*/ 608578 h 934894"/>
              <a:gd name="connsiteX27" fmla="*/ 824118 w 1000220"/>
              <a:gd name="connsiteY27" fmla="*/ 684778 h 934894"/>
              <a:gd name="connsiteX28" fmla="*/ 886033 w 1000220"/>
              <a:gd name="connsiteY28" fmla="*/ 746688 h 934894"/>
              <a:gd name="connsiteX29" fmla="*/ 997951 w 1000220"/>
              <a:gd name="connsiteY29" fmla="*/ 782407 h 934894"/>
              <a:gd name="connsiteX30" fmla="*/ 774114 w 1000220"/>
              <a:gd name="connsiteY30" fmla="*/ 801458 h 934894"/>
              <a:gd name="connsiteX31" fmla="*/ 962232 w 1000220"/>
              <a:gd name="connsiteY31" fmla="*/ 934808 h 934894"/>
              <a:gd name="connsiteX32" fmla="*/ 607426 w 1000220"/>
              <a:gd name="connsiteY32" fmla="*/ 777645 h 934894"/>
              <a:gd name="connsiteX33" fmla="*/ 566944 w 1000220"/>
              <a:gd name="connsiteY33" fmla="*/ 751452 h 934894"/>
              <a:gd name="connsiteX34" fmla="*/ 524083 w 1000220"/>
              <a:gd name="connsiteY34" fmla="*/ 710971 h 934894"/>
              <a:gd name="connsiteX35" fmla="*/ 495507 w 1000220"/>
              <a:gd name="connsiteY35" fmla="*/ 672871 h 934894"/>
              <a:gd name="connsiteX36" fmla="*/ 476457 w 1000220"/>
              <a:gd name="connsiteY36" fmla="*/ 663346 h 934894"/>
              <a:gd name="connsiteX37" fmla="*/ 462169 w 1000220"/>
              <a:gd name="connsiteY37" fmla="*/ 658583 h 934894"/>
              <a:gd name="connsiteX38" fmla="*/ 447882 w 1000220"/>
              <a:gd name="connsiteY38" fmla="*/ 646677 h 934894"/>
              <a:gd name="connsiteX39" fmla="*/ 435976 w 1000220"/>
              <a:gd name="connsiteY39" fmla="*/ 644296 h 934894"/>
              <a:gd name="connsiteX40" fmla="*/ 419307 w 1000220"/>
              <a:gd name="connsiteY40" fmla="*/ 632389 h 934894"/>
              <a:gd name="connsiteX41" fmla="*/ 385969 w 1000220"/>
              <a:gd name="connsiteY41" fmla="*/ 625246 h 934894"/>
              <a:gd name="connsiteX42" fmla="*/ 374063 w 1000220"/>
              <a:gd name="connsiteY42" fmla="*/ 620483 h 934894"/>
              <a:gd name="connsiteX43" fmla="*/ 359776 w 1000220"/>
              <a:gd name="connsiteY43" fmla="*/ 615721 h 934894"/>
              <a:gd name="connsiteX44" fmla="*/ 350251 w 1000220"/>
              <a:gd name="connsiteY44" fmla="*/ 606196 h 934894"/>
              <a:gd name="connsiteX45" fmla="*/ 333582 w 1000220"/>
              <a:gd name="connsiteY45" fmla="*/ 587146 h 934894"/>
              <a:gd name="connsiteX46" fmla="*/ 331201 w 1000220"/>
              <a:gd name="connsiteY46" fmla="*/ 577621 h 934894"/>
              <a:gd name="connsiteX47" fmla="*/ 326438 w 1000220"/>
              <a:gd name="connsiteY47" fmla="*/ 563333 h 934894"/>
              <a:gd name="connsiteX48" fmla="*/ 321676 w 1000220"/>
              <a:gd name="connsiteY48" fmla="*/ 544283 h 934894"/>
              <a:gd name="connsiteX49" fmla="*/ 316913 w 1000220"/>
              <a:gd name="connsiteY49" fmla="*/ 484752 h 934894"/>
              <a:gd name="connsiteX50" fmla="*/ 314532 w 1000220"/>
              <a:gd name="connsiteY50" fmla="*/ 475227 h 934894"/>
              <a:gd name="connsiteX51" fmla="*/ 309769 w 1000220"/>
              <a:gd name="connsiteY51" fmla="*/ 456177 h 934894"/>
              <a:gd name="connsiteX52" fmla="*/ 305007 w 1000220"/>
              <a:gd name="connsiteY52" fmla="*/ 449033 h 934894"/>
              <a:gd name="connsiteX53" fmla="*/ 302626 w 1000220"/>
              <a:gd name="connsiteY53" fmla="*/ 441889 h 934894"/>
              <a:gd name="connsiteX54" fmla="*/ 293101 w 1000220"/>
              <a:gd name="connsiteY54" fmla="*/ 425221 h 934894"/>
              <a:gd name="connsiteX55" fmla="*/ 278813 w 1000220"/>
              <a:gd name="connsiteY55" fmla="*/ 410933 h 934894"/>
              <a:gd name="connsiteX56" fmla="*/ 264526 w 1000220"/>
              <a:gd name="connsiteY56" fmla="*/ 401408 h 934894"/>
              <a:gd name="connsiteX57" fmla="*/ 250238 w 1000220"/>
              <a:gd name="connsiteY57" fmla="*/ 391883 h 934894"/>
              <a:gd name="connsiteX58" fmla="*/ 245476 w 1000220"/>
              <a:gd name="connsiteY58" fmla="*/ 384739 h 934894"/>
              <a:gd name="connsiteX59" fmla="*/ 243094 w 1000220"/>
              <a:gd name="connsiteY59" fmla="*/ 377596 h 934894"/>
              <a:gd name="connsiteX60" fmla="*/ 247857 w 1000220"/>
              <a:gd name="connsiteY60" fmla="*/ 334733 h 934894"/>
              <a:gd name="connsiteX61" fmla="*/ 245476 w 1000220"/>
              <a:gd name="connsiteY61" fmla="*/ 308539 h 934894"/>
              <a:gd name="connsiteX62" fmla="*/ 231188 w 1000220"/>
              <a:gd name="connsiteY62" fmla="*/ 289489 h 934894"/>
              <a:gd name="connsiteX63" fmla="*/ 221663 w 1000220"/>
              <a:gd name="connsiteY63" fmla="*/ 272821 h 934894"/>
              <a:gd name="connsiteX64" fmla="*/ 209756 w 1000220"/>
              <a:gd name="connsiteY64" fmla="*/ 253770 h 934894"/>
              <a:gd name="connsiteX65" fmla="*/ 190707 w 1000220"/>
              <a:gd name="connsiteY65" fmla="*/ 253771 h 934894"/>
              <a:gd name="connsiteX66" fmla="*/ 185944 w 1000220"/>
              <a:gd name="connsiteY66" fmla="*/ 234721 h 934894"/>
              <a:gd name="connsiteX67" fmla="*/ 183563 w 1000220"/>
              <a:gd name="connsiteY67" fmla="*/ 227577 h 934894"/>
              <a:gd name="connsiteX68" fmla="*/ 176419 w 1000220"/>
              <a:gd name="connsiteY68" fmla="*/ 225196 h 934894"/>
              <a:gd name="connsiteX69" fmla="*/ 162132 w 1000220"/>
              <a:gd name="connsiteY69" fmla="*/ 218052 h 934894"/>
              <a:gd name="connsiteX70" fmla="*/ 154988 w 1000220"/>
              <a:gd name="connsiteY70" fmla="*/ 213289 h 934894"/>
              <a:gd name="connsiteX71" fmla="*/ 145463 w 1000220"/>
              <a:gd name="connsiteY71" fmla="*/ 208527 h 934894"/>
              <a:gd name="connsiteX72" fmla="*/ 138319 w 1000220"/>
              <a:gd name="connsiteY72" fmla="*/ 203764 h 934894"/>
              <a:gd name="connsiteX73" fmla="*/ 131176 w 1000220"/>
              <a:gd name="connsiteY73" fmla="*/ 196621 h 934894"/>
              <a:gd name="connsiteX74" fmla="*/ 109744 w 1000220"/>
              <a:gd name="connsiteY74" fmla="*/ 156140 h 934894"/>
              <a:gd name="connsiteX75" fmla="*/ 88313 w 1000220"/>
              <a:gd name="connsiteY75" fmla="*/ 137090 h 934894"/>
              <a:gd name="connsiteX76" fmla="*/ 62120 w 1000220"/>
              <a:gd name="connsiteY76" fmla="*/ 132327 h 934894"/>
              <a:gd name="connsiteX77" fmla="*/ 19257 w 1000220"/>
              <a:gd name="connsiteY77" fmla="*/ 108514 h 934894"/>
              <a:gd name="connsiteX78" fmla="*/ 9731 w 1000220"/>
              <a:gd name="connsiteY78" fmla="*/ 89464 h 934894"/>
              <a:gd name="connsiteX79" fmla="*/ 207 w 1000220"/>
              <a:gd name="connsiteY79" fmla="*/ 63271 h 934894"/>
              <a:gd name="connsiteX80" fmla="*/ 4969 w 1000220"/>
              <a:gd name="connsiteY80" fmla="*/ 39458 h 934894"/>
              <a:gd name="connsiteX0" fmla="*/ 4969 w 1010940"/>
              <a:gd name="connsiteY0" fmla="*/ 39458 h 934894"/>
              <a:gd name="connsiteX1" fmla="*/ 19257 w 1010940"/>
              <a:gd name="connsiteY1" fmla="*/ 1358 h 934894"/>
              <a:gd name="connsiteX2" fmla="*/ 62119 w 1010940"/>
              <a:gd name="connsiteY2" fmla="*/ 6121 h 934894"/>
              <a:gd name="connsiteX3" fmla="*/ 95457 w 1010940"/>
              <a:gd name="connsiteY3" fmla="*/ 25170 h 934894"/>
              <a:gd name="connsiteX4" fmla="*/ 126414 w 1010940"/>
              <a:gd name="connsiteY4" fmla="*/ 32314 h 934894"/>
              <a:gd name="connsiteX5" fmla="*/ 157369 w 1010940"/>
              <a:gd name="connsiteY5" fmla="*/ 34696 h 934894"/>
              <a:gd name="connsiteX6" fmla="*/ 212138 w 1010940"/>
              <a:gd name="connsiteY6" fmla="*/ 22789 h 934894"/>
              <a:gd name="connsiteX7" fmla="*/ 252620 w 1010940"/>
              <a:gd name="connsiteY7" fmla="*/ 48983 h 934894"/>
              <a:gd name="connsiteX8" fmla="*/ 312151 w 1010940"/>
              <a:gd name="connsiteY8" fmla="*/ 89465 h 934894"/>
              <a:gd name="connsiteX9" fmla="*/ 335963 w 1010940"/>
              <a:gd name="connsiteY9" fmla="*/ 115659 h 934894"/>
              <a:gd name="connsiteX10" fmla="*/ 385969 w 1010940"/>
              <a:gd name="connsiteY10" fmla="*/ 158520 h 934894"/>
              <a:gd name="connsiteX11" fmla="*/ 385969 w 1010940"/>
              <a:gd name="connsiteY11" fmla="*/ 222814 h 934894"/>
              <a:gd name="connsiteX12" fmla="*/ 397875 w 1010940"/>
              <a:gd name="connsiteY12" fmla="*/ 294252 h 934894"/>
              <a:gd name="connsiteX13" fmla="*/ 443120 w 1010940"/>
              <a:gd name="connsiteY13" fmla="*/ 337114 h 934894"/>
              <a:gd name="connsiteX14" fmla="*/ 469313 w 1010940"/>
              <a:gd name="connsiteY14" fmla="*/ 358545 h 934894"/>
              <a:gd name="connsiteX15" fmla="*/ 495506 w 1010940"/>
              <a:gd name="connsiteY15" fmla="*/ 382359 h 934894"/>
              <a:gd name="connsiteX16" fmla="*/ 514557 w 1010940"/>
              <a:gd name="connsiteY16" fmla="*/ 396645 h 934894"/>
              <a:gd name="connsiteX17" fmla="*/ 533607 w 1010940"/>
              <a:gd name="connsiteY17" fmla="*/ 451414 h 934894"/>
              <a:gd name="connsiteX18" fmla="*/ 571706 w 1010940"/>
              <a:gd name="connsiteY18" fmla="*/ 496658 h 934894"/>
              <a:gd name="connsiteX19" fmla="*/ 593138 w 1010940"/>
              <a:gd name="connsiteY19" fmla="*/ 534758 h 934894"/>
              <a:gd name="connsiteX20" fmla="*/ 600282 w 1010940"/>
              <a:gd name="connsiteY20" fmla="*/ 539521 h 934894"/>
              <a:gd name="connsiteX21" fmla="*/ 612188 w 1010940"/>
              <a:gd name="connsiteY21" fmla="*/ 541902 h 934894"/>
              <a:gd name="connsiteX22" fmla="*/ 619332 w 1010940"/>
              <a:gd name="connsiteY22" fmla="*/ 544283 h 934894"/>
              <a:gd name="connsiteX23" fmla="*/ 643144 w 1010940"/>
              <a:gd name="connsiteY23" fmla="*/ 549046 h 934894"/>
              <a:gd name="connsiteX24" fmla="*/ 669338 w 1010940"/>
              <a:gd name="connsiteY24" fmla="*/ 568096 h 934894"/>
              <a:gd name="connsiteX25" fmla="*/ 709819 w 1010940"/>
              <a:gd name="connsiteY25" fmla="*/ 584764 h 934894"/>
              <a:gd name="connsiteX26" fmla="*/ 752682 w 1010940"/>
              <a:gd name="connsiteY26" fmla="*/ 608578 h 934894"/>
              <a:gd name="connsiteX27" fmla="*/ 824118 w 1010940"/>
              <a:gd name="connsiteY27" fmla="*/ 684778 h 934894"/>
              <a:gd name="connsiteX28" fmla="*/ 966995 w 1010940"/>
              <a:gd name="connsiteY28" fmla="*/ 703826 h 934894"/>
              <a:gd name="connsiteX29" fmla="*/ 997951 w 1010940"/>
              <a:gd name="connsiteY29" fmla="*/ 782407 h 934894"/>
              <a:gd name="connsiteX30" fmla="*/ 774114 w 1010940"/>
              <a:gd name="connsiteY30" fmla="*/ 801458 h 934894"/>
              <a:gd name="connsiteX31" fmla="*/ 962232 w 1010940"/>
              <a:gd name="connsiteY31" fmla="*/ 934808 h 934894"/>
              <a:gd name="connsiteX32" fmla="*/ 607426 w 1010940"/>
              <a:gd name="connsiteY32" fmla="*/ 777645 h 934894"/>
              <a:gd name="connsiteX33" fmla="*/ 566944 w 1010940"/>
              <a:gd name="connsiteY33" fmla="*/ 751452 h 934894"/>
              <a:gd name="connsiteX34" fmla="*/ 524083 w 1010940"/>
              <a:gd name="connsiteY34" fmla="*/ 710971 h 934894"/>
              <a:gd name="connsiteX35" fmla="*/ 495507 w 1010940"/>
              <a:gd name="connsiteY35" fmla="*/ 672871 h 934894"/>
              <a:gd name="connsiteX36" fmla="*/ 476457 w 1010940"/>
              <a:gd name="connsiteY36" fmla="*/ 663346 h 934894"/>
              <a:gd name="connsiteX37" fmla="*/ 462169 w 1010940"/>
              <a:gd name="connsiteY37" fmla="*/ 658583 h 934894"/>
              <a:gd name="connsiteX38" fmla="*/ 447882 w 1010940"/>
              <a:gd name="connsiteY38" fmla="*/ 646677 h 934894"/>
              <a:gd name="connsiteX39" fmla="*/ 435976 w 1010940"/>
              <a:gd name="connsiteY39" fmla="*/ 644296 h 934894"/>
              <a:gd name="connsiteX40" fmla="*/ 419307 w 1010940"/>
              <a:gd name="connsiteY40" fmla="*/ 632389 h 934894"/>
              <a:gd name="connsiteX41" fmla="*/ 385969 w 1010940"/>
              <a:gd name="connsiteY41" fmla="*/ 625246 h 934894"/>
              <a:gd name="connsiteX42" fmla="*/ 374063 w 1010940"/>
              <a:gd name="connsiteY42" fmla="*/ 620483 h 934894"/>
              <a:gd name="connsiteX43" fmla="*/ 359776 w 1010940"/>
              <a:gd name="connsiteY43" fmla="*/ 615721 h 934894"/>
              <a:gd name="connsiteX44" fmla="*/ 350251 w 1010940"/>
              <a:gd name="connsiteY44" fmla="*/ 606196 h 934894"/>
              <a:gd name="connsiteX45" fmla="*/ 333582 w 1010940"/>
              <a:gd name="connsiteY45" fmla="*/ 587146 h 934894"/>
              <a:gd name="connsiteX46" fmla="*/ 331201 w 1010940"/>
              <a:gd name="connsiteY46" fmla="*/ 577621 h 934894"/>
              <a:gd name="connsiteX47" fmla="*/ 326438 w 1010940"/>
              <a:gd name="connsiteY47" fmla="*/ 563333 h 934894"/>
              <a:gd name="connsiteX48" fmla="*/ 321676 w 1010940"/>
              <a:gd name="connsiteY48" fmla="*/ 544283 h 934894"/>
              <a:gd name="connsiteX49" fmla="*/ 316913 w 1010940"/>
              <a:gd name="connsiteY49" fmla="*/ 484752 h 934894"/>
              <a:gd name="connsiteX50" fmla="*/ 314532 w 1010940"/>
              <a:gd name="connsiteY50" fmla="*/ 475227 h 934894"/>
              <a:gd name="connsiteX51" fmla="*/ 309769 w 1010940"/>
              <a:gd name="connsiteY51" fmla="*/ 456177 h 934894"/>
              <a:gd name="connsiteX52" fmla="*/ 305007 w 1010940"/>
              <a:gd name="connsiteY52" fmla="*/ 449033 h 934894"/>
              <a:gd name="connsiteX53" fmla="*/ 302626 w 1010940"/>
              <a:gd name="connsiteY53" fmla="*/ 441889 h 934894"/>
              <a:gd name="connsiteX54" fmla="*/ 293101 w 1010940"/>
              <a:gd name="connsiteY54" fmla="*/ 425221 h 934894"/>
              <a:gd name="connsiteX55" fmla="*/ 278813 w 1010940"/>
              <a:gd name="connsiteY55" fmla="*/ 410933 h 934894"/>
              <a:gd name="connsiteX56" fmla="*/ 264526 w 1010940"/>
              <a:gd name="connsiteY56" fmla="*/ 401408 h 934894"/>
              <a:gd name="connsiteX57" fmla="*/ 250238 w 1010940"/>
              <a:gd name="connsiteY57" fmla="*/ 391883 h 934894"/>
              <a:gd name="connsiteX58" fmla="*/ 245476 w 1010940"/>
              <a:gd name="connsiteY58" fmla="*/ 384739 h 934894"/>
              <a:gd name="connsiteX59" fmla="*/ 243094 w 1010940"/>
              <a:gd name="connsiteY59" fmla="*/ 377596 h 934894"/>
              <a:gd name="connsiteX60" fmla="*/ 247857 w 1010940"/>
              <a:gd name="connsiteY60" fmla="*/ 334733 h 934894"/>
              <a:gd name="connsiteX61" fmla="*/ 245476 w 1010940"/>
              <a:gd name="connsiteY61" fmla="*/ 308539 h 934894"/>
              <a:gd name="connsiteX62" fmla="*/ 231188 w 1010940"/>
              <a:gd name="connsiteY62" fmla="*/ 289489 h 934894"/>
              <a:gd name="connsiteX63" fmla="*/ 221663 w 1010940"/>
              <a:gd name="connsiteY63" fmla="*/ 272821 h 934894"/>
              <a:gd name="connsiteX64" fmla="*/ 209756 w 1010940"/>
              <a:gd name="connsiteY64" fmla="*/ 253770 h 934894"/>
              <a:gd name="connsiteX65" fmla="*/ 190707 w 1010940"/>
              <a:gd name="connsiteY65" fmla="*/ 253771 h 934894"/>
              <a:gd name="connsiteX66" fmla="*/ 185944 w 1010940"/>
              <a:gd name="connsiteY66" fmla="*/ 234721 h 934894"/>
              <a:gd name="connsiteX67" fmla="*/ 183563 w 1010940"/>
              <a:gd name="connsiteY67" fmla="*/ 227577 h 934894"/>
              <a:gd name="connsiteX68" fmla="*/ 176419 w 1010940"/>
              <a:gd name="connsiteY68" fmla="*/ 225196 h 934894"/>
              <a:gd name="connsiteX69" fmla="*/ 162132 w 1010940"/>
              <a:gd name="connsiteY69" fmla="*/ 218052 h 934894"/>
              <a:gd name="connsiteX70" fmla="*/ 154988 w 1010940"/>
              <a:gd name="connsiteY70" fmla="*/ 213289 h 934894"/>
              <a:gd name="connsiteX71" fmla="*/ 145463 w 1010940"/>
              <a:gd name="connsiteY71" fmla="*/ 208527 h 934894"/>
              <a:gd name="connsiteX72" fmla="*/ 138319 w 1010940"/>
              <a:gd name="connsiteY72" fmla="*/ 203764 h 934894"/>
              <a:gd name="connsiteX73" fmla="*/ 131176 w 1010940"/>
              <a:gd name="connsiteY73" fmla="*/ 196621 h 934894"/>
              <a:gd name="connsiteX74" fmla="*/ 109744 w 1010940"/>
              <a:gd name="connsiteY74" fmla="*/ 156140 h 934894"/>
              <a:gd name="connsiteX75" fmla="*/ 88313 w 1010940"/>
              <a:gd name="connsiteY75" fmla="*/ 137090 h 934894"/>
              <a:gd name="connsiteX76" fmla="*/ 62120 w 1010940"/>
              <a:gd name="connsiteY76" fmla="*/ 132327 h 934894"/>
              <a:gd name="connsiteX77" fmla="*/ 19257 w 1010940"/>
              <a:gd name="connsiteY77" fmla="*/ 108514 h 934894"/>
              <a:gd name="connsiteX78" fmla="*/ 9731 w 1010940"/>
              <a:gd name="connsiteY78" fmla="*/ 89464 h 934894"/>
              <a:gd name="connsiteX79" fmla="*/ 207 w 1010940"/>
              <a:gd name="connsiteY79" fmla="*/ 63271 h 934894"/>
              <a:gd name="connsiteX80" fmla="*/ 4969 w 1010940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52682 w 1009648"/>
              <a:gd name="connsiteY26" fmla="*/ 608578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74113 w 1009648"/>
              <a:gd name="connsiteY26" fmla="*/ 601434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18373"/>
              <a:gd name="connsiteY0" fmla="*/ 39458 h 935934"/>
              <a:gd name="connsiteX1" fmla="*/ 19257 w 1018373"/>
              <a:gd name="connsiteY1" fmla="*/ 1358 h 935934"/>
              <a:gd name="connsiteX2" fmla="*/ 62119 w 1018373"/>
              <a:gd name="connsiteY2" fmla="*/ 6121 h 935934"/>
              <a:gd name="connsiteX3" fmla="*/ 95457 w 1018373"/>
              <a:gd name="connsiteY3" fmla="*/ 25170 h 935934"/>
              <a:gd name="connsiteX4" fmla="*/ 126414 w 1018373"/>
              <a:gd name="connsiteY4" fmla="*/ 32314 h 935934"/>
              <a:gd name="connsiteX5" fmla="*/ 157369 w 1018373"/>
              <a:gd name="connsiteY5" fmla="*/ 34696 h 935934"/>
              <a:gd name="connsiteX6" fmla="*/ 212138 w 1018373"/>
              <a:gd name="connsiteY6" fmla="*/ 22789 h 935934"/>
              <a:gd name="connsiteX7" fmla="*/ 252620 w 1018373"/>
              <a:gd name="connsiteY7" fmla="*/ 48983 h 935934"/>
              <a:gd name="connsiteX8" fmla="*/ 312151 w 1018373"/>
              <a:gd name="connsiteY8" fmla="*/ 89465 h 935934"/>
              <a:gd name="connsiteX9" fmla="*/ 335963 w 1018373"/>
              <a:gd name="connsiteY9" fmla="*/ 115659 h 935934"/>
              <a:gd name="connsiteX10" fmla="*/ 385969 w 1018373"/>
              <a:gd name="connsiteY10" fmla="*/ 158520 h 935934"/>
              <a:gd name="connsiteX11" fmla="*/ 385969 w 1018373"/>
              <a:gd name="connsiteY11" fmla="*/ 222814 h 935934"/>
              <a:gd name="connsiteX12" fmla="*/ 397875 w 1018373"/>
              <a:gd name="connsiteY12" fmla="*/ 294252 h 935934"/>
              <a:gd name="connsiteX13" fmla="*/ 443120 w 1018373"/>
              <a:gd name="connsiteY13" fmla="*/ 337114 h 935934"/>
              <a:gd name="connsiteX14" fmla="*/ 469313 w 1018373"/>
              <a:gd name="connsiteY14" fmla="*/ 358545 h 935934"/>
              <a:gd name="connsiteX15" fmla="*/ 495506 w 1018373"/>
              <a:gd name="connsiteY15" fmla="*/ 382359 h 935934"/>
              <a:gd name="connsiteX16" fmla="*/ 514557 w 1018373"/>
              <a:gd name="connsiteY16" fmla="*/ 396645 h 935934"/>
              <a:gd name="connsiteX17" fmla="*/ 533607 w 1018373"/>
              <a:gd name="connsiteY17" fmla="*/ 451414 h 935934"/>
              <a:gd name="connsiteX18" fmla="*/ 571706 w 1018373"/>
              <a:gd name="connsiteY18" fmla="*/ 496658 h 935934"/>
              <a:gd name="connsiteX19" fmla="*/ 593138 w 1018373"/>
              <a:gd name="connsiteY19" fmla="*/ 534758 h 935934"/>
              <a:gd name="connsiteX20" fmla="*/ 600282 w 1018373"/>
              <a:gd name="connsiteY20" fmla="*/ 539521 h 935934"/>
              <a:gd name="connsiteX21" fmla="*/ 612188 w 1018373"/>
              <a:gd name="connsiteY21" fmla="*/ 541902 h 935934"/>
              <a:gd name="connsiteX22" fmla="*/ 619332 w 1018373"/>
              <a:gd name="connsiteY22" fmla="*/ 544283 h 935934"/>
              <a:gd name="connsiteX23" fmla="*/ 643144 w 1018373"/>
              <a:gd name="connsiteY23" fmla="*/ 549046 h 935934"/>
              <a:gd name="connsiteX24" fmla="*/ 669338 w 1018373"/>
              <a:gd name="connsiteY24" fmla="*/ 568096 h 935934"/>
              <a:gd name="connsiteX25" fmla="*/ 709819 w 1018373"/>
              <a:gd name="connsiteY25" fmla="*/ 584764 h 935934"/>
              <a:gd name="connsiteX26" fmla="*/ 774113 w 1018373"/>
              <a:gd name="connsiteY26" fmla="*/ 601434 h 935934"/>
              <a:gd name="connsiteX27" fmla="*/ 871743 w 1018373"/>
              <a:gd name="connsiteY27" fmla="*/ 622866 h 935934"/>
              <a:gd name="connsiteX28" fmla="*/ 966995 w 1018373"/>
              <a:gd name="connsiteY28" fmla="*/ 703826 h 935934"/>
              <a:gd name="connsiteX29" fmla="*/ 997951 w 1018373"/>
              <a:gd name="connsiteY29" fmla="*/ 782407 h 935934"/>
              <a:gd name="connsiteX30" fmla="*/ 1012239 w 1018373"/>
              <a:gd name="connsiteY30" fmla="*/ 851464 h 935934"/>
              <a:gd name="connsiteX31" fmla="*/ 962232 w 1018373"/>
              <a:gd name="connsiteY31" fmla="*/ 934808 h 935934"/>
              <a:gd name="connsiteX32" fmla="*/ 607426 w 1018373"/>
              <a:gd name="connsiteY32" fmla="*/ 777645 h 935934"/>
              <a:gd name="connsiteX33" fmla="*/ 566944 w 1018373"/>
              <a:gd name="connsiteY33" fmla="*/ 751452 h 935934"/>
              <a:gd name="connsiteX34" fmla="*/ 524083 w 1018373"/>
              <a:gd name="connsiteY34" fmla="*/ 710971 h 935934"/>
              <a:gd name="connsiteX35" fmla="*/ 495507 w 1018373"/>
              <a:gd name="connsiteY35" fmla="*/ 672871 h 935934"/>
              <a:gd name="connsiteX36" fmla="*/ 476457 w 1018373"/>
              <a:gd name="connsiteY36" fmla="*/ 663346 h 935934"/>
              <a:gd name="connsiteX37" fmla="*/ 462169 w 1018373"/>
              <a:gd name="connsiteY37" fmla="*/ 658583 h 935934"/>
              <a:gd name="connsiteX38" fmla="*/ 447882 w 1018373"/>
              <a:gd name="connsiteY38" fmla="*/ 646677 h 935934"/>
              <a:gd name="connsiteX39" fmla="*/ 435976 w 1018373"/>
              <a:gd name="connsiteY39" fmla="*/ 644296 h 935934"/>
              <a:gd name="connsiteX40" fmla="*/ 419307 w 1018373"/>
              <a:gd name="connsiteY40" fmla="*/ 632389 h 935934"/>
              <a:gd name="connsiteX41" fmla="*/ 385969 w 1018373"/>
              <a:gd name="connsiteY41" fmla="*/ 625246 h 935934"/>
              <a:gd name="connsiteX42" fmla="*/ 374063 w 1018373"/>
              <a:gd name="connsiteY42" fmla="*/ 620483 h 935934"/>
              <a:gd name="connsiteX43" fmla="*/ 359776 w 1018373"/>
              <a:gd name="connsiteY43" fmla="*/ 615721 h 935934"/>
              <a:gd name="connsiteX44" fmla="*/ 350251 w 1018373"/>
              <a:gd name="connsiteY44" fmla="*/ 606196 h 935934"/>
              <a:gd name="connsiteX45" fmla="*/ 333582 w 1018373"/>
              <a:gd name="connsiteY45" fmla="*/ 587146 h 935934"/>
              <a:gd name="connsiteX46" fmla="*/ 331201 w 1018373"/>
              <a:gd name="connsiteY46" fmla="*/ 577621 h 935934"/>
              <a:gd name="connsiteX47" fmla="*/ 326438 w 1018373"/>
              <a:gd name="connsiteY47" fmla="*/ 563333 h 935934"/>
              <a:gd name="connsiteX48" fmla="*/ 321676 w 1018373"/>
              <a:gd name="connsiteY48" fmla="*/ 544283 h 935934"/>
              <a:gd name="connsiteX49" fmla="*/ 316913 w 1018373"/>
              <a:gd name="connsiteY49" fmla="*/ 484752 h 935934"/>
              <a:gd name="connsiteX50" fmla="*/ 314532 w 1018373"/>
              <a:gd name="connsiteY50" fmla="*/ 475227 h 935934"/>
              <a:gd name="connsiteX51" fmla="*/ 309769 w 1018373"/>
              <a:gd name="connsiteY51" fmla="*/ 456177 h 935934"/>
              <a:gd name="connsiteX52" fmla="*/ 305007 w 1018373"/>
              <a:gd name="connsiteY52" fmla="*/ 449033 h 935934"/>
              <a:gd name="connsiteX53" fmla="*/ 302626 w 1018373"/>
              <a:gd name="connsiteY53" fmla="*/ 441889 h 935934"/>
              <a:gd name="connsiteX54" fmla="*/ 293101 w 1018373"/>
              <a:gd name="connsiteY54" fmla="*/ 425221 h 935934"/>
              <a:gd name="connsiteX55" fmla="*/ 278813 w 1018373"/>
              <a:gd name="connsiteY55" fmla="*/ 410933 h 935934"/>
              <a:gd name="connsiteX56" fmla="*/ 264526 w 1018373"/>
              <a:gd name="connsiteY56" fmla="*/ 401408 h 935934"/>
              <a:gd name="connsiteX57" fmla="*/ 250238 w 1018373"/>
              <a:gd name="connsiteY57" fmla="*/ 391883 h 935934"/>
              <a:gd name="connsiteX58" fmla="*/ 245476 w 1018373"/>
              <a:gd name="connsiteY58" fmla="*/ 384739 h 935934"/>
              <a:gd name="connsiteX59" fmla="*/ 243094 w 1018373"/>
              <a:gd name="connsiteY59" fmla="*/ 377596 h 935934"/>
              <a:gd name="connsiteX60" fmla="*/ 247857 w 1018373"/>
              <a:gd name="connsiteY60" fmla="*/ 334733 h 935934"/>
              <a:gd name="connsiteX61" fmla="*/ 245476 w 1018373"/>
              <a:gd name="connsiteY61" fmla="*/ 308539 h 935934"/>
              <a:gd name="connsiteX62" fmla="*/ 231188 w 1018373"/>
              <a:gd name="connsiteY62" fmla="*/ 289489 h 935934"/>
              <a:gd name="connsiteX63" fmla="*/ 221663 w 1018373"/>
              <a:gd name="connsiteY63" fmla="*/ 272821 h 935934"/>
              <a:gd name="connsiteX64" fmla="*/ 209756 w 1018373"/>
              <a:gd name="connsiteY64" fmla="*/ 253770 h 935934"/>
              <a:gd name="connsiteX65" fmla="*/ 190707 w 1018373"/>
              <a:gd name="connsiteY65" fmla="*/ 253771 h 935934"/>
              <a:gd name="connsiteX66" fmla="*/ 185944 w 1018373"/>
              <a:gd name="connsiteY66" fmla="*/ 234721 h 935934"/>
              <a:gd name="connsiteX67" fmla="*/ 183563 w 1018373"/>
              <a:gd name="connsiteY67" fmla="*/ 227577 h 935934"/>
              <a:gd name="connsiteX68" fmla="*/ 176419 w 1018373"/>
              <a:gd name="connsiteY68" fmla="*/ 225196 h 935934"/>
              <a:gd name="connsiteX69" fmla="*/ 162132 w 1018373"/>
              <a:gd name="connsiteY69" fmla="*/ 218052 h 935934"/>
              <a:gd name="connsiteX70" fmla="*/ 154988 w 1018373"/>
              <a:gd name="connsiteY70" fmla="*/ 213289 h 935934"/>
              <a:gd name="connsiteX71" fmla="*/ 145463 w 1018373"/>
              <a:gd name="connsiteY71" fmla="*/ 208527 h 935934"/>
              <a:gd name="connsiteX72" fmla="*/ 138319 w 1018373"/>
              <a:gd name="connsiteY72" fmla="*/ 203764 h 935934"/>
              <a:gd name="connsiteX73" fmla="*/ 131176 w 1018373"/>
              <a:gd name="connsiteY73" fmla="*/ 196621 h 935934"/>
              <a:gd name="connsiteX74" fmla="*/ 109744 w 1018373"/>
              <a:gd name="connsiteY74" fmla="*/ 156140 h 935934"/>
              <a:gd name="connsiteX75" fmla="*/ 88313 w 1018373"/>
              <a:gd name="connsiteY75" fmla="*/ 137090 h 935934"/>
              <a:gd name="connsiteX76" fmla="*/ 62120 w 1018373"/>
              <a:gd name="connsiteY76" fmla="*/ 132327 h 935934"/>
              <a:gd name="connsiteX77" fmla="*/ 19257 w 1018373"/>
              <a:gd name="connsiteY77" fmla="*/ 108514 h 935934"/>
              <a:gd name="connsiteX78" fmla="*/ 9731 w 1018373"/>
              <a:gd name="connsiteY78" fmla="*/ 89464 h 935934"/>
              <a:gd name="connsiteX79" fmla="*/ 207 w 1018373"/>
              <a:gd name="connsiteY79" fmla="*/ 63271 h 935934"/>
              <a:gd name="connsiteX80" fmla="*/ 4969 w 1018373"/>
              <a:gd name="connsiteY80" fmla="*/ 39458 h 935934"/>
              <a:gd name="connsiteX0" fmla="*/ 4969 w 1022842"/>
              <a:gd name="connsiteY0" fmla="*/ 39458 h 935934"/>
              <a:gd name="connsiteX1" fmla="*/ 19257 w 1022842"/>
              <a:gd name="connsiteY1" fmla="*/ 1358 h 935934"/>
              <a:gd name="connsiteX2" fmla="*/ 62119 w 1022842"/>
              <a:gd name="connsiteY2" fmla="*/ 6121 h 935934"/>
              <a:gd name="connsiteX3" fmla="*/ 95457 w 1022842"/>
              <a:gd name="connsiteY3" fmla="*/ 25170 h 935934"/>
              <a:gd name="connsiteX4" fmla="*/ 126414 w 1022842"/>
              <a:gd name="connsiteY4" fmla="*/ 32314 h 935934"/>
              <a:gd name="connsiteX5" fmla="*/ 157369 w 1022842"/>
              <a:gd name="connsiteY5" fmla="*/ 34696 h 935934"/>
              <a:gd name="connsiteX6" fmla="*/ 212138 w 1022842"/>
              <a:gd name="connsiteY6" fmla="*/ 22789 h 935934"/>
              <a:gd name="connsiteX7" fmla="*/ 252620 w 1022842"/>
              <a:gd name="connsiteY7" fmla="*/ 48983 h 935934"/>
              <a:gd name="connsiteX8" fmla="*/ 312151 w 1022842"/>
              <a:gd name="connsiteY8" fmla="*/ 89465 h 935934"/>
              <a:gd name="connsiteX9" fmla="*/ 335963 w 1022842"/>
              <a:gd name="connsiteY9" fmla="*/ 115659 h 935934"/>
              <a:gd name="connsiteX10" fmla="*/ 385969 w 1022842"/>
              <a:gd name="connsiteY10" fmla="*/ 158520 h 935934"/>
              <a:gd name="connsiteX11" fmla="*/ 385969 w 1022842"/>
              <a:gd name="connsiteY11" fmla="*/ 222814 h 935934"/>
              <a:gd name="connsiteX12" fmla="*/ 397875 w 1022842"/>
              <a:gd name="connsiteY12" fmla="*/ 294252 h 935934"/>
              <a:gd name="connsiteX13" fmla="*/ 443120 w 1022842"/>
              <a:gd name="connsiteY13" fmla="*/ 337114 h 935934"/>
              <a:gd name="connsiteX14" fmla="*/ 469313 w 1022842"/>
              <a:gd name="connsiteY14" fmla="*/ 358545 h 935934"/>
              <a:gd name="connsiteX15" fmla="*/ 495506 w 1022842"/>
              <a:gd name="connsiteY15" fmla="*/ 382359 h 935934"/>
              <a:gd name="connsiteX16" fmla="*/ 514557 w 1022842"/>
              <a:gd name="connsiteY16" fmla="*/ 396645 h 935934"/>
              <a:gd name="connsiteX17" fmla="*/ 533607 w 1022842"/>
              <a:gd name="connsiteY17" fmla="*/ 451414 h 935934"/>
              <a:gd name="connsiteX18" fmla="*/ 571706 w 1022842"/>
              <a:gd name="connsiteY18" fmla="*/ 496658 h 935934"/>
              <a:gd name="connsiteX19" fmla="*/ 593138 w 1022842"/>
              <a:gd name="connsiteY19" fmla="*/ 534758 h 935934"/>
              <a:gd name="connsiteX20" fmla="*/ 600282 w 1022842"/>
              <a:gd name="connsiteY20" fmla="*/ 539521 h 935934"/>
              <a:gd name="connsiteX21" fmla="*/ 612188 w 1022842"/>
              <a:gd name="connsiteY21" fmla="*/ 541902 h 935934"/>
              <a:gd name="connsiteX22" fmla="*/ 619332 w 1022842"/>
              <a:gd name="connsiteY22" fmla="*/ 544283 h 935934"/>
              <a:gd name="connsiteX23" fmla="*/ 643144 w 1022842"/>
              <a:gd name="connsiteY23" fmla="*/ 549046 h 935934"/>
              <a:gd name="connsiteX24" fmla="*/ 669338 w 1022842"/>
              <a:gd name="connsiteY24" fmla="*/ 568096 h 935934"/>
              <a:gd name="connsiteX25" fmla="*/ 709819 w 1022842"/>
              <a:gd name="connsiteY25" fmla="*/ 584764 h 935934"/>
              <a:gd name="connsiteX26" fmla="*/ 774113 w 1022842"/>
              <a:gd name="connsiteY26" fmla="*/ 601434 h 935934"/>
              <a:gd name="connsiteX27" fmla="*/ 871743 w 1022842"/>
              <a:gd name="connsiteY27" fmla="*/ 622866 h 935934"/>
              <a:gd name="connsiteX28" fmla="*/ 966995 w 1022842"/>
              <a:gd name="connsiteY28" fmla="*/ 703826 h 935934"/>
              <a:gd name="connsiteX29" fmla="*/ 1014620 w 1022842"/>
              <a:gd name="connsiteY29" fmla="*/ 777645 h 935934"/>
              <a:gd name="connsiteX30" fmla="*/ 1012239 w 1022842"/>
              <a:gd name="connsiteY30" fmla="*/ 851464 h 935934"/>
              <a:gd name="connsiteX31" fmla="*/ 962232 w 1022842"/>
              <a:gd name="connsiteY31" fmla="*/ 934808 h 935934"/>
              <a:gd name="connsiteX32" fmla="*/ 607426 w 1022842"/>
              <a:gd name="connsiteY32" fmla="*/ 777645 h 935934"/>
              <a:gd name="connsiteX33" fmla="*/ 566944 w 1022842"/>
              <a:gd name="connsiteY33" fmla="*/ 751452 h 935934"/>
              <a:gd name="connsiteX34" fmla="*/ 524083 w 1022842"/>
              <a:gd name="connsiteY34" fmla="*/ 710971 h 935934"/>
              <a:gd name="connsiteX35" fmla="*/ 495507 w 1022842"/>
              <a:gd name="connsiteY35" fmla="*/ 672871 h 935934"/>
              <a:gd name="connsiteX36" fmla="*/ 476457 w 1022842"/>
              <a:gd name="connsiteY36" fmla="*/ 663346 h 935934"/>
              <a:gd name="connsiteX37" fmla="*/ 462169 w 1022842"/>
              <a:gd name="connsiteY37" fmla="*/ 658583 h 935934"/>
              <a:gd name="connsiteX38" fmla="*/ 447882 w 1022842"/>
              <a:gd name="connsiteY38" fmla="*/ 646677 h 935934"/>
              <a:gd name="connsiteX39" fmla="*/ 435976 w 1022842"/>
              <a:gd name="connsiteY39" fmla="*/ 644296 h 935934"/>
              <a:gd name="connsiteX40" fmla="*/ 419307 w 1022842"/>
              <a:gd name="connsiteY40" fmla="*/ 632389 h 935934"/>
              <a:gd name="connsiteX41" fmla="*/ 385969 w 1022842"/>
              <a:gd name="connsiteY41" fmla="*/ 625246 h 935934"/>
              <a:gd name="connsiteX42" fmla="*/ 374063 w 1022842"/>
              <a:gd name="connsiteY42" fmla="*/ 620483 h 935934"/>
              <a:gd name="connsiteX43" fmla="*/ 359776 w 1022842"/>
              <a:gd name="connsiteY43" fmla="*/ 615721 h 935934"/>
              <a:gd name="connsiteX44" fmla="*/ 350251 w 1022842"/>
              <a:gd name="connsiteY44" fmla="*/ 606196 h 935934"/>
              <a:gd name="connsiteX45" fmla="*/ 333582 w 1022842"/>
              <a:gd name="connsiteY45" fmla="*/ 587146 h 935934"/>
              <a:gd name="connsiteX46" fmla="*/ 331201 w 1022842"/>
              <a:gd name="connsiteY46" fmla="*/ 577621 h 935934"/>
              <a:gd name="connsiteX47" fmla="*/ 326438 w 1022842"/>
              <a:gd name="connsiteY47" fmla="*/ 563333 h 935934"/>
              <a:gd name="connsiteX48" fmla="*/ 321676 w 1022842"/>
              <a:gd name="connsiteY48" fmla="*/ 544283 h 935934"/>
              <a:gd name="connsiteX49" fmla="*/ 316913 w 1022842"/>
              <a:gd name="connsiteY49" fmla="*/ 484752 h 935934"/>
              <a:gd name="connsiteX50" fmla="*/ 314532 w 1022842"/>
              <a:gd name="connsiteY50" fmla="*/ 475227 h 935934"/>
              <a:gd name="connsiteX51" fmla="*/ 309769 w 1022842"/>
              <a:gd name="connsiteY51" fmla="*/ 456177 h 935934"/>
              <a:gd name="connsiteX52" fmla="*/ 305007 w 1022842"/>
              <a:gd name="connsiteY52" fmla="*/ 449033 h 935934"/>
              <a:gd name="connsiteX53" fmla="*/ 302626 w 1022842"/>
              <a:gd name="connsiteY53" fmla="*/ 441889 h 935934"/>
              <a:gd name="connsiteX54" fmla="*/ 293101 w 1022842"/>
              <a:gd name="connsiteY54" fmla="*/ 425221 h 935934"/>
              <a:gd name="connsiteX55" fmla="*/ 278813 w 1022842"/>
              <a:gd name="connsiteY55" fmla="*/ 410933 h 935934"/>
              <a:gd name="connsiteX56" fmla="*/ 264526 w 1022842"/>
              <a:gd name="connsiteY56" fmla="*/ 401408 h 935934"/>
              <a:gd name="connsiteX57" fmla="*/ 250238 w 1022842"/>
              <a:gd name="connsiteY57" fmla="*/ 391883 h 935934"/>
              <a:gd name="connsiteX58" fmla="*/ 245476 w 1022842"/>
              <a:gd name="connsiteY58" fmla="*/ 384739 h 935934"/>
              <a:gd name="connsiteX59" fmla="*/ 243094 w 1022842"/>
              <a:gd name="connsiteY59" fmla="*/ 377596 h 935934"/>
              <a:gd name="connsiteX60" fmla="*/ 247857 w 1022842"/>
              <a:gd name="connsiteY60" fmla="*/ 334733 h 935934"/>
              <a:gd name="connsiteX61" fmla="*/ 245476 w 1022842"/>
              <a:gd name="connsiteY61" fmla="*/ 308539 h 935934"/>
              <a:gd name="connsiteX62" fmla="*/ 231188 w 1022842"/>
              <a:gd name="connsiteY62" fmla="*/ 289489 h 935934"/>
              <a:gd name="connsiteX63" fmla="*/ 221663 w 1022842"/>
              <a:gd name="connsiteY63" fmla="*/ 272821 h 935934"/>
              <a:gd name="connsiteX64" fmla="*/ 209756 w 1022842"/>
              <a:gd name="connsiteY64" fmla="*/ 253770 h 935934"/>
              <a:gd name="connsiteX65" fmla="*/ 190707 w 1022842"/>
              <a:gd name="connsiteY65" fmla="*/ 253771 h 935934"/>
              <a:gd name="connsiteX66" fmla="*/ 185944 w 1022842"/>
              <a:gd name="connsiteY66" fmla="*/ 234721 h 935934"/>
              <a:gd name="connsiteX67" fmla="*/ 183563 w 1022842"/>
              <a:gd name="connsiteY67" fmla="*/ 227577 h 935934"/>
              <a:gd name="connsiteX68" fmla="*/ 176419 w 1022842"/>
              <a:gd name="connsiteY68" fmla="*/ 225196 h 935934"/>
              <a:gd name="connsiteX69" fmla="*/ 162132 w 1022842"/>
              <a:gd name="connsiteY69" fmla="*/ 218052 h 935934"/>
              <a:gd name="connsiteX70" fmla="*/ 154988 w 1022842"/>
              <a:gd name="connsiteY70" fmla="*/ 213289 h 935934"/>
              <a:gd name="connsiteX71" fmla="*/ 145463 w 1022842"/>
              <a:gd name="connsiteY71" fmla="*/ 208527 h 935934"/>
              <a:gd name="connsiteX72" fmla="*/ 138319 w 1022842"/>
              <a:gd name="connsiteY72" fmla="*/ 203764 h 935934"/>
              <a:gd name="connsiteX73" fmla="*/ 131176 w 1022842"/>
              <a:gd name="connsiteY73" fmla="*/ 196621 h 935934"/>
              <a:gd name="connsiteX74" fmla="*/ 109744 w 1022842"/>
              <a:gd name="connsiteY74" fmla="*/ 156140 h 935934"/>
              <a:gd name="connsiteX75" fmla="*/ 88313 w 1022842"/>
              <a:gd name="connsiteY75" fmla="*/ 137090 h 935934"/>
              <a:gd name="connsiteX76" fmla="*/ 62120 w 1022842"/>
              <a:gd name="connsiteY76" fmla="*/ 132327 h 935934"/>
              <a:gd name="connsiteX77" fmla="*/ 19257 w 1022842"/>
              <a:gd name="connsiteY77" fmla="*/ 108514 h 935934"/>
              <a:gd name="connsiteX78" fmla="*/ 9731 w 1022842"/>
              <a:gd name="connsiteY78" fmla="*/ 89464 h 935934"/>
              <a:gd name="connsiteX79" fmla="*/ 207 w 1022842"/>
              <a:gd name="connsiteY79" fmla="*/ 63271 h 935934"/>
              <a:gd name="connsiteX80" fmla="*/ 4969 w 1022842"/>
              <a:gd name="connsiteY80" fmla="*/ 39458 h 935934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566944 w 1022842"/>
              <a:gd name="connsiteY33" fmla="*/ 75145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526464 w 1022842"/>
              <a:gd name="connsiteY35" fmla="*/ 715733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39566"/>
              <a:gd name="connsiteY0" fmla="*/ 39458 h 935479"/>
              <a:gd name="connsiteX1" fmla="*/ 19257 w 1039566"/>
              <a:gd name="connsiteY1" fmla="*/ 1358 h 935479"/>
              <a:gd name="connsiteX2" fmla="*/ 62119 w 1039566"/>
              <a:gd name="connsiteY2" fmla="*/ 6121 h 935479"/>
              <a:gd name="connsiteX3" fmla="*/ 95457 w 1039566"/>
              <a:gd name="connsiteY3" fmla="*/ 25170 h 935479"/>
              <a:gd name="connsiteX4" fmla="*/ 126414 w 1039566"/>
              <a:gd name="connsiteY4" fmla="*/ 32314 h 935479"/>
              <a:gd name="connsiteX5" fmla="*/ 157369 w 1039566"/>
              <a:gd name="connsiteY5" fmla="*/ 34696 h 935479"/>
              <a:gd name="connsiteX6" fmla="*/ 212138 w 1039566"/>
              <a:gd name="connsiteY6" fmla="*/ 22789 h 935479"/>
              <a:gd name="connsiteX7" fmla="*/ 252620 w 1039566"/>
              <a:gd name="connsiteY7" fmla="*/ 48983 h 935479"/>
              <a:gd name="connsiteX8" fmla="*/ 312151 w 1039566"/>
              <a:gd name="connsiteY8" fmla="*/ 89465 h 935479"/>
              <a:gd name="connsiteX9" fmla="*/ 335963 w 1039566"/>
              <a:gd name="connsiteY9" fmla="*/ 115659 h 935479"/>
              <a:gd name="connsiteX10" fmla="*/ 385969 w 1039566"/>
              <a:gd name="connsiteY10" fmla="*/ 158520 h 935479"/>
              <a:gd name="connsiteX11" fmla="*/ 385969 w 1039566"/>
              <a:gd name="connsiteY11" fmla="*/ 222814 h 935479"/>
              <a:gd name="connsiteX12" fmla="*/ 397875 w 1039566"/>
              <a:gd name="connsiteY12" fmla="*/ 294252 h 935479"/>
              <a:gd name="connsiteX13" fmla="*/ 443120 w 1039566"/>
              <a:gd name="connsiteY13" fmla="*/ 337114 h 935479"/>
              <a:gd name="connsiteX14" fmla="*/ 469313 w 1039566"/>
              <a:gd name="connsiteY14" fmla="*/ 358545 h 935479"/>
              <a:gd name="connsiteX15" fmla="*/ 495506 w 1039566"/>
              <a:gd name="connsiteY15" fmla="*/ 382359 h 935479"/>
              <a:gd name="connsiteX16" fmla="*/ 514557 w 1039566"/>
              <a:gd name="connsiteY16" fmla="*/ 396645 h 935479"/>
              <a:gd name="connsiteX17" fmla="*/ 533607 w 1039566"/>
              <a:gd name="connsiteY17" fmla="*/ 451414 h 935479"/>
              <a:gd name="connsiteX18" fmla="*/ 571706 w 1039566"/>
              <a:gd name="connsiteY18" fmla="*/ 496658 h 935479"/>
              <a:gd name="connsiteX19" fmla="*/ 593138 w 1039566"/>
              <a:gd name="connsiteY19" fmla="*/ 534758 h 935479"/>
              <a:gd name="connsiteX20" fmla="*/ 600282 w 1039566"/>
              <a:gd name="connsiteY20" fmla="*/ 539521 h 935479"/>
              <a:gd name="connsiteX21" fmla="*/ 612188 w 1039566"/>
              <a:gd name="connsiteY21" fmla="*/ 541902 h 935479"/>
              <a:gd name="connsiteX22" fmla="*/ 619332 w 1039566"/>
              <a:gd name="connsiteY22" fmla="*/ 544283 h 935479"/>
              <a:gd name="connsiteX23" fmla="*/ 643144 w 1039566"/>
              <a:gd name="connsiteY23" fmla="*/ 549046 h 935479"/>
              <a:gd name="connsiteX24" fmla="*/ 669338 w 1039566"/>
              <a:gd name="connsiteY24" fmla="*/ 568096 h 935479"/>
              <a:gd name="connsiteX25" fmla="*/ 709819 w 1039566"/>
              <a:gd name="connsiteY25" fmla="*/ 584764 h 935479"/>
              <a:gd name="connsiteX26" fmla="*/ 774113 w 1039566"/>
              <a:gd name="connsiteY26" fmla="*/ 601434 h 935479"/>
              <a:gd name="connsiteX27" fmla="*/ 871743 w 1039566"/>
              <a:gd name="connsiteY27" fmla="*/ 622866 h 935479"/>
              <a:gd name="connsiteX28" fmla="*/ 966995 w 1039566"/>
              <a:gd name="connsiteY28" fmla="*/ 703826 h 935479"/>
              <a:gd name="connsiteX29" fmla="*/ 1014620 w 1039566"/>
              <a:gd name="connsiteY29" fmla="*/ 777645 h 935479"/>
              <a:gd name="connsiteX30" fmla="*/ 1033671 w 1039566"/>
              <a:gd name="connsiteY30" fmla="*/ 877658 h 935479"/>
              <a:gd name="connsiteX31" fmla="*/ 962232 w 1039566"/>
              <a:gd name="connsiteY31" fmla="*/ 934808 h 935479"/>
              <a:gd name="connsiteX32" fmla="*/ 852695 w 1039566"/>
              <a:gd name="connsiteY32" fmla="*/ 908614 h 935479"/>
              <a:gd name="connsiteX33" fmla="*/ 721726 w 1039566"/>
              <a:gd name="connsiteY33" fmla="*/ 846702 h 935479"/>
              <a:gd name="connsiteX34" fmla="*/ 614571 w 1039566"/>
              <a:gd name="connsiteY34" fmla="*/ 780028 h 935479"/>
              <a:gd name="connsiteX35" fmla="*/ 526464 w 1039566"/>
              <a:gd name="connsiteY35" fmla="*/ 715733 h 935479"/>
              <a:gd name="connsiteX36" fmla="*/ 476457 w 1039566"/>
              <a:gd name="connsiteY36" fmla="*/ 663346 h 935479"/>
              <a:gd name="connsiteX37" fmla="*/ 462169 w 1039566"/>
              <a:gd name="connsiteY37" fmla="*/ 658583 h 935479"/>
              <a:gd name="connsiteX38" fmla="*/ 447882 w 1039566"/>
              <a:gd name="connsiteY38" fmla="*/ 646677 h 935479"/>
              <a:gd name="connsiteX39" fmla="*/ 435976 w 1039566"/>
              <a:gd name="connsiteY39" fmla="*/ 644296 h 935479"/>
              <a:gd name="connsiteX40" fmla="*/ 419307 w 1039566"/>
              <a:gd name="connsiteY40" fmla="*/ 632389 h 935479"/>
              <a:gd name="connsiteX41" fmla="*/ 385969 w 1039566"/>
              <a:gd name="connsiteY41" fmla="*/ 625246 h 935479"/>
              <a:gd name="connsiteX42" fmla="*/ 374063 w 1039566"/>
              <a:gd name="connsiteY42" fmla="*/ 620483 h 935479"/>
              <a:gd name="connsiteX43" fmla="*/ 359776 w 1039566"/>
              <a:gd name="connsiteY43" fmla="*/ 615721 h 935479"/>
              <a:gd name="connsiteX44" fmla="*/ 350251 w 1039566"/>
              <a:gd name="connsiteY44" fmla="*/ 606196 h 935479"/>
              <a:gd name="connsiteX45" fmla="*/ 333582 w 1039566"/>
              <a:gd name="connsiteY45" fmla="*/ 587146 h 935479"/>
              <a:gd name="connsiteX46" fmla="*/ 331201 w 1039566"/>
              <a:gd name="connsiteY46" fmla="*/ 577621 h 935479"/>
              <a:gd name="connsiteX47" fmla="*/ 326438 w 1039566"/>
              <a:gd name="connsiteY47" fmla="*/ 563333 h 935479"/>
              <a:gd name="connsiteX48" fmla="*/ 321676 w 1039566"/>
              <a:gd name="connsiteY48" fmla="*/ 544283 h 935479"/>
              <a:gd name="connsiteX49" fmla="*/ 316913 w 1039566"/>
              <a:gd name="connsiteY49" fmla="*/ 484752 h 935479"/>
              <a:gd name="connsiteX50" fmla="*/ 314532 w 1039566"/>
              <a:gd name="connsiteY50" fmla="*/ 475227 h 935479"/>
              <a:gd name="connsiteX51" fmla="*/ 309769 w 1039566"/>
              <a:gd name="connsiteY51" fmla="*/ 456177 h 935479"/>
              <a:gd name="connsiteX52" fmla="*/ 305007 w 1039566"/>
              <a:gd name="connsiteY52" fmla="*/ 449033 h 935479"/>
              <a:gd name="connsiteX53" fmla="*/ 302626 w 1039566"/>
              <a:gd name="connsiteY53" fmla="*/ 441889 h 935479"/>
              <a:gd name="connsiteX54" fmla="*/ 293101 w 1039566"/>
              <a:gd name="connsiteY54" fmla="*/ 425221 h 935479"/>
              <a:gd name="connsiteX55" fmla="*/ 278813 w 1039566"/>
              <a:gd name="connsiteY55" fmla="*/ 410933 h 935479"/>
              <a:gd name="connsiteX56" fmla="*/ 264526 w 1039566"/>
              <a:gd name="connsiteY56" fmla="*/ 401408 h 935479"/>
              <a:gd name="connsiteX57" fmla="*/ 250238 w 1039566"/>
              <a:gd name="connsiteY57" fmla="*/ 391883 h 935479"/>
              <a:gd name="connsiteX58" fmla="*/ 245476 w 1039566"/>
              <a:gd name="connsiteY58" fmla="*/ 384739 h 935479"/>
              <a:gd name="connsiteX59" fmla="*/ 243094 w 1039566"/>
              <a:gd name="connsiteY59" fmla="*/ 377596 h 935479"/>
              <a:gd name="connsiteX60" fmla="*/ 247857 w 1039566"/>
              <a:gd name="connsiteY60" fmla="*/ 334733 h 935479"/>
              <a:gd name="connsiteX61" fmla="*/ 245476 w 1039566"/>
              <a:gd name="connsiteY61" fmla="*/ 308539 h 935479"/>
              <a:gd name="connsiteX62" fmla="*/ 231188 w 1039566"/>
              <a:gd name="connsiteY62" fmla="*/ 289489 h 935479"/>
              <a:gd name="connsiteX63" fmla="*/ 221663 w 1039566"/>
              <a:gd name="connsiteY63" fmla="*/ 272821 h 935479"/>
              <a:gd name="connsiteX64" fmla="*/ 209756 w 1039566"/>
              <a:gd name="connsiteY64" fmla="*/ 253770 h 935479"/>
              <a:gd name="connsiteX65" fmla="*/ 190707 w 1039566"/>
              <a:gd name="connsiteY65" fmla="*/ 253771 h 935479"/>
              <a:gd name="connsiteX66" fmla="*/ 185944 w 1039566"/>
              <a:gd name="connsiteY66" fmla="*/ 234721 h 935479"/>
              <a:gd name="connsiteX67" fmla="*/ 183563 w 1039566"/>
              <a:gd name="connsiteY67" fmla="*/ 227577 h 935479"/>
              <a:gd name="connsiteX68" fmla="*/ 176419 w 1039566"/>
              <a:gd name="connsiteY68" fmla="*/ 225196 h 935479"/>
              <a:gd name="connsiteX69" fmla="*/ 162132 w 1039566"/>
              <a:gd name="connsiteY69" fmla="*/ 218052 h 935479"/>
              <a:gd name="connsiteX70" fmla="*/ 154988 w 1039566"/>
              <a:gd name="connsiteY70" fmla="*/ 213289 h 935479"/>
              <a:gd name="connsiteX71" fmla="*/ 145463 w 1039566"/>
              <a:gd name="connsiteY71" fmla="*/ 208527 h 935479"/>
              <a:gd name="connsiteX72" fmla="*/ 138319 w 1039566"/>
              <a:gd name="connsiteY72" fmla="*/ 203764 h 935479"/>
              <a:gd name="connsiteX73" fmla="*/ 131176 w 1039566"/>
              <a:gd name="connsiteY73" fmla="*/ 196621 h 935479"/>
              <a:gd name="connsiteX74" fmla="*/ 109744 w 1039566"/>
              <a:gd name="connsiteY74" fmla="*/ 156140 h 935479"/>
              <a:gd name="connsiteX75" fmla="*/ 88313 w 1039566"/>
              <a:gd name="connsiteY75" fmla="*/ 137090 h 935479"/>
              <a:gd name="connsiteX76" fmla="*/ 62120 w 1039566"/>
              <a:gd name="connsiteY76" fmla="*/ 132327 h 935479"/>
              <a:gd name="connsiteX77" fmla="*/ 19257 w 1039566"/>
              <a:gd name="connsiteY77" fmla="*/ 108514 h 935479"/>
              <a:gd name="connsiteX78" fmla="*/ 9731 w 1039566"/>
              <a:gd name="connsiteY78" fmla="*/ 89464 h 935479"/>
              <a:gd name="connsiteX79" fmla="*/ 207 w 1039566"/>
              <a:gd name="connsiteY79" fmla="*/ 63271 h 935479"/>
              <a:gd name="connsiteX80" fmla="*/ 4969 w 1039566"/>
              <a:gd name="connsiteY80" fmla="*/ 39458 h 935479"/>
              <a:gd name="connsiteX0" fmla="*/ 4969 w 1041994"/>
              <a:gd name="connsiteY0" fmla="*/ 39458 h 935479"/>
              <a:gd name="connsiteX1" fmla="*/ 19257 w 1041994"/>
              <a:gd name="connsiteY1" fmla="*/ 1358 h 935479"/>
              <a:gd name="connsiteX2" fmla="*/ 62119 w 1041994"/>
              <a:gd name="connsiteY2" fmla="*/ 6121 h 935479"/>
              <a:gd name="connsiteX3" fmla="*/ 95457 w 1041994"/>
              <a:gd name="connsiteY3" fmla="*/ 25170 h 935479"/>
              <a:gd name="connsiteX4" fmla="*/ 126414 w 1041994"/>
              <a:gd name="connsiteY4" fmla="*/ 32314 h 935479"/>
              <a:gd name="connsiteX5" fmla="*/ 157369 w 1041994"/>
              <a:gd name="connsiteY5" fmla="*/ 34696 h 935479"/>
              <a:gd name="connsiteX6" fmla="*/ 212138 w 1041994"/>
              <a:gd name="connsiteY6" fmla="*/ 22789 h 935479"/>
              <a:gd name="connsiteX7" fmla="*/ 252620 w 1041994"/>
              <a:gd name="connsiteY7" fmla="*/ 48983 h 935479"/>
              <a:gd name="connsiteX8" fmla="*/ 312151 w 1041994"/>
              <a:gd name="connsiteY8" fmla="*/ 89465 h 935479"/>
              <a:gd name="connsiteX9" fmla="*/ 335963 w 1041994"/>
              <a:gd name="connsiteY9" fmla="*/ 115659 h 935479"/>
              <a:gd name="connsiteX10" fmla="*/ 385969 w 1041994"/>
              <a:gd name="connsiteY10" fmla="*/ 158520 h 935479"/>
              <a:gd name="connsiteX11" fmla="*/ 385969 w 1041994"/>
              <a:gd name="connsiteY11" fmla="*/ 222814 h 935479"/>
              <a:gd name="connsiteX12" fmla="*/ 397875 w 1041994"/>
              <a:gd name="connsiteY12" fmla="*/ 294252 h 935479"/>
              <a:gd name="connsiteX13" fmla="*/ 443120 w 1041994"/>
              <a:gd name="connsiteY13" fmla="*/ 337114 h 935479"/>
              <a:gd name="connsiteX14" fmla="*/ 469313 w 1041994"/>
              <a:gd name="connsiteY14" fmla="*/ 358545 h 935479"/>
              <a:gd name="connsiteX15" fmla="*/ 495506 w 1041994"/>
              <a:gd name="connsiteY15" fmla="*/ 382359 h 935479"/>
              <a:gd name="connsiteX16" fmla="*/ 514557 w 1041994"/>
              <a:gd name="connsiteY16" fmla="*/ 396645 h 935479"/>
              <a:gd name="connsiteX17" fmla="*/ 533607 w 1041994"/>
              <a:gd name="connsiteY17" fmla="*/ 451414 h 935479"/>
              <a:gd name="connsiteX18" fmla="*/ 571706 w 1041994"/>
              <a:gd name="connsiteY18" fmla="*/ 496658 h 935479"/>
              <a:gd name="connsiteX19" fmla="*/ 593138 w 1041994"/>
              <a:gd name="connsiteY19" fmla="*/ 534758 h 935479"/>
              <a:gd name="connsiteX20" fmla="*/ 600282 w 1041994"/>
              <a:gd name="connsiteY20" fmla="*/ 539521 h 935479"/>
              <a:gd name="connsiteX21" fmla="*/ 612188 w 1041994"/>
              <a:gd name="connsiteY21" fmla="*/ 541902 h 935479"/>
              <a:gd name="connsiteX22" fmla="*/ 619332 w 1041994"/>
              <a:gd name="connsiteY22" fmla="*/ 544283 h 935479"/>
              <a:gd name="connsiteX23" fmla="*/ 643144 w 1041994"/>
              <a:gd name="connsiteY23" fmla="*/ 549046 h 935479"/>
              <a:gd name="connsiteX24" fmla="*/ 669338 w 1041994"/>
              <a:gd name="connsiteY24" fmla="*/ 568096 h 935479"/>
              <a:gd name="connsiteX25" fmla="*/ 709819 w 1041994"/>
              <a:gd name="connsiteY25" fmla="*/ 584764 h 935479"/>
              <a:gd name="connsiteX26" fmla="*/ 774113 w 1041994"/>
              <a:gd name="connsiteY26" fmla="*/ 601434 h 935479"/>
              <a:gd name="connsiteX27" fmla="*/ 871743 w 1041994"/>
              <a:gd name="connsiteY27" fmla="*/ 622866 h 935479"/>
              <a:gd name="connsiteX28" fmla="*/ 966995 w 1041994"/>
              <a:gd name="connsiteY28" fmla="*/ 703826 h 935479"/>
              <a:gd name="connsiteX29" fmla="*/ 1026526 w 1041994"/>
              <a:gd name="connsiteY29" fmla="*/ 765738 h 935479"/>
              <a:gd name="connsiteX30" fmla="*/ 1033671 w 1041994"/>
              <a:gd name="connsiteY30" fmla="*/ 877658 h 935479"/>
              <a:gd name="connsiteX31" fmla="*/ 962232 w 1041994"/>
              <a:gd name="connsiteY31" fmla="*/ 934808 h 935479"/>
              <a:gd name="connsiteX32" fmla="*/ 852695 w 1041994"/>
              <a:gd name="connsiteY32" fmla="*/ 908614 h 935479"/>
              <a:gd name="connsiteX33" fmla="*/ 721726 w 1041994"/>
              <a:gd name="connsiteY33" fmla="*/ 846702 h 935479"/>
              <a:gd name="connsiteX34" fmla="*/ 614571 w 1041994"/>
              <a:gd name="connsiteY34" fmla="*/ 780028 h 935479"/>
              <a:gd name="connsiteX35" fmla="*/ 526464 w 1041994"/>
              <a:gd name="connsiteY35" fmla="*/ 715733 h 935479"/>
              <a:gd name="connsiteX36" fmla="*/ 476457 w 1041994"/>
              <a:gd name="connsiteY36" fmla="*/ 663346 h 935479"/>
              <a:gd name="connsiteX37" fmla="*/ 462169 w 1041994"/>
              <a:gd name="connsiteY37" fmla="*/ 658583 h 935479"/>
              <a:gd name="connsiteX38" fmla="*/ 447882 w 1041994"/>
              <a:gd name="connsiteY38" fmla="*/ 646677 h 935479"/>
              <a:gd name="connsiteX39" fmla="*/ 435976 w 1041994"/>
              <a:gd name="connsiteY39" fmla="*/ 644296 h 935479"/>
              <a:gd name="connsiteX40" fmla="*/ 419307 w 1041994"/>
              <a:gd name="connsiteY40" fmla="*/ 632389 h 935479"/>
              <a:gd name="connsiteX41" fmla="*/ 385969 w 1041994"/>
              <a:gd name="connsiteY41" fmla="*/ 625246 h 935479"/>
              <a:gd name="connsiteX42" fmla="*/ 374063 w 1041994"/>
              <a:gd name="connsiteY42" fmla="*/ 620483 h 935479"/>
              <a:gd name="connsiteX43" fmla="*/ 359776 w 1041994"/>
              <a:gd name="connsiteY43" fmla="*/ 615721 h 935479"/>
              <a:gd name="connsiteX44" fmla="*/ 350251 w 1041994"/>
              <a:gd name="connsiteY44" fmla="*/ 606196 h 935479"/>
              <a:gd name="connsiteX45" fmla="*/ 333582 w 1041994"/>
              <a:gd name="connsiteY45" fmla="*/ 587146 h 935479"/>
              <a:gd name="connsiteX46" fmla="*/ 331201 w 1041994"/>
              <a:gd name="connsiteY46" fmla="*/ 577621 h 935479"/>
              <a:gd name="connsiteX47" fmla="*/ 326438 w 1041994"/>
              <a:gd name="connsiteY47" fmla="*/ 563333 h 935479"/>
              <a:gd name="connsiteX48" fmla="*/ 321676 w 1041994"/>
              <a:gd name="connsiteY48" fmla="*/ 544283 h 935479"/>
              <a:gd name="connsiteX49" fmla="*/ 316913 w 1041994"/>
              <a:gd name="connsiteY49" fmla="*/ 484752 h 935479"/>
              <a:gd name="connsiteX50" fmla="*/ 314532 w 1041994"/>
              <a:gd name="connsiteY50" fmla="*/ 475227 h 935479"/>
              <a:gd name="connsiteX51" fmla="*/ 309769 w 1041994"/>
              <a:gd name="connsiteY51" fmla="*/ 456177 h 935479"/>
              <a:gd name="connsiteX52" fmla="*/ 305007 w 1041994"/>
              <a:gd name="connsiteY52" fmla="*/ 449033 h 935479"/>
              <a:gd name="connsiteX53" fmla="*/ 302626 w 1041994"/>
              <a:gd name="connsiteY53" fmla="*/ 441889 h 935479"/>
              <a:gd name="connsiteX54" fmla="*/ 293101 w 1041994"/>
              <a:gd name="connsiteY54" fmla="*/ 425221 h 935479"/>
              <a:gd name="connsiteX55" fmla="*/ 278813 w 1041994"/>
              <a:gd name="connsiteY55" fmla="*/ 410933 h 935479"/>
              <a:gd name="connsiteX56" fmla="*/ 264526 w 1041994"/>
              <a:gd name="connsiteY56" fmla="*/ 401408 h 935479"/>
              <a:gd name="connsiteX57" fmla="*/ 250238 w 1041994"/>
              <a:gd name="connsiteY57" fmla="*/ 391883 h 935479"/>
              <a:gd name="connsiteX58" fmla="*/ 245476 w 1041994"/>
              <a:gd name="connsiteY58" fmla="*/ 384739 h 935479"/>
              <a:gd name="connsiteX59" fmla="*/ 243094 w 1041994"/>
              <a:gd name="connsiteY59" fmla="*/ 377596 h 935479"/>
              <a:gd name="connsiteX60" fmla="*/ 247857 w 1041994"/>
              <a:gd name="connsiteY60" fmla="*/ 334733 h 935479"/>
              <a:gd name="connsiteX61" fmla="*/ 245476 w 1041994"/>
              <a:gd name="connsiteY61" fmla="*/ 308539 h 935479"/>
              <a:gd name="connsiteX62" fmla="*/ 231188 w 1041994"/>
              <a:gd name="connsiteY62" fmla="*/ 289489 h 935479"/>
              <a:gd name="connsiteX63" fmla="*/ 221663 w 1041994"/>
              <a:gd name="connsiteY63" fmla="*/ 272821 h 935479"/>
              <a:gd name="connsiteX64" fmla="*/ 209756 w 1041994"/>
              <a:gd name="connsiteY64" fmla="*/ 253770 h 935479"/>
              <a:gd name="connsiteX65" fmla="*/ 190707 w 1041994"/>
              <a:gd name="connsiteY65" fmla="*/ 253771 h 935479"/>
              <a:gd name="connsiteX66" fmla="*/ 185944 w 1041994"/>
              <a:gd name="connsiteY66" fmla="*/ 234721 h 935479"/>
              <a:gd name="connsiteX67" fmla="*/ 183563 w 1041994"/>
              <a:gd name="connsiteY67" fmla="*/ 227577 h 935479"/>
              <a:gd name="connsiteX68" fmla="*/ 176419 w 1041994"/>
              <a:gd name="connsiteY68" fmla="*/ 225196 h 935479"/>
              <a:gd name="connsiteX69" fmla="*/ 162132 w 1041994"/>
              <a:gd name="connsiteY69" fmla="*/ 218052 h 935479"/>
              <a:gd name="connsiteX70" fmla="*/ 154988 w 1041994"/>
              <a:gd name="connsiteY70" fmla="*/ 213289 h 935479"/>
              <a:gd name="connsiteX71" fmla="*/ 145463 w 1041994"/>
              <a:gd name="connsiteY71" fmla="*/ 208527 h 935479"/>
              <a:gd name="connsiteX72" fmla="*/ 138319 w 1041994"/>
              <a:gd name="connsiteY72" fmla="*/ 203764 h 935479"/>
              <a:gd name="connsiteX73" fmla="*/ 131176 w 1041994"/>
              <a:gd name="connsiteY73" fmla="*/ 196621 h 935479"/>
              <a:gd name="connsiteX74" fmla="*/ 109744 w 1041994"/>
              <a:gd name="connsiteY74" fmla="*/ 156140 h 935479"/>
              <a:gd name="connsiteX75" fmla="*/ 88313 w 1041994"/>
              <a:gd name="connsiteY75" fmla="*/ 137090 h 935479"/>
              <a:gd name="connsiteX76" fmla="*/ 62120 w 1041994"/>
              <a:gd name="connsiteY76" fmla="*/ 132327 h 935479"/>
              <a:gd name="connsiteX77" fmla="*/ 19257 w 1041994"/>
              <a:gd name="connsiteY77" fmla="*/ 108514 h 935479"/>
              <a:gd name="connsiteX78" fmla="*/ 9731 w 1041994"/>
              <a:gd name="connsiteY78" fmla="*/ 89464 h 935479"/>
              <a:gd name="connsiteX79" fmla="*/ 207 w 1041994"/>
              <a:gd name="connsiteY79" fmla="*/ 63271 h 935479"/>
              <a:gd name="connsiteX80" fmla="*/ 4969 w 1041994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3360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09782 w 1041810"/>
              <a:gd name="connsiteY40" fmla="*/ 634770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42494"/>
              <a:gd name="connsiteX1" fmla="*/ 19257 w 1041810"/>
              <a:gd name="connsiteY1" fmla="*/ 1358 h 942494"/>
              <a:gd name="connsiteX2" fmla="*/ 62119 w 1041810"/>
              <a:gd name="connsiteY2" fmla="*/ 6121 h 942494"/>
              <a:gd name="connsiteX3" fmla="*/ 95457 w 1041810"/>
              <a:gd name="connsiteY3" fmla="*/ 25170 h 942494"/>
              <a:gd name="connsiteX4" fmla="*/ 126414 w 1041810"/>
              <a:gd name="connsiteY4" fmla="*/ 32314 h 942494"/>
              <a:gd name="connsiteX5" fmla="*/ 157369 w 1041810"/>
              <a:gd name="connsiteY5" fmla="*/ 34696 h 942494"/>
              <a:gd name="connsiteX6" fmla="*/ 212138 w 1041810"/>
              <a:gd name="connsiteY6" fmla="*/ 22789 h 942494"/>
              <a:gd name="connsiteX7" fmla="*/ 252620 w 1041810"/>
              <a:gd name="connsiteY7" fmla="*/ 48983 h 942494"/>
              <a:gd name="connsiteX8" fmla="*/ 312151 w 1041810"/>
              <a:gd name="connsiteY8" fmla="*/ 89465 h 942494"/>
              <a:gd name="connsiteX9" fmla="*/ 335963 w 1041810"/>
              <a:gd name="connsiteY9" fmla="*/ 115659 h 942494"/>
              <a:gd name="connsiteX10" fmla="*/ 385969 w 1041810"/>
              <a:gd name="connsiteY10" fmla="*/ 158520 h 942494"/>
              <a:gd name="connsiteX11" fmla="*/ 385969 w 1041810"/>
              <a:gd name="connsiteY11" fmla="*/ 222814 h 942494"/>
              <a:gd name="connsiteX12" fmla="*/ 397875 w 1041810"/>
              <a:gd name="connsiteY12" fmla="*/ 294252 h 942494"/>
              <a:gd name="connsiteX13" fmla="*/ 443120 w 1041810"/>
              <a:gd name="connsiteY13" fmla="*/ 337114 h 942494"/>
              <a:gd name="connsiteX14" fmla="*/ 469313 w 1041810"/>
              <a:gd name="connsiteY14" fmla="*/ 358545 h 942494"/>
              <a:gd name="connsiteX15" fmla="*/ 495506 w 1041810"/>
              <a:gd name="connsiteY15" fmla="*/ 382359 h 942494"/>
              <a:gd name="connsiteX16" fmla="*/ 514557 w 1041810"/>
              <a:gd name="connsiteY16" fmla="*/ 396645 h 942494"/>
              <a:gd name="connsiteX17" fmla="*/ 552657 w 1041810"/>
              <a:gd name="connsiteY17" fmla="*/ 451414 h 942494"/>
              <a:gd name="connsiteX18" fmla="*/ 571706 w 1041810"/>
              <a:gd name="connsiteY18" fmla="*/ 496658 h 942494"/>
              <a:gd name="connsiteX19" fmla="*/ 593138 w 1041810"/>
              <a:gd name="connsiteY19" fmla="*/ 534758 h 942494"/>
              <a:gd name="connsiteX20" fmla="*/ 600282 w 1041810"/>
              <a:gd name="connsiteY20" fmla="*/ 539521 h 942494"/>
              <a:gd name="connsiteX21" fmla="*/ 612188 w 1041810"/>
              <a:gd name="connsiteY21" fmla="*/ 541902 h 942494"/>
              <a:gd name="connsiteX22" fmla="*/ 619332 w 1041810"/>
              <a:gd name="connsiteY22" fmla="*/ 544283 h 942494"/>
              <a:gd name="connsiteX23" fmla="*/ 643144 w 1041810"/>
              <a:gd name="connsiteY23" fmla="*/ 549046 h 942494"/>
              <a:gd name="connsiteX24" fmla="*/ 669338 w 1041810"/>
              <a:gd name="connsiteY24" fmla="*/ 568096 h 942494"/>
              <a:gd name="connsiteX25" fmla="*/ 709819 w 1041810"/>
              <a:gd name="connsiteY25" fmla="*/ 584764 h 942494"/>
              <a:gd name="connsiteX26" fmla="*/ 783638 w 1041810"/>
              <a:gd name="connsiteY26" fmla="*/ 599053 h 942494"/>
              <a:gd name="connsiteX27" fmla="*/ 893175 w 1041810"/>
              <a:gd name="connsiteY27" fmla="*/ 630009 h 942494"/>
              <a:gd name="connsiteX28" fmla="*/ 971757 w 1041810"/>
              <a:gd name="connsiteY28" fmla="*/ 694301 h 942494"/>
              <a:gd name="connsiteX29" fmla="*/ 1026526 w 1041810"/>
              <a:gd name="connsiteY29" fmla="*/ 765738 h 942494"/>
              <a:gd name="connsiteX30" fmla="*/ 1033671 w 1041810"/>
              <a:gd name="connsiteY30" fmla="*/ 877658 h 942494"/>
              <a:gd name="connsiteX31" fmla="*/ 986045 w 1041810"/>
              <a:gd name="connsiteY31" fmla="*/ 941952 h 942494"/>
              <a:gd name="connsiteX32" fmla="*/ 852695 w 1041810"/>
              <a:gd name="connsiteY32" fmla="*/ 908614 h 942494"/>
              <a:gd name="connsiteX33" fmla="*/ 721726 w 1041810"/>
              <a:gd name="connsiteY33" fmla="*/ 846702 h 942494"/>
              <a:gd name="connsiteX34" fmla="*/ 614571 w 1041810"/>
              <a:gd name="connsiteY34" fmla="*/ 780028 h 942494"/>
              <a:gd name="connsiteX35" fmla="*/ 526464 w 1041810"/>
              <a:gd name="connsiteY35" fmla="*/ 715733 h 942494"/>
              <a:gd name="connsiteX36" fmla="*/ 476457 w 1041810"/>
              <a:gd name="connsiteY36" fmla="*/ 677633 h 942494"/>
              <a:gd name="connsiteX37" fmla="*/ 462169 w 1041810"/>
              <a:gd name="connsiteY37" fmla="*/ 658583 h 942494"/>
              <a:gd name="connsiteX38" fmla="*/ 443120 w 1041810"/>
              <a:gd name="connsiteY38" fmla="*/ 656202 h 942494"/>
              <a:gd name="connsiteX39" fmla="*/ 424070 w 1041810"/>
              <a:gd name="connsiteY39" fmla="*/ 649058 h 942494"/>
              <a:gd name="connsiteX40" fmla="*/ 409782 w 1041810"/>
              <a:gd name="connsiteY40" fmla="*/ 634770 h 942494"/>
              <a:gd name="connsiteX41" fmla="*/ 385969 w 1041810"/>
              <a:gd name="connsiteY41" fmla="*/ 625246 h 942494"/>
              <a:gd name="connsiteX42" fmla="*/ 374063 w 1041810"/>
              <a:gd name="connsiteY42" fmla="*/ 620483 h 942494"/>
              <a:gd name="connsiteX43" fmla="*/ 359776 w 1041810"/>
              <a:gd name="connsiteY43" fmla="*/ 615721 h 942494"/>
              <a:gd name="connsiteX44" fmla="*/ 350251 w 1041810"/>
              <a:gd name="connsiteY44" fmla="*/ 606196 h 942494"/>
              <a:gd name="connsiteX45" fmla="*/ 333582 w 1041810"/>
              <a:gd name="connsiteY45" fmla="*/ 587146 h 942494"/>
              <a:gd name="connsiteX46" fmla="*/ 331201 w 1041810"/>
              <a:gd name="connsiteY46" fmla="*/ 577621 h 942494"/>
              <a:gd name="connsiteX47" fmla="*/ 326438 w 1041810"/>
              <a:gd name="connsiteY47" fmla="*/ 563333 h 942494"/>
              <a:gd name="connsiteX48" fmla="*/ 321676 w 1041810"/>
              <a:gd name="connsiteY48" fmla="*/ 544283 h 942494"/>
              <a:gd name="connsiteX49" fmla="*/ 316913 w 1041810"/>
              <a:gd name="connsiteY49" fmla="*/ 484752 h 942494"/>
              <a:gd name="connsiteX50" fmla="*/ 314532 w 1041810"/>
              <a:gd name="connsiteY50" fmla="*/ 475227 h 942494"/>
              <a:gd name="connsiteX51" fmla="*/ 309769 w 1041810"/>
              <a:gd name="connsiteY51" fmla="*/ 456177 h 942494"/>
              <a:gd name="connsiteX52" fmla="*/ 305007 w 1041810"/>
              <a:gd name="connsiteY52" fmla="*/ 449033 h 942494"/>
              <a:gd name="connsiteX53" fmla="*/ 302626 w 1041810"/>
              <a:gd name="connsiteY53" fmla="*/ 441889 h 942494"/>
              <a:gd name="connsiteX54" fmla="*/ 293101 w 1041810"/>
              <a:gd name="connsiteY54" fmla="*/ 425221 h 942494"/>
              <a:gd name="connsiteX55" fmla="*/ 278813 w 1041810"/>
              <a:gd name="connsiteY55" fmla="*/ 410933 h 942494"/>
              <a:gd name="connsiteX56" fmla="*/ 264526 w 1041810"/>
              <a:gd name="connsiteY56" fmla="*/ 401408 h 942494"/>
              <a:gd name="connsiteX57" fmla="*/ 250238 w 1041810"/>
              <a:gd name="connsiteY57" fmla="*/ 391883 h 942494"/>
              <a:gd name="connsiteX58" fmla="*/ 245476 w 1041810"/>
              <a:gd name="connsiteY58" fmla="*/ 384739 h 942494"/>
              <a:gd name="connsiteX59" fmla="*/ 243094 w 1041810"/>
              <a:gd name="connsiteY59" fmla="*/ 377596 h 942494"/>
              <a:gd name="connsiteX60" fmla="*/ 247857 w 1041810"/>
              <a:gd name="connsiteY60" fmla="*/ 334733 h 942494"/>
              <a:gd name="connsiteX61" fmla="*/ 245476 w 1041810"/>
              <a:gd name="connsiteY61" fmla="*/ 308539 h 942494"/>
              <a:gd name="connsiteX62" fmla="*/ 231188 w 1041810"/>
              <a:gd name="connsiteY62" fmla="*/ 289489 h 942494"/>
              <a:gd name="connsiteX63" fmla="*/ 221663 w 1041810"/>
              <a:gd name="connsiteY63" fmla="*/ 272821 h 942494"/>
              <a:gd name="connsiteX64" fmla="*/ 209756 w 1041810"/>
              <a:gd name="connsiteY64" fmla="*/ 253770 h 942494"/>
              <a:gd name="connsiteX65" fmla="*/ 190707 w 1041810"/>
              <a:gd name="connsiteY65" fmla="*/ 253771 h 942494"/>
              <a:gd name="connsiteX66" fmla="*/ 185944 w 1041810"/>
              <a:gd name="connsiteY66" fmla="*/ 234721 h 942494"/>
              <a:gd name="connsiteX67" fmla="*/ 183563 w 1041810"/>
              <a:gd name="connsiteY67" fmla="*/ 227577 h 942494"/>
              <a:gd name="connsiteX68" fmla="*/ 176419 w 1041810"/>
              <a:gd name="connsiteY68" fmla="*/ 225196 h 942494"/>
              <a:gd name="connsiteX69" fmla="*/ 162132 w 1041810"/>
              <a:gd name="connsiteY69" fmla="*/ 218052 h 942494"/>
              <a:gd name="connsiteX70" fmla="*/ 154988 w 1041810"/>
              <a:gd name="connsiteY70" fmla="*/ 213289 h 942494"/>
              <a:gd name="connsiteX71" fmla="*/ 145463 w 1041810"/>
              <a:gd name="connsiteY71" fmla="*/ 208527 h 942494"/>
              <a:gd name="connsiteX72" fmla="*/ 138319 w 1041810"/>
              <a:gd name="connsiteY72" fmla="*/ 203764 h 942494"/>
              <a:gd name="connsiteX73" fmla="*/ 131176 w 1041810"/>
              <a:gd name="connsiteY73" fmla="*/ 196621 h 942494"/>
              <a:gd name="connsiteX74" fmla="*/ 109744 w 1041810"/>
              <a:gd name="connsiteY74" fmla="*/ 156140 h 942494"/>
              <a:gd name="connsiteX75" fmla="*/ 88313 w 1041810"/>
              <a:gd name="connsiteY75" fmla="*/ 137090 h 942494"/>
              <a:gd name="connsiteX76" fmla="*/ 62120 w 1041810"/>
              <a:gd name="connsiteY76" fmla="*/ 132327 h 942494"/>
              <a:gd name="connsiteX77" fmla="*/ 19257 w 1041810"/>
              <a:gd name="connsiteY77" fmla="*/ 108514 h 942494"/>
              <a:gd name="connsiteX78" fmla="*/ 9731 w 1041810"/>
              <a:gd name="connsiteY78" fmla="*/ 89464 h 942494"/>
              <a:gd name="connsiteX79" fmla="*/ 207 w 1041810"/>
              <a:gd name="connsiteY79" fmla="*/ 63271 h 942494"/>
              <a:gd name="connsiteX80" fmla="*/ 4969 w 1041810"/>
              <a:gd name="connsiteY80" fmla="*/ 39458 h 942494"/>
              <a:gd name="connsiteX0" fmla="*/ 4969 w 1041810"/>
              <a:gd name="connsiteY0" fmla="*/ 39458 h 946304"/>
              <a:gd name="connsiteX1" fmla="*/ 19257 w 1041810"/>
              <a:gd name="connsiteY1" fmla="*/ 1358 h 946304"/>
              <a:gd name="connsiteX2" fmla="*/ 62119 w 1041810"/>
              <a:gd name="connsiteY2" fmla="*/ 6121 h 946304"/>
              <a:gd name="connsiteX3" fmla="*/ 95457 w 1041810"/>
              <a:gd name="connsiteY3" fmla="*/ 25170 h 946304"/>
              <a:gd name="connsiteX4" fmla="*/ 126414 w 1041810"/>
              <a:gd name="connsiteY4" fmla="*/ 32314 h 946304"/>
              <a:gd name="connsiteX5" fmla="*/ 157369 w 1041810"/>
              <a:gd name="connsiteY5" fmla="*/ 34696 h 946304"/>
              <a:gd name="connsiteX6" fmla="*/ 212138 w 1041810"/>
              <a:gd name="connsiteY6" fmla="*/ 22789 h 946304"/>
              <a:gd name="connsiteX7" fmla="*/ 252620 w 1041810"/>
              <a:gd name="connsiteY7" fmla="*/ 48983 h 946304"/>
              <a:gd name="connsiteX8" fmla="*/ 312151 w 1041810"/>
              <a:gd name="connsiteY8" fmla="*/ 89465 h 946304"/>
              <a:gd name="connsiteX9" fmla="*/ 335963 w 1041810"/>
              <a:gd name="connsiteY9" fmla="*/ 115659 h 946304"/>
              <a:gd name="connsiteX10" fmla="*/ 385969 w 1041810"/>
              <a:gd name="connsiteY10" fmla="*/ 158520 h 946304"/>
              <a:gd name="connsiteX11" fmla="*/ 385969 w 1041810"/>
              <a:gd name="connsiteY11" fmla="*/ 222814 h 946304"/>
              <a:gd name="connsiteX12" fmla="*/ 397875 w 1041810"/>
              <a:gd name="connsiteY12" fmla="*/ 294252 h 946304"/>
              <a:gd name="connsiteX13" fmla="*/ 443120 w 1041810"/>
              <a:gd name="connsiteY13" fmla="*/ 337114 h 946304"/>
              <a:gd name="connsiteX14" fmla="*/ 469313 w 1041810"/>
              <a:gd name="connsiteY14" fmla="*/ 358545 h 946304"/>
              <a:gd name="connsiteX15" fmla="*/ 495506 w 1041810"/>
              <a:gd name="connsiteY15" fmla="*/ 382359 h 946304"/>
              <a:gd name="connsiteX16" fmla="*/ 514557 w 1041810"/>
              <a:gd name="connsiteY16" fmla="*/ 396645 h 946304"/>
              <a:gd name="connsiteX17" fmla="*/ 552657 w 1041810"/>
              <a:gd name="connsiteY17" fmla="*/ 451414 h 946304"/>
              <a:gd name="connsiteX18" fmla="*/ 571706 w 1041810"/>
              <a:gd name="connsiteY18" fmla="*/ 496658 h 946304"/>
              <a:gd name="connsiteX19" fmla="*/ 593138 w 1041810"/>
              <a:gd name="connsiteY19" fmla="*/ 534758 h 946304"/>
              <a:gd name="connsiteX20" fmla="*/ 600282 w 1041810"/>
              <a:gd name="connsiteY20" fmla="*/ 539521 h 946304"/>
              <a:gd name="connsiteX21" fmla="*/ 612188 w 1041810"/>
              <a:gd name="connsiteY21" fmla="*/ 541902 h 946304"/>
              <a:gd name="connsiteX22" fmla="*/ 619332 w 1041810"/>
              <a:gd name="connsiteY22" fmla="*/ 544283 h 946304"/>
              <a:gd name="connsiteX23" fmla="*/ 643144 w 1041810"/>
              <a:gd name="connsiteY23" fmla="*/ 549046 h 946304"/>
              <a:gd name="connsiteX24" fmla="*/ 669338 w 1041810"/>
              <a:gd name="connsiteY24" fmla="*/ 568096 h 946304"/>
              <a:gd name="connsiteX25" fmla="*/ 709819 w 1041810"/>
              <a:gd name="connsiteY25" fmla="*/ 584764 h 946304"/>
              <a:gd name="connsiteX26" fmla="*/ 783638 w 1041810"/>
              <a:gd name="connsiteY26" fmla="*/ 599053 h 946304"/>
              <a:gd name="connsiteX27" fmla="*/ 893175 w 1041810"/>
              <a:gd name="connsiteY27" fmla="*/ 630009 h 946304"/>
              <a:gd name="connsiteX28" fmla="*/ 971757 w 1041810"/>
              <a:gd name="connsiteY28" fmla="*/ 694301 h 946304"/>
              <a:gd name="connsiteX29" fmla="*/ 1026526 w 1041810"/>
              <a:gd name="connsiteY29" fmla="*/ 765738 h 946304"/>
              <a:gd name="connsiteX30" fmla="*/ 1033671 w 1041810"/>
              <a:gd name="connsiteY30" fmla="*/ 877658 h 946304"/>
              <a:gd name="connsiteX31" fmla="*/ 986045 w 1041810"/>
              <a:gd name="connsiteY31" fmla="*/ 941952 h 946304"/>
              <a:gd name="connsiteX32" fmla="*/ 878889 w 1041810"/>
              <a:gd name="connsiteY32" fmla="*/ 937189 h 946304"/>
              <a:gd name="connsiteX33" fmla="*/ 721726 w 1041810"/>
              <a:gd name="connsiteY33" fmla="*/ 846702 h 946304"/>
              <a:gd name="connsiteX34" fmla="*/ 614571 w 1041810"/>
              <a:gd name="connsiteY34" fmla="*/ 780028 h 946304"/>
              <a:gd name="connsiteX35" fmla="*/ 526464 w 1041810"/>
              <a:gd name="connsiteY35" fmla="*/ 715733 h 946304"/>
              <a:gd name="connsiteX36" fmla="*/ 476457 w 1041810"/>
              <a:gd name="connsiteY36" fmla="*/ 677633 h 946304"/>
              <a:gd name="connsiteX37" fmla="*/ 462169 w 1041810"/>
              <a:gd name="connsiteY37" fmla="*/ 658583 h 946304"/>
              <a:gd name="connsiteX38" fmla="*/ 443120 w 1041810"/>
              <a:gd name="connsiteY38" fmla="*/ 656202 h 946304"/>
              <a:gd name="connsiteX39" fmla="*/ 424070 w 1041810"/>
              <a:gd name="connsiteY39" fmla="*/ 649058 h 946304"/>
              <a:gd name="connsiteX40" fmla="*/ 409782 w 1041810"/>
              <a:gd name="connsiteY40" fmla="*/ 634770 h 946304"/>
              <a:gd name="connsiteX41" fmla="*/ 385969 w 1041810"/>
              <a:gd name="connsiteY41" fmla="*/ 625246 h 946304"/>
              <a:gd name="connsiteX42" fmla="*/ 374063 w 1041810"/>
              <a:gd name="connsiteY42" fmla="*/ 620483 h 946304"/>
              <a:gd name="connsiteX43" fmla="*/ 359776 w 1041810"/>
              <a:gd name="connsiteY43" fmla="*/ 615721 h 946304"/>
              <a:gd name="connsiteX44" fmla="*/ 350251 w 1041810"/>
              <a:gd name="connsiteY44" fmla="*/ 606196 h 946304"/>
              <a:gd name="connsiteX45" fmla="*/ 333582 w 1041810"/>
              <a:gd name="connsiteY45" fmla="*/ 587146 h 946304"/>
              <a:gd name="connsiteX46" fmla="*/ 331201 w 1041810"/>
              <a:gd name="connsiteY46" fmla="*/ 577621 h 946304"/>
              <a:gd name="connsiteX47" fmla="*/ 326438 w 1041810"/>
              <a:gd name="connsiteY47" fmla="*/ 563333 h 946304"/>
              <a:gd name="connsiteX48" fmla="*/ 321676 w 1041810"/>
              <a:gd name="connsiteY48" fmla="*/ 544283 h 946304"/>
              <a:gd name="connsiteX49" fmla="*/ 316913 w 1041810"/>
              <a:gd name="connsiteY49" fmla="*/ 484752 h 946304"/>
              <a:gd name="connsiteX50" fmla="*/ 314532 w 1041810"/>
              <a:gd name="connsiteY50" fmla="*/ 475227 h 946304"/>
              <a:gd name="connsiteX51" fmla="*/ 309769 w 1041810"/>
              <a:gd name="connsiteY51" fmla="*/ 456177 h 946304"/>
              <a:gd name="connsiteX52" fmla="*/ 305007 w 1041810"/>
              <a:gd name="connsiteY52" fmla="*/ 449033 h 946304"/>
              <a:gd name="connsiteX53" fmla="*/ 302626 w 1041810"/>
              <a:gd name="connsiteY53" fmla="*/ 441889 h 946304"/>
              <a:gd name="connsiteX54" fmla="*/ 293101 w 1041810"/>
              <a:gd name="connsiteY54" fmla="*/ 425221 h 946304"/>
              <a:gd name="connsiteX55" fmla="*/ 278813 w 1041810"/>
              <a:gd name="connsiteY55" fmla="*/ 410933 h 946304"/>
              <a:gd name="connsiteX56" fmla="*/ 264526 w 1041810"/>
              <a:gd name="connsiteY56" fmla="*/ 401408 h 946304"/>
              <a:gd name="connsiteX57" fmla="*/ 250238 w 1041810"/>
              <a:gd name="connsiteY57" fmla="*/ 391883 h 946304"/>
              <a:gd name="connsiteX58" fmla="*/ 245476 w 1041810"/>
              <a:gd name="connsiteY58" fmla="*/ 384739 h 946304"/>
              <a:gd name="connsiteX59" fmla="*/ 243094 w 1041810"/>
              <a:gd name="connsiteY59" fmla="*/ 377596 h 946304"/>
              <a:gd name="connsiteX60" fmla="*/ 247857 w 1041810"/>
              <a:gd name="connsiteY60" fmla="*/ 334733 h 946304"/>
              <a:gd name="connsiteX61" fmla="*/ 245476 w 1041810"/>
              <a:gd name="connsiteY61" fmla="*/ 308539 h 946304"/>
              <a:gd name="connsiteX62" fmla="*/ 231188 w 1041810"/>
              <a:gd name="connsiteY62" fmla="*/ 289489 h 946304"/>
              <a:gd name="connsiteX63" fmla="*/ 221663 w 1041810"/>
              <a:gd name="connsiteY63" fmla="*/ 272821 h 946304"/>
              <a:gd name="connsiteX64" fmla="*/ 209756 w 1041810"/>
              <a:gd name="connsiteY64" fmla="*/ 253770 h 946304"/>
              <a:gd name="connsiteX65" fmla="*/ 190707 w 1041810"/>
              <a:gd name="connsiteY65" fmla="*/ 253771 h 946304"/>
              <a:gd name="connsiteX66" fmla="*/ 185944 w 1041810"/>
              <a:gd name="connsiteY66" fmla="*/ 234721 h 946304"/>
              <a:gd name="connsiteX67" fmla="*/ 183563 w 1041810"/>
              <a:gd name="connsiteY67" fmla="*/ 227577 h 946304"/>
              <a:gd name="connsiteX68" fmla="*/ 176419 w 1041810"/>
              <a:gd name="connsiteY68" fmla="*/ 225196 h 946304"/>
              <a:gd name="connsiteX69" fmla="*/ 162132 w 1041810"/>
              <a:gd name="connsiteY69" fmla="*/ 218052 h 946304"/>
              <a:gd name="connsiteX70" fmla="*/ 154988 w 1041810"/>
              <a:gd name="connsiteY70" fmla="*/ 213289 h 946304"/>
              <a:gd name="connsiteX71" fmla="*/ 145463 w 1041810"/>
              <a:gd name="connsiteY71" fmla="*/ 208527 h 946304"/>
              <a:gd name="connsiteX72" fmla="*/ 138319 w 1041810"/>
              <a:gd name="connsiteY72" fmla="*/ 203764 h 946304"/>
              <a:gd name="connsiteX73" fmla="*/ 131176 w 1041810"/>
              <a:gd name="connsiteY73" fmla="*/ 196621 h 946304"/>
              <a:gd name="connsiteX74" fmla="*/ 109744 w 1041810"/>
              <a:gd name="connsiteY74" fmla="*/ 156140 h 946304"/>
              <a:gd name="connsiteX75" fmla="*/ 88313 w 1041810"/>
              <a:gd name="connsiteY75" fmla="*/ 137090 h 946304"/>
              <a:gd name="connsiteX76" fmla="*/ 62120 w 1041810"/>
              <a:gd name="connsiteY76" fmla="*/ 132327 h 946304"/>
              <a:gd name="connsiteX77" fmla="*/ 19257 w 1041810"/>
              <a:gd name="connsiteY77" fmla="*/ 108514 h 946304"/>
              <a:gd name="connsiteX78" fmla="*/ 9731 w 1041810"/>
              <a:gd name="connsiteY78" fmla="*/ 89464 h 946304"/>
              <a:gd name="connsiteX79" fmla="*/ 207 w 1041810"/>
              <a:gd name="connsiteY79" fmla="*/ 63271 h 946304"/>
              <a:gd name="connsiteX80" fmla="*/ 4969 w 1041810"/>
              <a:gd name="connsiteY80" fmla="*/ 39458 h 946304"/>
              <a:gd name="connsiteX0" fmla="*/ 4969 w 1041810"/>
              <a:gd name="connsiteY0" fmla="*/ 39458 h 950151"/>
              <a:gd name="connsiteX1" fmla="*/ 19257 w 1041810"/>
              <a:gd name="connsiteY1" fmla="*/ 1358 h 950151"/>
              <a:gd name="connsiteX2" fmla="*/ 62119 w 1041810"/>
              <a:gd name="connsiteY2" fmla="*/ 6121 h 950151"/>
              <a:gd name="connsiteX3" fmla="*/ 95457 w 1041810"/>
              <a:gd name="connsiteY3" fmla="*/ 25170 h 950151"/>
              <a:gd name="connsiteX4" fmla="*/ 126414 w 1041810"/>
              <a:gd name="connsiteY4" fmla="*/ 32314 h 950151"/>
              <a:gd name="connsiteX5" fmla="*/ 157369 w 1041810"/>
              <a:gd name="connsiteY5" fmla="*/ 34696 h 950151"/>
              <a:gd name="connsiteX6" fmla="*/ 212138 w 1041810"/>
              <a:gd name="connsiteY6" fmla="*/ 22789 h 950151"/>
              <a:gd name="connsiteX7" fmla="*/ 252620 w 1041810"/>
              <a:gd name="connsiteY7" fmla="*/ 48983 h 950151"/>
              <a:gd name="connsiteX8" fmla="*/ 312151 w 1041810"/>
              <a:gd name="connsiteY8" fmla="*/ 89465 h 950151"/>
              <a:gd name="connsiteX9" fmla="*/ 335963 w 1041810"/>
              <a:gd name="connsiteY9" fmla="*/ 115659 h 950151"/>
              <a:gd name="connsiteX10" fmla="*/ 385969 w 1041810"/>
              <a:gd name="connsiteY10" fmla="*/ 158520 h 950151"/>
              <a:gd name="connsiteX11" fmla="*/ 385969 w 1041810"/>
              <a:gd name="connsiteY11" fmla="*/ 222814 h 950151"/>
              <a:gd name="connsiteX12" fmla="*/ 397875 w 1041810"/>
              <a:gd name="connsiteY12" fmla="*/ 294252 h 950151"/>
              <a:gd name="connsiteX13" fmla="*/ 443120 w 1041810"/>
              <a:gd name="connsiteY13" fmla="*/ 337114 h 950151"/>
              <a:gd name="connsiteX14" fmla="*/ 469313 w 1041810"/>
              <a:gd name="connsiteY14" fmla="*/ 358545 h 950151"/>
              <a:gd name="connsiteX15" fmla="*/ 495506 w 1041810"/>
              <a:gd name="connsiteY15" fmla="*/ 382359 h 950151"/>
              <a:gd name="connsiteX16" fmla="*/ 514557 w 1041810"/>
              <a:gd name="connsiteY16" fmla="*/ 396645 h 950151"/>
              <a:gd name="connsiteX17" fmla="*/ 552657 w 1041810"/>
              <a:gd name="connsiteY17" fmla="*/ 451414 h 950151"/>
              <a:gd name="connsiteX18" fmla="*/ 571706 w 1041810"/>
              <a:gd name="connsiteY18" fmla="*/ 496658 h 950151"/>
              <a:gd name="connsiteX19" fmla="*/ 593138 w 1041810"/>
              <a:gd name="connsiteY19" fmla="*/ 534758 h 950151"/>
              <a:gd name="connsiteX20" fmla="*/ 600282 w 1041810"/>
              <a:gd name="connsiteY20" fmla="*/ 539521 h 950151"/>
              <a:gd name="connsiteX21" fmla="*/ 612188 w 1041810"/>
              <a:gd name="connsiteY21" fmla="*/ 541902 h 950151"/>
              <a:gd name="connsiteX22" fmla="*/ 619332 w 1041810"/>
              <a:gd name="connsiteY22" fmla="*/ 544283 h 950151"/>
              <a:gd name="connsiteX23" fmla="*/ 643144 w 1041810"/>
              <a:gd name="connsiteY23" fmla="*/ 549046 h 950151"/>
              <a:gd name="connsiteX24" fmla="*/ 669338 w 1041810"/>
              <a:gd name="connsiteY24" fmla="*/ 568096 h 950151"/>
              <a:gd name="connsiteX25" fmla="*/ 709819 w 1041810"/>
              <a:gd name="connsiteY25" fmla="*/ 584764 h 950151"/>
              <a:gd name="connsiteX26" fmla="*/ 783638 w 1041810"/>
              <a:gd name="connsiteY26" fmla="*/ 599053 h 950151"/>
              <a:gd name="connsiteX27" fmla="*/ 893175 w 1041810"/>
              <a:gd name="connsiteY27" fmla="*/ 630009 h 950151"/>
              <a:gd name="connsiteX28" fmla="*/ 971757 w 1041810"/>
              <a:gd name="connsiteY28" fmla="*/ 694301 h 950151"/>
              <a:gd name="connsiteX29" fmla="*/ 1026526 w 1041810"/>
              <a:gd name="connsiteY29" fmla="*/ 765738 h 950151"/>
              <a:gd name="connsiteX30" fmla="*/ 1033671 w 1041810"/>
              <a:gd name="connsiteY30" fmla="*/ 877658 h 950151"/>
              <a:gd name="connsiteX31" fmla="*/ 1000332 w 1041810"/>
              <a:gd name="connsiteY31" fmla="*/ 946714 h 950151"/>
              <a:gd name="connsiteX32" fmla="*/ 878889 w 1041810"/>
              <a:gd name="connsiteY32" fmla="*/ 937189 h 950151"/>
              <a:gd name="connsiteX33" fmla="*/ 721726 w 1041810"/>
              <a:gd name="connsiteY33" fmla="*/ 846702 h 950151"/>
              <a:gd name="connsiteX34" fmla="*/ 614571 w 1041810"/>
              <a:gd name="connsiteY34" fmla="*/ 780028 h 950151"/>
              <a:gd name="connsiteX35" fmla="*/ 526464 w 1041810"/>
              <a:gd name="connsiteY35" fmla="*/ 715733 h 950151"/>
              <a:gd name="connsiteX36" fmla="*/ 476457 w 1041810"/>
              <a:gd name="connsiteY36" fmla="*/ 677633 h 950151"/>
              <a:gd name="connsiteX37" fmla="*/ 462169 w 1041810"/>
              <a:gd name="connsiteY37" fmla="*/ 658583 h 950151"/>
              <a:gd name="connsiteX38" fmla="*/ 443120 w 1041810"/>
              <a:gd name="connsiteY38" fmla="*/ 656202 h 950151"/>
              <a:gd name="connsiteX39" fmla="*/ 424070 w 1041810"/>
              <a:gd name="connsiteY39" fmla="*/ 649058 h 950151"/>
              <a:gd name="connsiteX40" fmla="*/ 409782 w 1041810"/>
              <a:gd name="connsiteY40" fmla="*/ 634770 h 950151"/>
              <a:gd name="connsiteX41" fmla="*/ 385969 w 1041810"/>
              <a:gd name="connsiteY41" fmla="*/ 625246 h 950151"/>
              <a:gd name="connsiteX42" fmla="*/ 374063 w 1041810"/>
              <a:gd name="connsiteY42" fmla="*/ 620483 h 950151"/>
              <a:gd name="connsiteX43" fmla="*/ 359776 w 1041810"/>
              <a:gd name="connsiteY43" fmla="*/ 615721 h 950151"/>
              <a:gd name="connsiteX44" fmla="*/ 350251 w 1041810"/>
              <a:gd name="connsiteY44" fmla="*/ 606196 h 950151"/>
              <a:gd name="connsiteX45" fmla="*/ 333582 w 1041810"/>
              <a:gd name="connsiteY45" fmla="*/ 587146 h 950151"/>
              <a:gd name="connsiteX46" fmla="*/ 331201 w 1041810"/>
              <a:gd name="connsiteY46" fmla="*/ 577621 h 950151"/>
              <a:gd name="connsiteX47" fmla="*/ 326438 w 1041810"/>
              <a:gd name="connsiteY47" fmla="*/ 563333 h 950151"/>
              <a:gd name="connsiteX48" fmla="*/ 321676 w 1041810"/>
              <a:gd name="connsiteY48" fmla="*/ 544283 h 950151"/>
              <a:gd name="connsiteX49" fmla="*/ 316913 w 1041810"/>
              <a:gd name="connsiteY49" fmla="*/ 484752 h 950151"/>
              <a:gd name="connsiteX50" fmla="*/ 314532 w 1041810"/>
              <a:gd name="connsiteY50" fmla="*/ 475227 h 950151"/>
              <a:gd name="connsiteX51" fmla="*/ 309769 w 1041810"/>
              <a:gd name="connsiteY51" fmla="*/ 456177 h 950151"/>
              <a:gd name="connsiteX52" fmla="*/ 305007 w 1041810"/>
              <a:gd name="connsiteY52" fmla="*/ 449033 h 950151"/>
              <a:gd name="connsiteX53" fmla="*/ 302626 w 1041810"/>
              <a:gd name="connsiteY53" fmla="*/ 441889 h 950151"/>
              <a:gd name="connsiteX54" fmla="*/ 293101 w 1041810"/>
              <a:gd name="connsiteY54" fmla="*/ 425221 h 950151"/>
              <a:gd name="connsiteX55" fmla="*/ 278813 w 1041810"/>
              <a:gd name="connsiteY55" fmla="*/ 410933 h 950151"/>
              <a:gd name="connsiteX56" fmla="*/ 264526 w 1041810"/>
              <a:gd name="connsiteY56" fmla="*/ 401408 h 950151"/>
              <a:gd name="connsiteX57" fmla="*/ 250238 w 1041810"/>
              <a:gd name="connsiteY57" fmla="*/ 391883 h 950151"/>
              <a:gd name="connsiteX58" fmla="*/ 245476 w 1041810"/>
              <a:gd name="connsiteY58" fmla="*/ 384739 h 950151"/>
              <a:gd name="connsiteX59" fmla="*/ 243094 w 1041810"/>
              <a:gd name="connsiteY59" fmla="*/ 377596 h 950151"/>
              <a:gd name="connsiteX60" fmla="*/ 247857 w 1041810"/>
              <a:gd name="connsiteY60" fmla="*/ 334733 h 950151"/>
              <a:gd name="connsiteX61" fmla="*/ 245476 w 1041810"/>
              <a:gd name="connsiteY61" fmla="*/ 308539 h 950151"/>
              <a:gd name="connsiteX62" fmla="*/ 231188 w 1041810"/>
              <a:gd name="connsiteY62" fmla="*/ 289489 h 950151"/>
              <a:gd name="connsiteX63" fmla="*/ 221663 w 1041810"/>
              <a:gd name="connsiteY63" fmla="*/ 272821 h 950151"/>
              <a:gd name="connsiteX64" fmla="*/ 209756 w 1041810"/>
              <a:gd name="connsiteY64" fmla="*/ 253770 h 950151"/>
              <a:gd name="connsiteX65" fmla="*/ 190707 w 1041810"/>
              <a:gd name="connsiteY65" fmla="*/ 253771 h 950151"/>
              <a:gd name="connsiteX66" fmla="*/ 185944 w 1041810"/>
              <a:gd name="connsiteY66" fmla="*/ 234721 h 950151"/>
              <a:gd name="connsiteX67" fmla="*/ 183563 w 1041810"/>
              <a:gd name="connsiteY67" fmla="*/ 227577 h 950151"/>
              <a:gd name="connsiteX68" fmla="*/ 176419 w 1041810"/>
              <a:gd name="connsiteY68" fmla="*/ 225196 h 950151"/>
              <a:gd name="connsiteX69" fmla="*/ 162132 w 1041810"/>
              <a:gd name="connsiteY69" fmla="*/ 218052 h 950151"/>
              <a:gd name="connsiteX70" fmla="*/ 154988 w 1041810"/>
              <a:gd name="connsiteY70" fmla="*/ 213289 h 950151"/>
              <a:gd name="connsiteX71" fmla="*/ 145463 w 1041810"/>
              <a:gd name="connsiteY71" fmla="*/ 208527 h 950151"/>
              <a:gd name="connsiteX72" fmla="*/ 138319 w 1041810"/>
              <a:gd name="connsiteY72" fmla="*/ 203764 h 950151"/>
              <a:gd name="connsiteX73" fmla="*/ 131176 w 1041810"/>
              <a:gd name="connsiteY73" fmla="*/ 196621 h 950151"/>
              <a:gd name="connsiteX74" fmla="*/ 109744 w 1041810"/>
              <a:gd name="connsiteY74" fmla="*/ 156140 h 950151"/>
              <a:gd name="connsiteX75" fmla="*/ 88313 w 1041810"/>
              <a:gd name="connsiteY75" fmla="*/ 137090 h 950151"/>
              <a:gd name="connsiteX76" fmla="*/ 62120 w 1041810"/>
              <a:gd name="connsiteY76" fmla="*/ 132327 h 950151"/>
              <a:gd name="connsiteX77" fmla="*/ 19257 w 1041810"/>
              <a:gd name="connsiteY77" fmla="*/ 108514 h 950151"/>
              <a:gd name="connsiteX78" fmla="*/ 9731 w 1041810"/>
              <a:gd name="connsiteY78" fmla="*/ 89464 h 950151"/>
              <a:gd name="connsiteX79" fmla="*/ 207 w 1041810"/>
              <a:gd name="connsiteY79" fmla="*/ 63271 h 950151"/>
              <a:gd name="connsiteX80" fmla="*/ 4969 w 1041810"/>
              <a:gd name="connsiteY80" fmla="*/ 39458 h 950151"/>
              <a:gd name="connsiteX0" fmla="*/ 4969 w 1071125"/>
              <a:gd name="connsiteY0" fmla="*/ 39458 h 949488"/>
              <a:gd name="connsiteX1" fmla="*/ 19257 w 1071125"/>
              <a:gd name="connsiteY1" fmla="*/ 1358 h 949488"/>
              <a:gd name="connsiteX2" fmla="*/ 62119 w 1071125"/>
              <a:gd name="connsiteY2" fmla="*/ 6121 h 949488"/>
              <a:gd name="connsiteX3" fmla="*/ 95457 w 1071125"/>
              <a:gd name="connsiteY3" fmla="*/ 25170 h 949488"/>
              <a:gd name="connsiteX4" fmla="*/ 126414 w 1071125"/>
              <a:gd name="connsiteY4" fmla="*/ 32314 h 949488"/>
              <a:gd name="connsiteX5" fmla="*/ 157369 w 1071125"/>
              <a:gd name="connsiteY5" fmla="*/ 34696 h 949488"/>
              <a:gd name="connsiteX6" fmla="*/ 212138 w 1071125"/>
              <a:gd name="connsiteY6" fmla="*/ 22789 h 949488"/>
              <a:gd name="connsiteX7" fmla="*/ 252620 w 1071125"/>
              <a:gd name="connsiteY7" fmla="*/ 48983 h 949488"/>
              <a:gd name="connsiteX8" fmla="*/ 312151 w 1071125"/>
              <a:gd name="connsiteY8" fmla="*/ 89465 h 949488"/>
              <a:gd name="connsiteX9" fmla="*/ 335963 w 1071125"/>
              <a:gd name="connsiteY9" fmla="*/ 115659 h 949488"/>
              <a:gd name="connsiteX10" fmla="*/ 385969 w 1071125"/>
              <a:gd name="connsiteY10" fmla="*/ 158520 h 949488"/>
              <a:gd name="connsiteX11" fmla="*/ 385969 w 1071125"/>
              <a:gd name="connsiteY11" fmla="*/ 222814 h 949488"/>
              <a:gd name="connsiteX12" fmla="*/ 397875 w 1071125"/>
              <a:gd name="connsiteY12" fmla="*/ 294252 h 949488"/>
              <a:gd name="connsiteX13" fmla="*/ 443120 w 1071125"/>
              <a:gd name="connsiteY13" fmla="*/ 337114 h 949488"/>
              <a:gd name="connsiteX14" fmla="*/ 469313 w 1071125"/>
              <a:gd name="connsiteY14" fmla="*/ 358545 h 949488"/>
              <a:gd name="connsiteX15" fmla="*/ 495506 w 1071125"/>
              <a:gd name="connsiteY15" fmla="*/ 382359 h 949488"/>
              <a:gd name="connsiteX16" fmla="*/ 514557 w 1071125"/>
              <a:gd name="connsiteY16" fmla="*/ 396645 h 949488"/>
              <a:gd name="connsiteX17" fmla="*/ 552657 w 1071125"/>
              <a:gd name="connsiteY17" fmla="*/ 451414 h 949488"/>
              <a:gd name="connsiteX18" fmla="*/ 571706 w 1071125"/>
              <a:gd name="connsiteY18" fmla="*/ 496658 h 949488"/>
              <a:gd name="connsiteX19" fmla="*/ 593138 w 1071125"/>
              <a:gd name="connsiteY19" fmla="*/ 534758 h 949488"/>
              <a:gd name="connsiteX20" fmla="*/ 600282 w 1071125"/>
              <a:gd name="connsiteY20" fmla="*/ 539521 h 949488"/>
              <a:gd name="connsiteX21" fmla="*/ 612188 w 1071125"/>
              <a:gd name="connsiteY21" fmla="*/ 541902 h 949488"/>
              <a:gd name="connsiteX22" fmla="*/ 619332 w 1071125"/>
              <a:gd name="connsiteY22" fmla="*/ 544283 h 949488"/>
              <a:gd name="connsiteX23" fmla="*/ 643144 w 1071125"/>
              <a:gd name="connsiteY23" fmla="*/ 549046 h 949488"/>
              <a:gd name="connsiteX24" fmla="*/ 669338 w 1071125"/>
              <a:gd name="connsiteY24" fmla="*/ 568096 h 949488"/>
              <a:gd name="connsiteX25" fmla="*/ 709819 w 1071125"/>
              <a:gd name="connsiteY25" fmla="*/ 584764 h 949488"/>
              <a:gd name="connsiteX26" fmla="*/ 783638 w 1071125"/>
              <a:gd name="connsiteY26" fmla="*/ 599053 h 949488"/>
              <a:gd name="connsiteX27" fmla="*/ 893175 w 1071125"/>
              <a:gd name="connsiteY27" fmla="*/ 630009 h 949488"/>
              <a:gd name="connsiteX28" fmla="*/ 971757 w 1071125"/>
              <a:gd name="connsiteY28" fmla="*/ 694301 h 949488"/>
              <a:gd name="connsiteX29" fmla="*/ 1026526 w 1071125"/>
              <a:gd name="connsiteY29" fmla="*/ 765738 h 949488"/>
              <a:gd name="connsiteX30" fmla="*/ 1067009 w 1071125"/>
              <a:gd name="connsiteY30" fmla="*/ 887183 h 949488"/>
              <a:gd name="connsiteX31" fmla="*/ 1000332 w 1071125"/>
              <a:gd name="connsiteY31" fmla="*/ 946714 h 949488"/>
              <a:gd name="connsiteX32" fmla="*/ 878889 w 1071125"/>
              <a:gd name="connsiteY32" fmla="*/ 937189 h 949488"/>
              <a:gd name="connsiteX33" fmla="*/ 721726 w 1071125"/>
              <a:gd name="connsiteY33" fmla="*/ 846702 h 949488"/>
              <a:gd name="connsiteX34" fmla="*/ 614571 w 1071125"/>
              <a:gd name="connsiteY34" fmla="*/ 780028 h 949488"/>
              <a:gd name="connsiteX35" fmla="*/ 526464 w 1071125"/>
              <a:gd name="connsiteY35" fmla="*/ 715733 h 949488"/>
              <a:gd name="connsiteX36" fmla="*/ 476457 w 1071125"/>
              <a:gd name="connsiteY36" fmla="*/ 677633 h 949488"/>
              <a:gd name="connsiteX37" fmla="*/ 462169 w 1071125"/>
              <a:gd name="connsiteY37" fmla="*/ 658583 h 949488"/>
              <a:gd name="connsiteX38" fmla="*/ 443120 w 1071125"/>
              <a:gd name="connsiteY38" fmla="*/ 656202 h 949488"/>
              <a:gd name="connsiteX39" fmla="*/ 424070 w 1071125"/>
              <a:gd name="connsiteY39" fmla="*/ 649058 h 949488"/>
              <a:gd name="connsiteX40" fmla="*/ 409782 w 1071125"/>
              <a:gd name="connsiteY40" fmla="*/ 634770 h 949488"/>
              <a:gd name="connsiteX41" fmla="*/ 385969 w 1071125"/>
              <a:gd name="connsiteY41" fmla="*/ 625246 h 949488"/>
              <a:gd name="connsiteX42" fmla="*/ 374063 w 1071125"/>
              <a:gd name="connsiteY42" fmla="*/ 620483 h 949488"/>
              <a:gd name="connsiteX43" fmla="*/ 359776 w 1071125"/>
              <a:gd name="connsiteY43" fmla="*/ 615721 h 949488"/>
              <a:gd name="connsiteX44" fmla="*/ 350251 w 1071125"/>
              <a:gd name="connsiteY44" fmla="*/ 606196 h 949488"/>
              <a:gd name="connsiteX45" fmla="*/ 333582 w 1071125"/>
              <a:gd name="connsiteY45" fmla="*/ 587146 h 949488"/>
              <a:gd name="connsiteX46" fmla="*/ 331201 w 1071125"/>
              <a:gd name="connsiteY46" fmla="*/ 577621 h 949488"/>
              <a:gd name="connsiteX47" fmla="*/ 326438 w 1071125"/>
              <a:gd name="connsiteY47" fmla="*/ 563333 h 949488"/>
              <a:gd name="connsiteX48" fmla="*/ 321676 w 1071125"/>
              <a:gd name="connsiteY48" fmla="*/ 544283 h 949488"/>
              <a:gd name="connsiteX49" fmla="*/ 316913 w 1071125"/>
              <a:gd name="connsiteY49" fmla="*/ 484752 h 949488"/>
              <a:gd name="connsiteX50" fmla="*/ 314532 w 1071125"/>
              <a:gd name="connsiteY50" fmla="*/ 475227 h 949488"/>
              <a:gd name="connsiteX51" fmla="*/ 309769 w 1071125"/>
              <a:gd name="connsiteY51" fmla="*/ 456177 h 949488"/>
              <a:gd name="connsiteX52" fmla="*/ 305007 w 1071125"/>
              <a:gd name="connsiteY52" fmla="*/ 449033 h 949488"/>
              <a:gd name="connsiteX53" fmla="*/ 302626 w 1071125"/>
              <a:gd name="connsiteY53" fmla="*/ 441889 h 949488"/>
              <a:gd name="connsiteX54" fmla="*/ 293101 w 1071125"/>
              <a:gd name="connsiteY54" fmla="*/ 425221 h 949488"/>
              <a:gd name="connsiteX55" fmla="*/ 278813 w 1071125"/>
              <a:gd name="connsiteY55" fmla="*/ 410933 h 949488"/>
              <a:gd name="connsiteX56" fmla="*/ 264526 w 1071125"/>
              <a:gd name="connsiteY56" fmla="*/ 401408 h 949488"/>
              <a:gd name="connsiteX57" fmla="*/ 250238 w 1071125"/>
              <a:gd name="connsiteY57" fmla="*/ 391883 h 949488"/>
              <a:gd name="connsiteX58" fmla="*/ 245476 w 1071125"/>
              <a:gd name="connsiteY58" fmla="*/ 384739 h 949488"/>
              <a:gd name="connsiteX59" fmla="*/ 243094 w 1071125"/>
              <a:gd name="connsiteY59" fmla="*/ 377596 h 949488"/>
              <a:gd name="connsiteX60" fmla="*/ 247857 w 1071125"/>
              <a:gd name="connsiteY60" fmla="*/ 334733 h 949488"/>
              <a:gd name="connsiteX61" fmla="*/ 245476 w 1071125"/>
              <a:gd name="connsiteY61" fmla="*/ 308539 h 949488"/>
              <a:gd name="connsiteX62" fmla="*/ 231188 w 1071125"/>
              <a:gd name="connsiteY62" fmla="*/ 289489 h 949488"/>
              <a:gd name="connsiteX63" fmla="*/ 221663 w 1071125"/>
              <a:gd name="connsiteY63" fmla="*/ 272821 h 949488"/>
              <a:gd name="connsiteX64" fmla="*/ 209756 w 1071125"/>
              <a:gd name="connsiteY64" fmla="*/ 253770 h 949488"/>
              <a:gd name="connsiteX65" fmla="*/ 190707 w 1071125"/>
              <a:gd name="connsiteY65" fmla="*/ 253771 h 949488"/>
              <a:gd name="connsiteX66" fmla="*/ 185944 w 1071125"/>
              <a:gd name="connsiteY66" fmla="*/ 234721 h 949488"/>
              <a:gd name="connsiteX67" fmla="*/ 183563 w 1071125"/>
              <a:gd name="connsiteY67" fmla="*/ 227577 h 949488"/>
              <a:gd name="connsiteX68" fmla="*/ 176419 w 1071125"/>
              <a:gd name="connsiteY68" fmla="*/ 225196 h 949488"/>
              <a:gd name="connsiteX69" fmla="*/ 162132 w 1071125"/>
              <a:gd name="connsiteY69" fmla="*/ 218052 h 949488"/>
              <a:gd name="connsiteX70" fmla="*/ 154988 w 1071125"/>
              <a:gd name="connsiteY70" fmla="*/ 213289 h 949488"/>
              <a:gd name="connsiteX71" fmla="*/ 145463 w 1071125"/>
              <a:gd name="connsiteY71" fmla="*/ 208527 h 949488"/>
              <a:gd name="connsiteX72" fmla="*/ 138319 w 1071125"/>
              <a:gd name="connsiteY72" fmla="*/ 203764 h 949488"/>
              <a:gd name="connsiteX73" fmla="*/ 131176 w 1071125"/>
              <a:gd name="connsiteY73" fmla="*/ 196621 h 949488"/>
              <a:gd name="connsiteX74" fmla="*/ 109744 w 1071125"/>
              <a:gd name="connsiteY74" fmla="*/ 156140 h 949488"/>
              <a:gd name="connsiteX75" fmla="*/ 88313 w 1071125"/>
              <a:gd name="connsiteY75" fmla="*/ 137090 h 949488"/>
              <a:gd name="connsiteX76" fmla="*/ 62120 w 1071125"/>
              <a:gd name="connsiteY76" fmla="*/ 132327 h 949488"/>
              <a:gd name="connsiteX77" fmla="*/ 19257 w 1071125"/>
              <a:gd name="connsiteY77" fmla="*/ 108514 h 949488"/>
              <a:gd name="connsiteX78" fmla="*/ 9731 w 1071125"/>
              <a:gd name="connsiteY78" fmla="*/ 89464 h 949488"/>
              <a:gd name="connsiteX79" fmla="*/ 207 w 1071125"/>
              <a:gd name="connsiteY79" fmla="*/ 63271 h 949488"/>
              <a:gd name="connsiteX80" fmla="*/ 4969 w 1071125"/>
              <a:gd name="connsiteY80" fmla="*/ 39458 h 949488"/>
              <a:gd name="connsiteX0" fmla="*/ 4969 w 1074565"/>
              <a:gd name="connsiteY0" fmla="*/ 39458 h 949488"/>
              <a:gd name="connsiteX1" fmla="*/ 19257 w 1074565"/>
              <a:gd name="connsiteY1" fmla="*/ 1358 h 949488"/>
              <a:gd name="connsiteX2" fmla="*/ 62119 w 1074565"/>
              <a:gd name="connsiteY2" fmla="*/ 6121 h 949488"/>
              <a:gd name="connsiteX3" fmla="*/ 95457 w 1074565"/>
              <a:gd name="connsiteY3" fmla="*/ 25170 h 949488"/>
              <a:gd name="connsiteX4" fmla="*/ 126414 w 1074565"/>
              <a:gd name="connsiteY4" fmla="*/ 32314 h 949488"/>
              <a:gd name="connsiteX5" fmla="*/ 157369 w 1074565"/>
              <a:gd name="connsiteY5" fmla="*/ 34696 h 949488"/>
              <a:gd name="connsiteX6" fmla="*/ 212138 w 1074565"/>
              <a:gd name="connsiteY6" fmla="*/ 22789 h 949488"/>
              <a:gd name="connsiteX7" fmla="*/ 252620 w 1074565"/>
              <a:gd name="connsiteY7" fmla="*/ 48983 h 949488"/>
              <a:gd name="connsiteX8" fmla="*/ 312151 w 1074565"/>
              <a:gd name="connsiteY8" fmla="*/ 89465 h 949488"/>
              <a:gd name="connsiteX9" fmla="*/ 335963 w 1074565"/>
              <a:gd name="connsiteY9" fmla="*/ 115659 h 949488"/>
              <a:gd name="connsiteX10" fmla="*/ 385969 w 1074565"/>
              <a:gd name="connsiteY10" fmla="*/ 158520 h 949488"/>
              <a:gd name="connsiteX11" fmla="*/ 385969 w 1074565"/>
              <a:gd name="connsiteY11" fmla="*/ 222814 h 949488"/>
              <a:gd name="connsiteX12" fmla="*/ 397875 w 1074565"/>
              <a:gd name="connsiteY12" fmla="*/ 294252 h 949488"/>
              <a:gd name="connsiteX13" fmla="*/ 443120 w 1074565"/>
              <a:gd name="connsiteY13" fmla="*/ 337114 h 949488"/>
              <a:gd name="connsiteX14" fmla="*/ 469313 w 1074565"/>
              <a:gd name="connsiteY14" fmla="*/ 358545 h 949488"/>
              <a:gd name="connsiteX15" fmla="*/ 495506 w 1074565"/>
              <a:gd name="connsiteY15" fmla="*/ 382359 h 949488"/>
              <a:gd name="connsiteX16" fmla="*/ 514557 w 1074565"/>
              <a:gd name="connsiteY16" fmla="*/ 396645 h 949488"/>
              <a:gd name="connsiteX17" fmla="*/ 552657 w 1074565"/>
              <a:gd name="connsiteY17" fmla="*/ 451414 h 949488"/>
              <a:gd name="connsiteX18" fmla="*/ 571706 w 1074565"/>
              <a:gd name="connsiteY18" fmla="*/ 496658 h 949488"/>
              <a:gd name="connsiteX19" fmla="*/ 593138 w 1074565"/>
              <a:gd name="connsiteY19" fmla="*/ 534758 h 949488"/>
              <a:gd name="connsiteX20" fmla="*/ 600282 w 1074565"/>
              <a:gd name="connsiteY20" fmla="*/ 539521 h 949488"/>
              <a:gd name="connsiteX21" fmla="*/ 612188 w 1074565"/>
              <a:gd name="connsiteY21" fmla="*/ 541902 h 949488"/>
              <a:gd name="connsiteX22" fmla="*/ 619332 w 1074565"/>
              <a:gd name="connsiteY22" fmla="*/ 544283 h 949488"/>
              <a:gd name="connsiteX23" fmla="*/ 643144 w 1074565"/>
              <a:gd name="connsiteY23" fmla="*/ 549046 h 949488"/>
              <a:gd name="connsiteX24" fmla="*/ 669338 w 1074565"/>
              <a:gd name="connsiteY24" fmla="*/ 568096 h 949488"/>
              <a:gd name="connsiteX25" fmla="*/ 709819 w 1074565"/>
              <a:gd name="connsiteY25" fmla="*/ 584764 h 949488"/>
              <a:gd name="connsiteX26" fmla="*/ 783638 w 1074565"/>
              <a:gd name="connsiteY26" fmla="*/ 599053 h 949488"/>
              <a:gd name="connsiteX27" fmla="*/ 893175 w 1074565"/>
              <a:gd name="connsiteY27" fmla="*/ 630009 h 949488"/>
              <a:gd name="connsiteX28" fmla="*/ 971757 w 1074565"/>
              <a:gd name="connsiteY28" fmla="*/ 694301 h 949488"/>
              <a:gd name="connsiteX29" fmla="*/ 1052720 w 1074565"/>
              <a:gd name="connsiteY29" fmla="*/ 763357 h 949488"/>
              <a:gd name="connsiteX30" fmla="*/ 1067009 w 1074565"/>
              <a:gd name="connsiteY30" fmla="*/ 887183 h 949488"/>
              <a:gd name="connsiteX31" fmla="*/ 1000332 w 1074565"/>
              <a:gd name="connsiteY31" fmla="*/ 946714 h 949488"/>
              <a:gd name="connsiteX32" fmla="*/ 878889 w 1074565"/>
              <a:gd name="connsiteY32" fmla="*/ 937189 h 949488"/>
              <a:gd name="connsiteX33" fmla="*/ 721726 w 1074565"/>
              <a:gd name="connsiteY33" fmla="*/ 846702 h 949488"/>
              <a:gd name="connsiteX34" fmla="*/ 614571 w 1074565"/>
              <a:gd name="connsiteY34" fmla="*/ 780028 h 949488"/>
              <a:gd name="connsiteX35" fmla="*/ 526464 w 1074565"/>
              <a:gd name="connsiteY35" fmla="*/ 715733 h 949488"/>
              <a:gd name="connsiteX36" fmla="*/ 476457 w 1074565"/>
              <a:gd name="connsiteY36" fmla="*/ 677633 h 949488"/>
              <a:gd name="connsiteX37" fmla="*/ 462169 w 1074565"/>
              <a:gd name="connsiteY37" fmla="*/ 658583 h 949488"/>
              <a:gd name="connsiteX38" fmla="*/ 443120 w 1074565"/>
              <a:gd name="connsiteY38" fmla="*/ 656202 h 949488"/>
              <a:gd name="connsiteX39" fmla="*/ 424070 w 1074565"/>
              <a:gd name="connsiteY39" fmla="*/ 649058 h 949488"/>
              <a:gd name="connsiteX40" fmla="*/ 409782 w 1074565"/>
              <a:gd name="connsiteY40" fmla="*/ 634770 h 949488"/>
              <a:gd name="connsiteX41" fmla="*/ 385969 w 1074565"/>
              <a:gd name="connsiteY41" fmla="*/ 625246 h 949488"/>
              <a:gd name="connsiteX42" fmla="*/ 374063 w 1074565"/>
              <a:gd name="connsiteY42" fmla="*/ 620483 h 949488"/>
              <a:gd name="connsiteX43" fmla="*/ 359776 w 1074565"/>
              <a:gd name="connsiteY43" fmla="*/ 615721 h 949488"/>
              <a:gd name="connsiteX44" fmla="*/ 350251 w 1074565"/>
              <a:gd name="connsiteY44" fmla="*/ 606196 h 949488"/>
              <a:gd name="connsiteX45" fmla="*/ 333582 w 1074565"/>
              <a:gd name="connsiteY45" fmla="*/ 587146 h 949488"/>
              <a:gd name="connsiteX46" fmla="*/ 331201 w 1074565"/>
              <a:gd name="connsiteY46" fmla="*/ 577621 h 949488"/>
              <a:gd name="connsiteX47" fmla="*/ 326438 w 1074565"/>
              <a:gd name="connsiteY47" fmla="*/ 563333 h 949488"/>
              <a:gd name="connsiteX48" fmla="*/ 321676 w 1074565"/>
              <a:gd name="connsiteY48" fmla="*/ 544283 h 949488"/>
              <a:gd name="connsiteX49" fmla="*/ 316913 w 1074565"/>
              <a:gd name="connsiteY49" fmla="*/ 484752 h 949488"/>
              <a:gd name="connsiteX50" fmla="*/ 314532 w 1074565"/>
              <a:gd name="connsiteY50" fmla="*/ 475227 h 949488"/>
              <a:gd name="connsiteX51" fmla="*/ 309769 w 1074565"/>
              <a:gd name="connsiteY51" fmla="*/ 456177 h 949488"/>
              <a:gd name="connsiteX52" fmla="*/ 305007 w 1074565"/>
              <a:gd name="connsiteY52" fmla="*/ 449033 h 949488"/>
              <a:gd name="connsiteX53" fmla="*/ 302626 w 1074565"/>
              <a:gd name="connsiteY53" fmla="*/ 441889 h 949488"/>
              <a:gd name="connsiteX54" fmla="*/ 293101 w 1074565"/>
              <a:gd name="connsiteY54" fmla="*/ 425221 h 949488"/>
              <a:gd name="connsiteX55" fmla="*/ 278813 w 1074565"/>
              <a:gd name="connsiteY55" fmla="*/ 410933 h 949488"/>
              <a:gd name="connsiteX56" fmla="*/ 264526 w 1074565"/>
              <a:gd name="connsiteY56" fmla="*/ 401408 h 949488"/>
              <a:gd name="connsiteX57" fmla="*/ 250238 w 1074565"/>
              <a:gd name="connsiteY57" fmla="*/ 391883 h 949488"/>
              <a:gd name="connsiteX58" fmla="*/ 245476 w 1074565"/>
              <a:gd name="connsiteY58" fmla="*/ 384739 h 949488"/>
              <a:gd name="connsiteX59" fmla="*/ 243094 w 1074565"/>
              <a:gd name="connsiteY59" fmla="*/ 377596 h 949488"/>
              <a:gd name="connsiteX60" fmla="*/ 247857 w 1074565"/>
              <a:gd name="connsiteY60" fmla="*/ 334733 h 949488"/>
              <a:gd name="connsiteX61" fmla="*/ 245476 w 1074565"/>
              <a:gd name="connsiteY61" fmla="*/ 308539 h 949488"/>
              <a:gd name="connsiteX62" fmla="*/ 231188 w 1074565"/>
              <a:gd name="connsiteY62" fmla="*/ 289489 h 949488"/>
              <a:gd name="connsiteX63" fmla="*/ 221663 w 1074565"/>
              <a:gd name="connsiteY63" fmla="*/ 272821 h 949488"/>
              <a:gd name="connsiteX64" fmla="*/ 209756 w 1074565"/>
              <a:gd name="connsiteY64" fmla="*/ 253770 h 949488"/>
              <a:gd name="connsiteX65" fmla="*/ 190707 w 1074565"/>
              <a:gd name="connsiteY65" fmla="*/ 253771 h 949488"/>
              <a:gd name="connsiteX66" fmla="*/ 185944 w 1074565"/>
              <a:gd name="connsiteY66" fmla="*/ 234721 h 949488"/>
              <a:gd name="connsiteX67" fmla="*/ 183563 w 1074565"/>
              <a:gd name="connsiteY67" fmla="*/ 227577 h 949488"/>
              <a:gd name="connsiteX68" fmla="*/ 176419 w 1074565"/>
              <a:gd name="connsiteY68" fmla="*/ 225196 h 949488"/>
              <a:gd name="connsiteX69" fmla="*/ 162132 w 1074565"/>
              <a:gd name="connsiteY69" fmla="*/ 218052 h 949488"/>
              <a:gd name="connsiteX70" fmla="*/ 154988 w 1074565"/>
              <a:gd name="connsiteY70" fmla="*/ 213289 h 949488"/>
              <a:gd name="connsiteX71" fmla="*/ 145463 w 1074565"/>
              <a:gd name="connsiteY71" fmla="*/ 208527 h 949488"/>
              <a:gd name="connsiteX72" fmla="*/ 138319 w 1074565"/>
              <a:gd name="connsiteY72" fmla="*/ 203764 h 949488"/>
              <a:gd name="connsiteX73" fmla="*/ 131176 w 1074565"/>
              <a:gd name="connsiteY73" fmla="*/ 196621 h 949488"/>
              <a:gd name="connsiteX74" fmla="*/ 109744 w 1074565"/>
              <a:gd name="connsiteY74" fmla="*/ 156140 h 949488"/>
              <a:gd name="connsiteX75" fmla="*/ 88313 w 1074565"/>
              <a:gd name="connsiteY75" fmla="*/ 137090 h 949488"/>
              <a:gd name="connsiteX76" fmla="*/ 62120 w 1074565"/>
              <a:gd name="connsiteY76" fmla="*/ 132327 h 949488"/>
              <a:gd name="connsiteX77" fmla="*/ 19257 w 1074565"/>
              <a:gd name="connsiteY77" fmla="*/ 108514 h 949488"/>
              <a:gd name="connsiteX78" fmla="*/ 9731 w 1074565"/>
              <a:gd name="connsiteY78" fmla="*/ 89464 h 949488"/>
              <a:gd name="connsiteX79" fmla="*/ 207 w 1074565"/>
              <a:gd name="connsiteY79" fmla="*/ 63271 h 949488"/>
              <a:gd name="connsiteX80" fmla="*/ 4969 w 1074565"/>
              <a:gd name="connsiteY80" fmla="*/ 39458 h 949488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52657 w 1074565"/>
              <a:gd name="connsiteY17" fmla="*/ 451414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16962 w 1074565"/>
              <a:gd name="connsiteY25" fmla="*/ 572858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98294"/>
              <a:gd name="connsiteY0" fmla="*/ 39458 h 967153"/>
              <a:gd name="connsiteX1" fmla="*/ 19257 w 1098294"/>
              <a:gd name="connsiteY1" fmla="*/ 1358 h 967153"/>
              <a:gd name="connsiteX2" fmla="*/ 62119 w 1098294"/>
              <a:gd name="connsiteY2" fmla="*/ 6121 h 967153"/>
              <a:gd name="connsiteX3" fmla="*/ 95457 w 1098294"/>
              <a:gd name="connsiteY3" fmla="*/ 25170 h 967153"/>
              <a:gd name="connsiteX4" fmla="*/ 126414 w 1098294"/>
              <a:gd name="connsiteY4" fmla="*/ 32314 h 967153"/>
              <a:gd name="connsiteX5" fmla="*/ 157369 w 1098294"/>
              <a:gd name="connsiteY5" fmla="*/ 34696 h 967153"/>
              <a:gd name="connsiteX6" fmla="*/ 212138 w 1098294"/>
              <a:gd name="connsiteY6" fmla="*/ 22789 h 967153"/>
              <a:gd name="connsiteX7" fmla="*/ 252620 w 1098294"/>
              <a:gd name="connsiteY7" fmla="*/ 48983 h 967153"/>
              <a:gd name="connsiteX8" fmla="*/ 312151 w 1098294"/>
              <a:gd name="connsiteY8" fmla="*/ 89465 h 967153"/>
              <a:gd name="connsiteX9" fmla="*/ 335963 w 1098294"/>
              <a:gd name="connsiteY9" fmla="*/ 115659 h 967153"/>
              <a:gd name="connsiteX10" fmla="*/ 385969 w 1098294"/>
              <a:gd name="connsiteY10" fmla="*/ 158520 h 967153"/>
              <a:gd name="connsiteX11" fmla="*/ 385969 w 1098294"/>
              <a:gd name="connsiteY11" fmla="*/ 222814 h 967153"/>
              <a:gd name="connsiteX12" fmla="*/ 397875 w 1098294"/>
              <a:gd name="connsiteY12" fmla="*/ 294252 h 967153"/>
              <a:gd name="connsiteX13" fmla="*/ 440739 w 1098294"/>
              <a:gd name="connsiteY13" fmla="*/ 313302 h 967153"/>
              <a:gd name="connsiteX14" fmla="*/ 485982 w 1098294"/>
              <a:gd name="connsiteY14" fmla="*/ 334732 h 967153"/>
              <a:gd name="connsiteX15" fmla="*/ 521700 w 1098294"/>
              <a:gd name="connsiteY15" fmla="*/ 375215 h 967153"/>
              <a:gd name="connsiteX16" fmla="*/ 547895 w 1098294"/>
              <a:gd name="connsiteY16" fmla="*/ 401407 h 967153"/>
              <a:gd name="connsiteX17" fmla="*/ 574088 w 1098294"/>
              <a:gd name="connsiteY17" fmla="*/ 441889 h 967153"/>
              <a:gd name="connsiteX18" fmla="*/ 571706 w 1098294"/>
              <a:gd name="connsiteY18" fmla="*/ 496658 h 967153"/>
              <a:gd name="connsiteX19" fmla="*/ 593138 w 1098294"/>
              <a:gd name="connsiteY19" fmla="*/ 534758 h 967153"/>
              <a:gd name="connsiteX20" fmla="*/ 600282 w 1098294"/>
              <a:gd name="connsiteY20" fmla="*/ 539521 h 967153"/>
              <a:gd name="connsiteX21" fmla="*/ 612188 w 1098294"/>
              <a:gd name="connsiteY21" fmla="*/ 541902 h 967153"/>
              <a:gd name="connsiteX22" fmla="*/ 619332 w 1098294"/>
              <a:gd name="connsiteY22" fmla="*/ 544283 h 967153"/>
              <a:gd name="connsiteX23" fmla="*/ 643144 w 1098294"/>
              <a:gd name="connsiteY23" fmla="*/ 549046 h 967153"/>
              <a:gd name="connsiteX24" fmla="*/ 669338 w 1098294"/>
              <a:gd name="connsiteY24" fmla="*/ 568096 h 967153"/>
              <a:gd name="connsiteX25" fmla="*/ 716962 w 1098294"/>
              <a:gd name="connsiteY25" fmla="*/ 572858 h 967153"/>
              <a:gd name="connsiteX26" fmla="*/ 783638 w 1098294"/>
              <a:gd name="connsiteY26" fmla="*/ 599053 h 967153"/>
              <a:gd name="connsiteX27" fmla="*/ 893175 w 1098294"/>
              <a:gd name="connsiteY27" fmla="*/ 630009 h 967153"/>
              <a:gd name="connsiteX28" fmla="*/ 971757 w 1098294"/>
              <a:gd name="connsiteY28" fmla="*/ 694301 h 967153"/>
              <a:gd name="connsiteX29" fmla="*/ 1093201 w 1098294"/>
              <a:gd name="connsiteY29" fmla="*/ 770500 h 967153"/>
              <a:gd name="connsiteX30" fmla="*/ 1067009 w 1098294"/>
              <a:gd name="connsiteY30" fmla="*/ 887183 h 967153"/>
              <a:gd name="connsiteX31" fmla="*/ 1009857 w 1098294"/>
              <a:gd name="connsiteY31" fmla="*/ 965764 h 967153"/>
              <a:gd name="connsiteX32" fmla="*/ 878889 w 1098294"/>
              <a:gd name="connsiteY32" fmla="*/ 937189 h 967153"/>
              <a:gd name="connsiteX33" fmla="*/ 721726 w 1098294"/>
              <a:gd name="connsiteY33" fmla="*/ 846702 h 967153"/>
              <a:gd name="connsiteX34" fmla="*/ 614571 w 1098294"/>
              <a:gd name="connsiteY34" fmla="*/ 780028 h 967153"/>
              <a:gd name="connsiteX35" fmla="*/ 526464 w 1098294"/>
              <a:gd name="connsiteY35" fmla="*/ 715733 h 967153"/>
              <a:gd name="connsiteX36" fmla="*/ 476457 w 1098294"/>
              <a:gd name="connsiteY36" fmla="*/ 677633 h 967153"/>
              <a:gd name="connsiteX37" fmla="*/ 462169 w 1098294"/>
              <a:gd name="connsiteY37" fmla="*/ 658583 h 967153"/>
              <a:gd name="connsiteX38" fmla="*/ 443120 w 1098294"/>
              <a:gd name="connsiteY38" fmla="*/ 656202 h 967153"/>
              <a:gd name="connsiteX39" fmla="*/ 424070 w 1098294"/>
              <a:gd name="connsiteY39" fmla="*/ 649058 h 967153"/>
              <a:gd name="connsiteX40" fmla="*/ 409782 w 1098294"/>
              <a:gd name="connsiteY40" fmla="*/ 634770 h 967153"/>
              <a:gd name="connsiteX41" fmla="*/ 385969 w 1098294"/>
              <a:gd name="connsiteY41" fmla="*/ 625246 h 967153"/>
              <a:gd name="connsiteX42" fmla="*/ 374063 w 1098294"/>
              <a:gd name="connsiteY42" fmla="*/ 620483 h 967153"/>
              <a:gd name="connsiteX43" fmla="*/ 359776 w 1098294"/>
              <a:gd name="connsiteY43" fmla="*/ 615721 h 967153"/>
              <a:gd name="connsiteX44" fmla="*/ 350251 w 1098294"/>
              <a:gd name="connsiteY44" fmla="*/ 606196 h 967153"/>
              <a:gd name="connsiteX45" fmla="*/ 333582 w 1098294"/>
              <a:gd name="connsiteY45" fmla="*/ 587146 h 967153"/>
              <a:gd name="connsiteX46" fmla="*/ 331201 w 1098294"/>
              <a:gd name="connsiteY46" fmla="*/ 577621 h 967153"/>
              <a:gd name="connsiteX47" fmla="*/ 326438 w 1098294"/>
              <a:gd name="connsiteY47" fmla="*/ 563333 h 967153"/>
              <a:gd name="connsiteX48" fmla="*/ 321676 w 1098294"/>
              <a:gd name="connsiteY48" fmla="*/ 544283 h 967153"/>
              <a:gd name="connsiteX49" fmla="*/ 316913 w 1098294"/>
              <a:gd name="connsiteY49" fmla="*/ 484752 h 967153"/>
              <a:gd name="connsiteX50" fmla="*/ 314532 w 1098294"/>
              <a:gd name="connsiteY50" fmla="*/ 475227 h 967153"/>
              <a:gd name="connsiteX51" fmla="*/ 309769 w 1098294"/>
              <a:gd name="connsiteY51" fmla="*/ 456177 h 967153"/>
              <a:gd name="connsiteX52" fmla="*/ 305007 w 1098294"/>
              <a:gd name="connsiteY52" fmla="*/ 449033 h 967153"/>
              <a:gd name="connsiteX53" fmla="*/ 302626 w 1098294"/>
              <a:gd name="connsiteY53" fmla="*/ 441889 h 967153"/>
              <a:gd name="connsiteX54" fmla="*/ 293101 w 1098294"/>
              <a:gd name="connsiteY54" fmla="*/ 425221 h 967153"/>
              <a:gd name="connsiteX55" fmla="*/ 278813 w 1098294"/>
              <a:gd name="connsiteY55" fmla="*/ 410933 h 967153"/>
              <a:gd name="connsiteX56" fmla="*/ 264526 w 1098294"/>
              <a:gd name="connsiteY56" fmla="*/ 401408 h 967153"/>
              <a:gd name="connsiteX57" fmla="*/ 250238 w 1098294"/>
              <a:gd name="connsiteY57" fmla="*/ 391883 h 967153"/>
              <a:gd name="connsiteX58" fmla="*/ 245476 w 1098294"/>
              <a:gd name="connsiteY58" fmla="*/ 384739 h 967153"/>
              <a:gd name="connsiteX59" fmla="*/ 243094 w 1098294"/>
              <a:gd name="connsiteY59" fmla="*/ 377596 h 967153"/>
              <a:gd name="connsiteX60" fmla="*/ 247857 w 1098294"/>
              <a:gd name="connsiteY60" fmla="*/ 334733 h 967153"/>
              <a:gd name="connsiteX61" fmla="*/ 245476 w 1098294"/>
              <a:gd name="connsiteY61" fmla="*/ 308539 h 967153"/>
              <a:gd name="connsiteX62" fmla="*/ 231188 w 1098294"/>
              <a:gd name="connsiteY62" fmla="*/ 289489 h 967153"/>
              <a:gd name="connsiteX63" fmla="*/ 221663 w 1098294"/>
              <a:gd name="connsiteY63" fmla="*/ 272821 h 967153"/>
              <a:gd name="connsiteX64" fmla="*/ 209756 w 1098294"/>
              <a:gd name="connsiteY64" fmla="*/ 253770 h 967153"/>
              <a:gd name="connsiteX65" fmla="*/ 190707 w 1098294"/>
              <a:gd name="connsiteY65" fmla="*/ 253771 h 967153"/>
              <a:gd name="connsiteX66" fmla="*/ 185944 w 1098294"/>
              <a:gd name="connsiteY66" fmla="*/ 234721 h 967153"/>
              <a:gd name="connsiteX67" fmla="*/ 183563 w 1098294"/>
              <a:gd name="connsiteY67" fmla="*/ 227577 h 967153"/>
              <a:gd name="connsiteX68" fmla="*/ 176419 w 1098294"/>
              <a:gd name="connsiteY68" fmla="*/ 225196 h 967153"/>
              <a:gd name="connsiteX69" fmla="*/ 162132 w 1098294"/>
              <a:gd name="connsiteY69" fmla="*/ 218052 h 967153"/>
              <a:gd name="connsiteX70" fmla="*/ 154988 w 1098294"/>
              <a:gd name="connsiteY70" fmla="*/ 213289 h 967153"/>
              <a:gd name="connsiteX71" fmla="*/ 145463 w 1098294"/>
              <a:gd name="connsiteY71" fmla="*/ 208527 h 967153"/>
              <a:gd name="connsiteX72" fmla="*/ 138319 w 1098294"/>
              <a:gd name="connsiteY72" fmla="*/ 203764 h 967153"/>
              <a:gd name="connsiteX73" fmla="*/ 131176 w 1098294"/>
              <a:gd name="connsiteY73" fmla="*/ 196621 h 967153"/>
              <a:gd name="connsiteX74" fmla="*/ 109744 w 1098294"/>
              <a:gd name="connsiteY74" fmla="*/ 156140 h 967153"/>
              <a:gd name="connsiteX75" fmla="*/ 88313 w 1098294"/>
              <a:gd name="connsiteY75" fmla="*/ 137090 h 967153"/>
              <a:gd name="connsiteX76" fmla="*/ 62120 w 1098294"/>
              <a:gd name="connsiteY76" fmla="*/ 132327 h 967153"/>
              <a:gd name="connsiteX77" fmla="*/ 19257 w 1098294"/>
              <a:gd name="connsiteY77" fmla="*/ 108514 h 967153"/>
              <a:gd name="connsiteX78" fmla="*/ 9731 w 1098294"/>
              <a:gd name="connsiteY78" fmla="*/ 89464 h 967153"/>
              <a:gd name="connsiteX79" fmla="*/ 207 w 1098294"/>
              <a:gd name="connsiteY79" fmla="*/ 63271 h 967153"/>
              <a:gd name="connsiteX80" fmla="*/ 4969 w 1098294"/>
              <a:gd name="connsiteY80" fmla="*/ 39458 h 967153"/>
              <a:gd name="connsiteX0" fmla="*/ 4969 w 1110047"/>
              <a:gd name="connsiteY0" fmla="*/ 39458 h 966305"/>
              <a:gd name="connsiteX1" fmla="*/ 19257 w 1110047"/>
              <a:gd name="connsiteY1" fmla="*/ 1358 h 966305"/>
              <a:gd name="connsiteX2" fmla="*/ 62119 w 1110047"/>
              <a:gd name="connsiteY2" fmla="*/ 6121 h 966305"/>
              <a:gd name="connsiteX3" fmla="*/ 95457 w 1110047"/>
              <a:gd name="connsiteY3" fmla="*/ 25170 h 966305"/>
              <a:gd name="connsiteX4" fmla="*/ 126414 w 1110047"/>
              <a:gd name="connsiteY4" fmla="*/ 32314 h 966305"/>
              <a:gd name="connsiteX5" fmla="*/ 157369 w 1110047"/>
              <a:gd name="connsiteY5" fmla="*/ 34696 h 966305"/>
              <a:gd name="connsiteX6" fmla="*/ 212138 w 1110047"/>
              <a:gd name="connsiteY6" fmla="*/ 22789 h 966305"/>
              <a:gd name="connsiteX7" fmla="*/ 252620 w 1110047"/>
              <a:gd name="connsiteY7" fmla="*/ 48983 h 966305"/>
              <a:gd name="connsiteX8" fmla="*/ 312151 w 1110047"/>
              <a:gd name="connsiteY8" fmla="*/ 89465 h 966305"/>
              <a:gd name="connsiteX9" fmla="*/ 335963 w 1110047"/>
              <a:gd name="connsiteY9" fmla="*/ 115659 h 966305"/>
              <a:gd name="connsiteX10" fmla="*/ 385969 w 1110047"/>
              <a:gd name="connsiteY10" fmla="*/ 158520 h 966305"/>
              <a:gd name="connsiteX11" fmla="*/ 385969 w 1110047"/>
              <a:gd name="connsiteY11" fmla="*/ 222814 h 966305"/>
              <a:gd name="connsiteX12" fmla="*/ 397875 w 1110047"/>
              <a:gd name="connsiteY12" fmla="*/ 294252 h 966305"/>
              <a:gd name="connsiteX13" fmla="*/ 440739 w 1110047"/>
              <a:gd name="connsiteY13" fmla="*/ 313302 h 966305"/>
              <a:gd name="connsiteX14" fmla="*/ 485982 w 1110047"/>
              <a:gd name="connsiteY14" fmla="*/ 334732 h 966305"/>
              <a:gd name="connsiteX15" fmla="*/ 521700 w 1110047"/>
              <a:gd name="connsiteY15" fmla="*/ 375215 h 966305"/>
              <a:gd name="connsiteX16" fmla="*/ 547895 w 1110047"/>
              <a:gd name="connsiteY16" fmla="*/ 401407 h 966305"/>
              <a:gd name="connsiteX17" fmla="*/ 574088 w 1110047"/>
              <a:gd name="connsiteY17" fmla="*/ 441889 h 966305"/>
              <a:gd name="connsiteX18" fmla="*/ 571706 w 1110047"/>
              <a:gd name="connsiteY18" fmla="*/ 496658 h 966305"/>
              <a:gd name="connsiteX19" fmla="*/ 593138 w 1110047"/>
              <a:gd name="connsiteY19" fmla="*/ 534758 h 966305"/>
              <a:gd name="connsiteX20" fmla="*/ 600282 w 1110047"/>
              <a:gd name="connsiteY20" fmla="*/ 539521 h 966305"/>
              <a:gd name="connsiteX21" fmla="*/ 612188 w 1110047"/>
              <a:gd name="connsiteY21" fmla="*/ 541902 h 966305"/>
              <a:gd name="connsiteX22" fmla="*/ 619332 w 1110047"/>
              <a:gd name="connsiteY22" fmla="*/ 544283 h 966305"/>
              <a:gd name="connsiteX23" fmla="*/ 643144 w 1110047"/>
              <a:gd name="connsiteY23" fmla="*/ 549046 h 966305"/>
              <a:gd name="connsiteX24" fmla="*/ 669338 w 1110047"/>
              <a:gd name="connsiteY24" fmla="*/ 568096 h 966305"/>
              <a:gd name="connsiteX25" fmla="*/ 716962 w 1110047"/>
              <a:gd name="connsiteY25" fmla="*/ 572858 h 966305"/>
              <a:gd name="connsiteX26" fmla="*/ 783638 w 1110047"/>
              <a:gd name="connsiteY26" fmla="*/ 599053 h 966305"/>
              <a:gd name="connsiteX27" fmla="*/ 893175 w 1110047"/>
              <a:gd name="connsiteY27" fmla="*/ 630009 h 966305"/>
              <a:gd name="connsiteX28" fmla="*/ 971757 w 1110047"/>
              <a:gd name="connsiteY28" fmla="*/ 694301 h 966305"/>
              <a:gd name="connsiteX29" fmla="*/ 1093201 w 1110047"/>
              <a:gd name="connsiteY29" fmla="*/ 770500 h 966305"/>
              <a:gd name="connsiteX30" fmla="*/ 1097965 w 1110047"/>
              <a:gd name="connsiteY30" fmla="*/ 908614 h 966305"/>
              <a:gd name="connsiteX31" fmla="*/ 1009857 w 1110047"/>
              <a:gd name="connsiteY31" fmla="*/ 965764 h 966305"/>
              <a:gd name="connsiteX32" fmla="*/ 878889 w 1110047"/>
              <a:gd name="connsiteY32" fmla="*/ 937189 h 966305"/>
              <a:gd name="connsiteX33" fmla="*/ 721726 w 1110047"/>
              <a:gd name="connsiteY33" fmla="*/ 846702 h 966305"/>
              <a:gd name="connsiteX34" fmla="*/ 614571 w 1110047"/>
              <a:gd name="connsiteY34" fmla="*/ 780028 h 966305"/>
              <a:gd name="connsiteX35" fmla="*/ 526464 w 1110047"/>
              <a:gd name="connsiteY35" fmla="*/ 715733 h 966305"/>
              <a:gd name="connsiteX36" fmla="*/ 476457 w 1110047"/>
              <a:gd name="connsiteY36" fmla="*/ 677633 h 966305"/>
              <a:gd name="connsiteX37" fmla="*/ 462169 w 1110047"/>
              <a:gd name="connsiteY37" fmla="*/ 658583 h 966305"/>
              <a:gd name="connsiteX38" fmla="*/ 443120 w 1110047"/>
              <a:gd name="connsiteY38" fmla="*/ 656202 h 966305"/>
              <a:gd name="connsiteX39" fmla="*/ 424070 w 1110047"/>
              <a:gd name="connsiteY39" fmla="*/ 649058 h 966305"/>
              <a:gd name="connsiteX40" fmla="*/ 409782 w 1110047"/>
              <a:gd name="connsiteY40" fmla="*/ 634770 h 966305"/>
              <a:gd name="connsiteX41" fmla="*/ 385969 w 1110047"/>
              <a:gd name="connsiteY41" fmla="*/ 625246 h 966305"/>
              <a:gd name="connsiteX42" fmla="*/ 374063 w 1110047"/>
              <a:gd name="connsiteY42" fmla="*/ 620483 h 966305"/>
              <a:gd name="connsiteX43" fmla="*/ 359776 w 1110047"/>
              <a:gd name="connsiteY43" fmla="*/ 615721 h 966305"/>
              <a:gd name="connsiteX44" fmla="*/ 350251 w 1110047"/>
              <a:gd name="connsiteY44" fmla="*/ 606196 h 966305"/>
              <a:gd name="connsiteX45" fmla="*/ 333582 w 1110047"/>
              <a:gd name="connsiteY45" fmla="*/ 587146 h 966305"/>
              <a:gd name="connsiteX46" fmla="*/ 331201 w 1110047"/>
              <a:gd name="connsiteY46" fmla="*/ 577621 h 966305"/>
              <a:gd name="connsiteX47" fmla="*/ 326438 w 1110047"/>
              <a:gd name="connsiteY47" fmla="*/ 563333 h 966305"/>
              <a:gd name="connsiteX48" fmla="*/ 321676 w 1110047"/>
              <a:gd name="connsiteY48" fmla="*/ 544283 h 966305"/>
              <a:gd name="connsiteX49" fmla="*/ 316913 w 1110047"/>
              <a:gd name="connsiteY49" fmla="*/ 484752 h 966305"/>
              <a:gd name="connsiteX50" fmla="*/ 314532 w 1110047"/>
              <a:gd name="connsiteY50" fmla="*/ 475227 h 966305"/>
              <a:gd name="connsiteX51" fmla="*/ 309769 w 1110047"/>
              <a:gd name="connsiteY51" fmla="*/ 456177 h 966305"/>
              <a:gd name="connsiteX52" fmla="*/ 305007 w 1110047"/>
              <a:gd name="connsiteY52" fmla="*/ 449033 h 966305"/>
              <a:gd name="connsiteX53" fmla="*/ 302626 w 1110047"/>
              <a:gd name="connsiteY53" fmla="*/ 441889 h 966305"/>
              <a:gd name="connsiteX54" fmla="*/ 293101 w 1110047"/>
              <a:gd name="connsiteY54" fmla="*/ 425221 h 966305"/>
              <a:gd name="connsiteX55" fmla="*/ 278813 w 1110047"/>
              <a:gd name="connsiteY55" fmla="*/ 410933 h 966305"/>
              <a:gd name="connsiteX56" fmla="*/ 264526 w 1110047"/>
              <a:gd name="connsiteY56" fmla="*/ 401408 h 966305"/>
              <a:gd name="connsiteX57" fmla="*/ 250238 w 1110047"/>
              <a:gd name="connsiteY57" fmla="*/ 391883 h 966305"/>
              <a:gd name="connsiteX58" fmla="*/ 245476 w 1110047"/>
              <a:gd name="connsiteY58" fmla="*/ 384739 h 966305"/>
              <a:gd name="connsiteX59" fmla="*/ 243094 w 1110047"/>
              <a:gd name="connsiteY59" fmla="*/ 377596 h 966305"/>
              <a:gd name="connsiteX60" fmla="*/ 247857 w 1110047"/>
              <a:gd name="connsiteY60" fmla="*/ 334733 h 966305"/>
              <a:gd name="connsiteX61" fmla="*/ 245476 w 1110047"/>
              <a:gd name="connsiteY61" fmla="*/ 308539 h 966305"/>
              <a:gd name="connsiteX62" fmla="*/ 231188 w 1110047"/>
              <a:gd name="connsiteY62" fmla="*/ 289489 h 966305"/>
              <a:gd name="connsiteX63" fmla="*/ 221663 w 1110047"/>
              <a:gd name="connsiteY63" fmla="*/ 272821 h 966305"/>
              <a:gd name="connsiteX64" fmla="*/ 209756 w 1110047"/>
              <a:gd name="connsiteY64" fmla="*/ 253770 h 966305"/>
              <a:gd name="connsiteX65" fmla="*/ 190707 w 1110047"/>
              <a:gd name="connsiteY65" fmla="*/ 253771 h 966305"/>
              <a:gd name="connsiteX66" fmla="*/ 185944 w 1110047"/>
              <a:gd name="connsiteY66" fmla="*/ 234721 h 966305"/>
              <a:gd name="connsiteX67" fmla="*/ 183563 w 1110047"/>
              <a:gd name="connsiteY67" fmla="*/ 227577 h 966305"/>
              <a:gd name="connsiteX68" fmla="*/ 176419 w 1110047"/>
              <a:gd name="connsiteY68" fmla="*/ 225196 h 966305"/>
              <a:gd name="connsiteX69" fmla="*/ 162132 w 1110047"/>
              <a:gd name="connsiteY69" fmla="*/ 218052 h 966305"/>
              <a:gd name="connsiteX70" fmla="*/ 154988 w 1110047"/>
              <a:gd name="connsiteY70" fmla="*/ 213289 h 966305"/>
              <a:gd name="connsiteX71" fmla="*/ 145463 w 1110047"/>
              <a:gd name="connsiteY71" fmla="*/ 208527 h 966305"/>
              <a:gd name="connsiteX72" fmla="*/ 138319 w 1110047"/>
              <a:gd name="connsiteY72" fmla="*/ 203764 h 966305"/>
              <a:gd name="connsiteX73" fmla="*/ 131176 w 1110047"/>
              <a:gd name="connsiteY73" fmla="*/ 196621 h 966305"/>
              <a:gd name="connsiteX74" fmla="*/ 109744 w 1110047"/>
              <a:gd name="connsiteY74" fmla="*/ 156140 h 966305"/>
              <a:gd name="connsiteX75" fmla="*/ 88313 w 1110047"/>
              <a:gd name="connsiteY75" fmla="*/ 137090 h 966305"/>
              <a:gd name="connsiteX76" fmla="*/ 62120 w 1110047"/>
              <a:gd name="connsiteY76" fmla="*/ 132327 h 966305"/>
              <a:gd name="connsiteX77" fmla="*/ 19257 w 1110047"/>
              <a:gd name="connsiteY77" fmla="*/ 108514 h 966305"/>
              <a:gd name="connsiteX78" fmla="*/ 9731 w 1110047"/>
              <a:gd name="connsiteY78" fmla="*/ 89464 h 966305"/>
              <a:gd name="connsiteX79" fmla="*/ 207 w 1110047"/>
              <a:gd name="connsiteY79" fmla="*/ 63271 h 966305"/>
              <a:gd name="connsiteX80" fmla="*/ 4969 w 1110047"/>
              <a:gd name="connsiteY80" fmla="*/ 39458 h 966305"/>
              <a:gd name="connsiteX0" fmla="*/ 4969 w 1109508"/>
              <a:gd name="connsiteY0" fmla="*/ 39458 h 966305"/>
              <a:gd name="connsiteX1" fmla="*/ 19257 w 1109508"/>
              <a:gd name="connsiteY1" fmla="*/ 1358 h 966305"/>
              <a:gd name="connsiteX2" fmla="*/ 62119 w 1109508"/>
              <a:gd name="connsiteY2" fmla="*/ 6121 h 966305"/>
              <a:gd name="connsiteX3" fmla="*/ 95457 w 1109508"/>
              <a:gd name="connsiteY3" fmla="*/ 25170 h 966305"/>
              <a:gd name="connsiteX4" fmla="*/ 126414 w 1109508"/>
              <a:gd name="connsiteY4" fmla="*/ 32314 h 966305"/>
              <a:gd name="connsiteX5" fmla="*/ 157369 w 1109508"/>
              <a:gd name="connsiteY5" fmla="*/ 34696 h 966305"/>
              <a:gd name="connsiteX6" fmla="*/ 212138 w 1109508"/>
              <a:gd name="connsiteY6" fmla="*/ 22789 h 966305"/>
              <a:gd name="connsiteX7" fmla="*/ 252620 w 1109508"/>
              <a:gd name="connsiteY7" fmla="*/ 48983 h 966305"/>
              <a:gd name="connsiteX8" fmla="*/ 312151 w 1109508"/>
              <a:gd name="connsiteY8" fmla="*/ 89465 h 966305"/>
              <a:gd name="connsiteX9" fmla="*/ 335963 w 1109508"/>
              <a:gd name="connsiteY9" fmla="*/ 115659 h 966305"/>
              <a:gd name="connsiteX10" fmla="*/ 385969 w 1109508"/>
              <a:gd name="connsiteY10" fmla="*/ 158520 h 966305"/>
              <a:gd name="connsiteX11" fmla="*/ 385969 w 1109508"/>
              <a:gd name="connsiteY11" fmla="*/ 222814 h 966305"/>
              <a:gd name="connsiteX12" fmla="*/ 397875 w 1109508"/>
              <a:gd name="connsiteY12" fmla="*/ 294252 h 966305"/>
              <a:gd name="connsiteX13" fmla="*/ 440739 w 1109508"/>
              <a:gd name="connsiteY13" fmla="*/ 313302 h 966305"/>
              <a:gd name="connsiteX14" fmla="*/ 485982 w 1109508"/>
              <a:gd name="connsiteY14" fmla="*/ 334732 h 966305"/>
              <a:gd name="connsiteX15" fmla="*/ 521700 w 1109508"/>
              <a:gd name="connsiteY15" fmla="*/ 375215 h 966305"/>
              <a:gd name="connsiteX16" fmla="*/ 547895 w 1109508"/>
              <a:gd name="connsiteY16" fmla="*/ 401407 h 966305"/>
              <a:gd name="connsiteX17" fmla="*/ 574088 w 1109508"/>
              <a:gd name="connsiteY17" fmla="*/ 441889 h 966305"/>
              <a:gd name="connsiteX18" fmla="*/ 571706 w 1109508"/>
              <a:gd name="connsiteY18" fmla="*/ 496658 h 966305"/>
              <a:gd name="connsiteX19" fmla="*/ 593138 w 1109508"/>
              <a:gd name="connsiteY19" fmla="*/ 534758 h 966305"/>
              <a:gd name="connsiteX20" fmla="*/ 600282 w 1109508"/>
              <a:gd name="connsiteY20" fmla="*/ 539521 h 966305"/>
              <a:gd name="connsiteX21" fmla="*/ 612188 w 1109508"/>
              <a:gd name="connsiteY21" fmla="*/ 541902 h 966305"/>
              <a:gd name="connsiteX22" fmla="*/ 619332 w 1109508"/>
              <a:gd name="connsiteY22" fmla="*/ 544283 h 966305"/>
              <a:gd name="connsiteX23" fmla="*/ 643144 w 1109508"/>
              <a:gd name="connsiteY23" fmla="*/ 549046 h 966305"/>
              <a:gd name="connsiteX24" fmla="*/ 669338 w 1109508"/>
              <a:gd name="connsiteY24" fmla="*/ 568096 h 966305"/>
              <a:gd name="connsiteX25" fmla="*/ 716962 w 1109508"/>
              <a:gd name="connsiteY25" fmla="*/ 572858 h 966305"/>
              <a:gd name="connsiteX26" fmla="*/ 783638 w 1109508"/>
              <a:gd name="connsiteY26" fmla="*/ 599053 h 966305"/>
              <a:gd name="connsiteX27" fmla="*/ 893175 w 1109508"/>
              <a:gd name="connsiteY27" fmla="*/ 630009 h 966305"/>
              <a:gd name="connsiteX28" fmla="*/ 981282 w 1109508"/>
              <a:gd name="connsiteY28" fmla="*/ 682395 h 966305"/>
              <a:gd name="connsiteX29" fmla="*/ 1093201 w 1109508"/>
              <a:gd name="connsiteY29" fmla="*/ 770500 h 966305"/>
              <a:gd name="connsiteX30" fmla="*/ 1097965 w 1109508"/>
              <a:gd name="connsiteY30" fmla="*/ 908614 h 966305"/>
              <a:gd name="connsiteX31" fmla="*/ 1009857 w 1109508"/>
              <a:gd name="connsiteY31" fmla="*/ 965764 h 966305"/>
              <a:gd name="connsiteX32" fmla="*/ 878889 w 1109508"/>
              <a:gd name="connsiteY32" fmla="*/ 937189 h 966305"/>
              <a:gd name="connsiteX33" fmla="*/ 721726 w 1109508"/>
              <a:gd name="connsiteY33" fmla="*/ 846702 h 966305"/>
              <a:gd name="connsiteX34" fmla="*/ 614571 w 1109508"/>
              <a:gd name="connsiteY34" fmla="*/ 780028 h 966305"/>
              <a:gd name="connsiteX35" fmla="*/ 526464 w 1109508"/>
              <a:gd name="connsiteY35" fmla="*/ 715733 h 966305"/>
              <a:gd name="connsiteX36" fmla="*/ 476457 w 1109508"/>
              <a:gd name="connsiteY36" fmla="*/ 677633 h 966305"/>
              <a:gd name="connsiteX37" fmla="*/ 462169 w 1109508"/>
              <a:gd name="connsiteY37" fmla="*/ 658583 h 966305"/>
              <a:gd name="connsiteX38" fmla="*/ 443120 w 1109508"/>
              <a:gd name="connsiteY38" fmla="*/ 656202 h 966305"/>
              <a:gd name="connsiteX39" fmla="*/ 424070 w 1109508"/>
              <a:gd name="connsiteY39" fmla="*/ 649058 h 966305"/>
              <a:gd name="connsiteX40" fmla="*/ 409782 w 1109508"/>
              <a:gd name="connsiteY40" fmla="*/ 634770 h 966305"/>
              <a:gd name="connsiteX41" fmla="*/ 385969 w 1109508"/>
              <a:gd name="connsiteY41" fmla="*/ 625246 h 966305"/>
              <a:gd name="connsiteX42" fmla="*/ 374063 w 1109508"/>
              <a:gd name="connsiteY42" fmla="*/ 620483 h 966305"/>
              <a:gd name="connsiteX43" fmla="*/ 359776 w 1109508"/>
              <a:gd name="connsiteY43" fmla="*/ 615721 h 966305"/>
              <a:gd name="connsiteX44" fmla="*/ 350251 w 1109508"/>
              <a:gd name="connsiteY44" fmla="*/ 606196 h 966305"/>
              <a:gd name="connsiteX45" fmla="*/ 333582 w 1109508"/>
              <a:gd name="connsiteY45" fmla="*/ 587146 h 966305"/>
              <a:gd name="connsiteX46" fmla="*/ 331201 w 1109508"/>
              <a:gd name="connsiteY46" fmla="*/ 577621 h 966305"/>
              <a:gd name="connsiteX47" fmla="*/ 326438 w 1109508"/>
              <a:gd name="connsiteY47" fmla="*/ 563333 h 966305"/>
              <a:gd name="connsiteX48" fmla="*/ 321676 w 1109508"/>
              <a:gd name="connsiteY48" fmla="*/ 544283 h 966305"/>
              <a:gd name="connsiteX49" fmla="*/ 316913 w 1109508"/>
              <a:gd name="connsiteY49" fmla="*/ 484752 h 966305"/>
              <a:gd name="connsiteX50" fmla="*/ 314532 w 1109508"/>
              <a:gd name="connsiteY50" fmla="*/ 475227 h 966305"/>
              <a:gd name="connsiteX51" fmla="*/ 309769 w 1109508"/>
              <a:gd name="connsiteY51" fmla="*/ 456177 h 966305"/>
              <a:gd name="connsiteX52" fmla="*/ 305007 w 1109508"/>
              <a:gd name="connsiteY52" fmla="*/ 449033 h 966305"/>
              <a:gd name="connsiteX53" fmla="*/ 302626 w 1109508"/>
              <a:gd name="connsiteY53" fmla="*/ 441889 h 966305"/>
              <a:gd name="connsiteX54" fmla="*/ 293101 w 1109508"/>
              <a:gd name="connsiteY54" fmla="*/ 425221 h 966305"/>
              <a:gd name="connsiteX55" fmla="*/ 278813 w 1109508"/>
              <a:gd name="connsiteY55" fmla="*/ 410933 h 966305"/>
              <a:gd name="connsiteX56" fmla="*/ 264526 w 1109508"/>
              <a:gd name="connsiteY56" fmla="*/ 401408 h 966305"/>
              <a:gd name="connsiteX57" fmla="*/ 250238 w 1109508"/>
              <a:gd name="connsiteY57" fmla="*/ 391883 h 966305"/>
              <a:gd name="connsiteX58" fmla="*/ 245476 w 1109508"/>
              <a:gd name="connsiteY58" fmla="*/ 384739 h 966305"/>
              <a:gd name="connsiteX59" fmla="*/ 243094 w 1109508"/>
              <a:gd name="connsiteY59" fmla="*/ 377596 h 966305"/>
              <a:gd name="connsiteX60" fmla="*/ 247857 w 1109508"/>
              <a:gd name="connsiteY60" fmla="*/ 334733 h 966305"/>
              <a:gd name="connsiteX61" fmla="*/ 245476 w 1109508"/>
              <a:gd name="connsiteY61" fmla="*/ 308539 h 966305"/>
              <a:gd name="connsiteX62" fmla="*/ 231188 w 1109508"/>
              <a:gd name="connsiteY62" fmla="*/ 289489 h 966305"/>
              <a:gd name="connsiteX63" fmla="*/ 221663 w 1109508"/>
              <a:gd name="connsiteY63" fmla="*/ 272821 h 966305"/>
              <a:gd name="connsiteX64" fmla="*/ 209756 w 1109508"/>
              <a:gd name="connsiteY64" fmla="*/ 253770 h 966305"/>
              <a:gd name="connsiteX65" fmla="*/ 190707 w 1109508"/>
              <a:gd name="connsiteY65" fmla="*/ 253771 h 966305"/>
              <a:gd name="connsiteX66" fmla="*/ 185944 w 1109508"/>
              <a:gd name="connsiteY66" fmla="*/ 234721 h 966305"/>
              <a:gd name="connsiteX67" fmla="*/ 183563 w 1109508"/>
              <a:gd name="connsiteY67" fmla="*/ 227577 h 966305"/>
              <a:gd name="connsiteX68" fmla="*/ 176419 w 1109508"/>
              <a:gd name="connsiteY68" fmla="*/ 225196 h 966305"/>
              <a:gd name="connsiteX69" fmla="*/ 162132 w 1109508"/>
              <a:gd name="connsiteY69" fmla="*/ 218052 h 966305"/>
              <a:gd name="connsiteX70" fmla="*/ 154988 w 1109508"/>
              <a:gd name="connsiteY70" fmla="*/ 213289 h 966305"/>
              <a:gd name="connsiteX71" fmla="*/ 145463 w 1109508"/>
              <a:gd name="connsiteY71" fmla="*/ 208527 h 966305"/>
              <a:gd name="connsiteX72" fmla="*/ 138319 w 1109508"/>
              <a:gd name="connsiteY72" fmla="*/ 203764 h 966305"/>
              <a:gd name="connsiteX73" fmla="*/ 131176 w 1109508"/>
              <a:gd name="connsiteY73" fmla="*/ 196621 h 966305"/>
              <a:gd name="connsiteX74" fmla="*/ 109744 w 1109508"/>
              <a:gd name="connsiteY74" fmla="*/ 156140 h 966305"/>
              <a:gd name="connsiteX75" fmla="*/ 88313 w 1109508"/>
              <a:gd name="connsiteY75" fmla="*/ 137090 h 966305"/>
              <a:gd name="connsiteX76" fmla="*/ 62120 w 1109508"/>
              <a:gd name="connsiteY76" fmla="*/ 132327 h 966305"/>
              <a:gd name="connsiteX77" fmla="*/ 19257 w 1109508"/>
              <a:gd name="connsiteY77" fmla="*/ 108514 h 966305"/>
              <a:gd name="connsiteX78" fmla="*/ 9731 w 1109508"/>
              <a:gd name="connsiteY78" fmla="*/ 89464 h 966305"/>
              <a:gd name="connsiteX79" fmla="*/ 207 w 1109508"/>
              <a:gd name="connsiteY79" fmla="*/ 63271 h 966305"/>
              <a:gd name="connsiteX80" fmla="*/ 4969 w 1109508"/>
              <a:gd name="connsiteY80" fmla="*/ 39458 h 966305"/>
              <a:gd name="connsiteX0" fmla="*/ 4969 w 1130716"/>
              <a:gd name="connsiteY0" fmla="*/ 39458 h 966305"/>
              <a:gd name="connsiteX1" fmla="*/ 19257 w 1130716"/>
              <a:gd name="connsiteY1" fmla="*/ 1358 h 966305"/>
              <a:gd name="connsiteX2" fmla="*/ 62119 w 1130716"/>
              <a:gd name="connsiteY2" fmla="*/ 6121 h 966305"/>
              <a:gd name="connsiteX3" fmla="*/ 95457 w 1130716"/>
              <a:gd name="connsiteY3" fmla="*/ 25170 h 966305"/>
              <a:gd name="connsiteX4" fmla="*/ 126414 w 1130716"/>
              <a:gd name="connsiteY4" fmla="*/ 32314 h 966305"/>
              <a:gd name="connsiteX5" fmla="*/ 157369 w 1130716"/>
              <a:gd name="connsiteY5" fmla="*/ 34696 h 966305"/>
              <a:gd name="connsiteX6" fmla="*/ 212138 w 1130716"/>
              <a:gd name="connsiteY6" fmla="*/ 22789 h 966305"/>
              <a:gd name="connsiteX7" fmla="*/ 252620 w 1130716"/>
              <a:gd name="connsiteY7" fmla="*/ 48983 h 966305"/>
              <a:gd name="connsiteX8" fmla="*/ 312151 w 1130716"/>
              <a:gd name="connsiteY8" fmla="*/ 89465 h 966305"/>
              <a:gd name="connsiteX9" fmla="*/ 335963 w 1130716"/>
              <a:gd name="connsiteY9" fmla="*/ 115659 h 966305"/>
              <a:gd name="connsiteX10" fmla="*/ 385969 w 1130716"/>
              <a:gd name="connsiteY10" fmla="*/ 158520 h 966305"/>
              <a:gd name="connsiteX11" fmla="*/ 385969 w 1130716"/>
              <a:gd name="connsiteY11" fmla="*/ 222814 h 966305"/>
              <a:gd name="connsiteX12" fmla="*/ 397875 w 1130716"/>
              <a:gd name="connsiteY12" fmla="*/ 294252 h 966305"/>
              <a:gd name="connsiteX13" fmla="*/ 440739 w 1130716"/>
              <a:gd name="connsiteY13" fmla="*/ 313302 h 966305"/>
              <a:gd name="connsiteX14" fmla="*/ 485982 w 1130716"/>
              <a:gd name="connsiteY14" fmla="*/ 334732 h 966305"/>
              <a:gd name="connsiteX15" fmla="*/ 521700 w 1130716"/>
              <a:gd name="connsiteY15" fmla="*/ 375215 h 966305"/>
              <a:gd name="connsiteX16" fmla="*/ 547895 w 1130716"/>
              <a:gd name="connsiteY16" fmla="*/ 401407 h 966305"/>
              <a:gd name="connsiteX17" fmla="*/ 574088 w 1130716"/>
              <a:gd name="connsiteY17" fmla="*/ 441889 h 966305"/>
              <a:gd name="connsiteX18" fmla="*/ 571706 w 1130716"/>
              <a:gd name="connsiteY18" fmla="*/ 496658 h 966305"/>
              <a:gd name="connsiteX19" fmla="*/ 593138 w 1130716"/>
              <a:gd name="connsiteY19" fmla="*/ 534758 h 966305"/>
              <a:gd name="connsiteX20" fmla="*/ 600282 w 1130716"/>
              <a:gd name="connsiteY20" fmla="*/ 539521 h 966305"/>
              <a:gd name="connsiteX21" fmla="*/ 612188 w 1130716"/>
              <a:gd name="connsiteY21" fmla="*/ 541902 h 966305"/>
              <a:gd name="connsiteX22" fmla="*/ 619332 w 1130716"/>
              <a:gd name="connsiteY22" fmla="*/ 544283 h 966305"/>
              <a:gd name="connsiteX23" fmla="*/ 643144 w 1130716"/>
              <a:gd name="connsiteY23" fmla="*/ 549046 h 966305"/>
              <a:gd name="connsiteX24" fmla="*/ 669338 w 1130716"/>
              <a:gd name="connsiteY24" fmla="*/ 568096 h 966305"/>
              <a:gd name="connsiteX25" fmla="*/ 716962 w 1130716"/>
              <a:gd name="connsiteY25" fmla="*/ 572858 h 966305"/>
              <a:gd name="connsiteX26" fmla="*/ 783638 w 1130716"/>
              <a:gd name="connsiteY26" fmla="*/ 599053 h 966305"/>
              <a:gd name="connsiteX27" fmla="*/ 893175 w 1130716"/>
              <a:gd name="connsiteY27" fmla="*/ 630009 h 966305"/>
              <a:gd name="connsiteX28" fmla="*/ 981282 w 1130716"/>
              <a:gd name="connsiteY28" fmla="*/ 682395 h 966305"/>
              <a:gd name="connsiteX29" fmla="*/ 1124157 w 1130716"/>
              <a:gd name="connsiteY29" fmla="*/ 789550 h 966305"/>
              <a:gd name="connsiteX30" fmla="*/ 1097965 w 1130716"/>
              <a:gd name="connsiteY30" fmla="*/ 908614 h 966305"/>
              <a:gd name="connsiteX31" fmla="*/ 1009857 w 1130716"/>
              <a:gd name="connsiteY31" fmla="*/ 965764 h 966305"/>
              <a:gd name="connsiteX32" fmla="*/ 878889 w 1130716"/>
              <a:gd name="connsiteY32" fmla="*/ 937189 h 966305"/>
              <a:gd name="connsiteX33" fmla="*/ 721726 w 1130716"/>
              <a:gd name="connsiteY33" fmla="*/ 846702 h 966305"/>
              <a:gd name="connsiteX34" fmla="*/ 614571 w 1130716"/>
              <a:gd name="connsiteY34" fmla="*/ 780028 h 966305"/>
              <a:gd name="connsiteX35" fmla="*/ 526464 w 1130716"/>
              <a:gd name="connsiteY35" fmla="*/ 715733 h 966305"/>
              <a:gd name="connsiteX36" fmla="*/ 476457 w 1130716"/>
              <a:gd name="connsiteY36" fmla="*/ 677633 h 966305"/>
              <a:gd name="connsiteX37" fmla="*/ 462169 w 1130716"/>
              <a:gd name="connsiteY37" fmla="*/ 658583 h 966305"/>
              <a:gd name="connsiteX38" fmla="*/ 443120 w 1130716"/>
              <a:gd name="connsiteY38" fmla="*/ 656202 h 966305"/>
              <a:gd name="connsiteX39" fmla="*/ 424070 w 1130716"/>
              <a:gd name="connsiteY39" fmla="*/ 649058 h 966305"/>
              <a:gd name="connsiteX40" fmla="*/ 409782 w 1130716"/>
              <a:gd name="connsiteY40" fmla="*/ 634770 h 966305"/>
              <a:gd name="connsiteX41" fmla="*/ 385969 w 1130716"/>
              <a:gd name="connsiteY41" fmla="*/ 625246 h 966305"/>
              <a:gd name="connsiteX42" fmla="*/ 374063 w 1130716"/>
              <a:gd name="connsiteY42" fmla="*/ 620483 h 966305"/>
              <a:gd name="connsiteX43" fmla="*/ 359776 w 1130716"/>
              <a:gd name="connsiteY43" fmla="*/ 615721 h 966305"/>
              <a:gd name="connsiteX44" fmla="*/ 350251 w 1130716"/>
              <a:gd name="connsiteY44" fmla="*/ 606196 h 966305"/>
              <a:gd name="connsiteX45" fmla="*/ 333582 w 1130716"/>
              <a:gd name="connsiteY45" fmla="*/ 587146 h 966305"/>
              <a:gd name="connsiteX46" fmla="*/ 331201 w 1130716"/>
              <a:gd name="connsiteY46" fmla="*/ 577621 h 966305"/>
              <a:gd name="connsiteX47" fmla="*/ 326438 w 1130716"/>
              <a:gd name="connsiteY47" fmla="*/ 563333 h 966305"/>
              <a:gd name="connsiteX48" fmla="*/ 321676 w 1130716"/>
              <a:gd name="connsiteY48" fmla="*/ 544283 h 966305"/>
              <a:gd name="connsiteX49" fmla="*/ 316913 w 1130716"/>
              <a:gd name="connsiteY49" fmla="*/ 484752 h 966305"/>
              <a:gd name="connsiteX50" fmla="*/ 314532 w 1130716"/>
              <a:gd name="connsiteY50" fmla="*/ 475227 h 966305"/>
              <a:gd name="connsiteX51" fmla="*/ 309769 w 1130716"/>
              <a:gd name="connsiteY51" fmla="*/ 456177 h 966305"/>
              <a:gd name="connsiteX52" fmla="*/ 305007 w 1130716"/>
              <a:gd name="connsiteY52" fmla="*/ 449033 h 966305"/>
              <a:gd name="connsiteX53" fmla="*/ 302626 w 1130716"/>
              <a:gd name="connsiteY53" fmla="*/ 441889 h 966305"/>
              <a:gd name="connsiteX54" fmla="*/ 293101 w 1130716"/>
              <a:gd name="connsiteY54" fmla="*/ 425221 h 966305"/>
              <a:gd name="connsiteX55" fmla="*/ 278813 w 1130716"/>
              <a:gd name="connsiteY55" fmla="*/ 410933 h 966305"/>
              <a:gd name="connsiteX56" fmla="*/ 264526 w 1130716"/>
              <a:gd name="connsiteY56" fmla="*/ 401408 h 966305"/>
              <a:gd name="connsiteX57" fmla="*/ 250238 w 1130716"/>
              <a:gd name="connsiteY57" fmla="*/ 391883 h 966305"/>
              <a:gd name="connsiteX58" fmla="*/ 245476 w 1130716"/>
              <a:gd name="connsiteY58" fmla="*/ 384739 h 966305"/>
              <a:gd name="connsiteX59" fmla="*/ 243094 w 1130716"/>
              <a:gd name="connsiteY59" fmla="*/ 377596 h 966305"/>
              <a:gd name="connsiteX60" fmla="*/ 247857 w 1130716"/>
              <a:gd name="connsiteY60" fmla="*/ 334733 h 966305"/>
              <a:gd name="connsiteX61" fmla="*/ 245476 w 1130716"/>
              <a:gd name="connsiteY61" fmla="*/ 308539 h 966305"/>
              <a:gd name="connsiteX62" fmla="*/ 231188 w 1130716"/>
              <a:gd name="connsiteY62" fmla="*/ 289489 h 966305"/>
              <a:gd name="connsiteX63" fmla="*/ 221663 w 1130716"/>
              <a:gd name="connsiteY63" fmla="*/ 272821 h 966305"/>
              <a:gd name="connsiteX64" fmla="*/ 209756 w 1130716"/>
              <a:gd name="connsiteY64" fmla="*/ 253770 h 966305"/>
              <a:gd name="connsiteX65" fmla="*/ 190707 w 1130716"/>
              <a:gd name="connsiteY65" fmla="*/ 253771 h 966305"/>
              <a:gd name="connsiteX66" fmla="*/ 185944 w 1130716"/>
              <a:gd name="connsiteY66" fmla="*/ 234721 h 966305"/>
              <a:gd name="connsiteX67" fmla="*/ 183563 w 1130716"/>
              <a:gd name="connsiteY67" fmla="*/ 227577 h 966305"/>
              <a:gd name="connsiteX68" fmla="*/ 176419 w 1130716"/>
              <a:gd name="connsiteY68" fmla="*/ 225196 h 966305"/>
              <a:gd name="connsiteX69" fmla="*/ 162132 w 1130716"/>
              <a:gd name="connsiteY69" fmla="*/ 218052 h 966305"/>
              <a:gd name="connsiteX70" fmla="*/ 154988 w 1130716"/>
              <a:gd name="connsiteY70" fmla="*/ 213289 h 966305"/>
              <a:gd name="connsiteX71" fmla="*/ 145463 w 1130716"/>
              <a:gd name="connsiteY71" fmla="*/ 208527 h 966305"/>
              <a:gd name="connsiteX72" fmla="*/ 138319 w 1130716"/>
              <a:gd name="connsiteY72" fmla="*/ 203764 h 966305"/>
              <a:gd name="connsiteX73" fmla="*/ 131176 w 1130716"/>
              <a:gd name="connsiteY73" fmla="*/ 196621 h 966305"/>
              <a:gd name="connsiteX74" fmla="*/ 109744 w 1130716"/>
              <a:gd name="connsiteY74" fmla="*/ 156140 h 966305"/>
              <a:gd name="connsiteX75" fmla="*/ 88313 w 1130716"/>
              <a:gd name="connsiteY75" fmla="*/ 137090 h 966305"/>
              <a:gd name="connsiteX76" fmla="*/ 62120 w 1130716"/>
              <a:gd name="connsiteY76" fmla="*/ 132327 h 966305"/>
              <a:gd name="connsiteX77" fmla="*/ 19257 w 1130716"/>
              <a:gd name="connsiteY77" fmla="*/ 108514 h 966305"/>
              <a:gd name="connsiteX78" fmla="*/ 9731 w 1130716"/>
              <a:gd name="connsiteY78" fmla="*/ 89464 h 966305"/>
              <a:gd name="connsiteX79" fmla="*/ 207 w 1130716"/>
              <a:gd name="connsiteY79" fmla="*/ 63271 h 966305"/>
              <a:gd name="connsiteX80" fmla="*/ 4969 w 1130716"/>
              <a:gd name="connsiteY80" fmla="*/ 39458 h 966305"/>
              <a:gd name="connsiteX0" fmla="*/ 4969 w 1135484"/>
              <a:gd name="connsiteY0" fmla="*/ 39458 h 966305"/>
              <a:gd name="connsiteX1" fmla="*/ 19257 w 1135484"/>
              <a:gd name="connsiteY1" fmla="*/ 1358 h 966305"/>
              <a:gd name="connsiteX2" fmla="*/ 62119 w 1135484"/>
              <a:gd name="connsiteY2" fmla="*/ 6121 h 966305"/>
              <a:gd name="connsiteX3" fmla="*/ 95457 w 1135484"/>
              <a:gd name="connsiteY3" fmla="*/ 25170 h 966305"/>
              <a:gd name="connsiteX4" fmla="*/ 126414 w 1135484"/>
              <a:gd name="connsiteY4" fmla="*/ 32314 h 966305"/>
              <a:gd name="connsiteX5" fmla="*/ 157369 w 1135484"/>
              <a:gd name="connsiteY5" fmla="*/ 34696 h 966305"/>
              <a:gd name="connsiteX6" fmla="*/ 212138 w 1135484"/>
              <a:gd name="connsiteY6" fmla="*/ 22789 h 966305"/>
              <a:gd name="connsiteX7" fmla="*/ 252620 w 1135484"/>
              <a:gd name="connsiteY7" fmla="*/ 48983 h 966305"/>
              <a:gd name="connsiteX8" fmla="*/ 312151 w 1135484"/>
              <a:gd name="connsiteY8" fmla="*/ 89465 h 966305"/>
              <a:gd name="connsiteX9" fmla="*/ 335963 w 1135484"/>
              <a:gd name="connsiteY9" fmla="*/ 115659 h 966305"/>
              <a:gd name="connsiteX10" fmla="*/ 385969 w 1135484"/>
              <a:gd name="connsiteY10" fmla="*/ 158520 h 966305"/>
              <a:gd name="connsiteX11" fmla="*/ 385969 w 1135484"/>
              <a:gd name="connsiteY11" fmla="*/ 222814 h 966305"/>
              <a:gd name="connsiteX12" fmla="*/ 397875 w 1135484"/>
              <a:gd name="connsiteY12" fmla="*/ 294252 h 966305"/>
              <a:gd name="connsiteX13" fmla="*/ 440739 w 1135484"/>
              <a:gd name="connsiteY13" fmla="*/ 313302 h 966305"/>
              <a:gd name="connsiteX14" fmla="*/ 485982 w 1135484"/>
              <a:gd name="connsiteY14" fmla="*/ 334732 h 966305"/>
              <a:gd name="connsiteX15" fmla="*/ 521700 w 1135484"/>
              <a:gd name="connsiteY15" fmla="*/ 375215 h 966305"/>
              <a:gd name="connsiteX16" fmla="*/ 547895 w 1135484"/>
              <a:gd name="connsiteY16" fmla="*/ 401407 h 966305"/>
              <a:gd name="connsiteX17" fmla="*/ 574088 w 1135484"/>
              <a:gd name="connsiteY17" fmla="*/ 441889 h 966305"/>
              <a:gd name="connsiteX18" fmla="*/ 571706 w 1135484"/>
              <a:gd name="connsiteY18" fmla="*/ 496658 h 966305"/>
              <a:gd name="connsiteX19" fmla="*/ 593138 w 1135484"/>
              <a:gd name="connsiteY19" fmla="*/ 534758 h 966305"/>
              <a:gd name="connsiteX20" fmla="*/ 600282 w 1135484"/>
              <a:gd name="connsiteY20" fmla="*/ 539521 h 966305"/>
              <a:gd name="connsiteX21" fmla="*/ 612188 w 1135484"/>
              <a:gd name="connsiteY21" fmla="*/ 541902 h 966305"/>
              <a:gd name="connsiteX22" fmla="*/ 619332 w 1135484"/>
              <a:gd name="connsiteY22" fmla="*/ 544283 h 966305"/>
              <a:gd name="connsiteX23" fmla="*/ 643144 w 1135484"/>
              <a:gd name="connsiteY23" fmla="*/ 549046 h 966305"/>
              <a:gd name="connsiteX24" fmla="*/ 669338 w 1135484"/>
              <a:gd name="connsiteY24" fmla="*/ 568096 h 966305"/>
              <a:gd name="connsiteX25" fmla="*/ 716962 w 1135484"/>
              <a:gd name="connsiteY25" fmla="*/ 572858 h 966305"/>
              <a:gd name="connsiteX26" fmla="*/ 783638 w 1135484"/>
              <a:gd name="connsiteY26" fmla="*/ 599053 h 966305"/>
              <a:gd name="connsiteX27" fmla="*/ 893175 w 1135484"/>
              <a:gd name="connsiteY27" fmla="*/ 630009 h 966305"/>
              <a:gd name="connsiteX28" fmla="*/ 981282 w 1135484"/>
              <a:gd name="connsiteY28" fmla="*/ 682395 h 966305"/>
              <a:gd name="connsiteX29" fmla="*/ 1124157 w 1135484"/>
              <a:gd name="connsiteY29" fmla="*/ 789550 h 966305"/>
              <a:gd name="connsiteX30" fmla="*/ 1114633 w 1135484"/>
              <a:gd name="connsiteY30" fmla="*/ 908614 h 966305"/>
              <a:gd name="connsiteX31" fmla="*/ 1009857 w 1135484"/>
              <a:gd name="connsiteY31" fmla="*/ 965764 h 966305"/>
              <a:gd name="connsiteX32" fmla="*/ 878889 w 1135484"/>
              <a:gd name="connsiteY32" fmla="*/ 937189 h 966305"/>
              <a:gd name="connsiteX33" fmla="*/ 721726 w 1135484"/>
              <a:gd name="connsiteY33" fmla="*/ 846702 h 966305"/>
              <a:gd name="connsiteX34" fmla="*/ 614571 w 1135484"/>
              <a:gd name="connsiteY34" fmla="*/ 780028 h 966305"/>
              <a:gd name="connsiteX35" fmla="*/ 526464 w 1135484"/>
              <a:gd name="connsiteY35" fmla="*/ 715733 h 966305"/>
              <a:gd name="connsiteX36" fmla="*/ 476457 w 1135484"/>
              <a:gd name="connsiteY36" fmla="*/ 677633 h 966305"/>
              <a:gd name="connsiteX37" fmla="*/ 462169 w 1135484"/>
              <a:gd name="connsiteY37" fmla="*/ 658583 h 966305"/>
              <a:gd name="connsiteX38" fmla="*/ 443120 w 1135484"/>
              <a:gd name="connsiteY38" fmla="*/ 656202 h 966305"/>
              <a:gd name="connsiteX39" fmla="*/ 424070 w 1135484"/>
              <a:gd name="connsiteY39" fmla="*/ 649058 h 966305"/>
              <a:gd name="connsiteX40" fmla="*/ 409782 w 1135484"/>
              <a:gd name="connsiteY40" fmla="*/ 634770 h 966305"/>
              <a:gd name="connsiteX41" fmla="*/ 385969 w 1135484"/>
              <a:gd name="connsiteY41" fmla="*/ 625246 h 966305"/>
              <a:gd name="connsiteX42" fmla="*/ 374063 w 1135484"/>
              <a:gd name="connsiteY42" fmla="*/ 620483 h 966305"/>
              <a:gd name="connsiteX43" fmla="*/ 359776 w 1135484"/>
              <a:gd name="connsiteY43" fmla="*/ 615721 h 966305"/>
              <a:gd name="connsiteX44" fmla="*/ 350251 w 1135484"/>
              <a:gd name="connsiteY44" fmla="*/ 606196 h 966305"/>
              <a:gd name="connsiteX45" fmla="*/ 333582 w 1135484"/>
              <a:gd name="connsiteY45" fmla="*/ 587146 h 966305"/>
              <a:gd name="connsiteX46" fmla="*/ 331201 w 1135484"/>
              <a:gd name="connsiteY46" fmla="*/ 577621 h 966305"/>
              <a:gd name="connsiteX47" fmla="*/ 326438 w 1135484"/>
              <a:gd name="connsiteY47" fmla="*/ 563333 h 966305"/>
              <a:gd name="connsiteX48" fmla="*/ 321676 w 1135484"/>
              <a:gd name="connsiteY48" fmla="*/ 544283 h 966305"/>
              <a:gd name="connsiteX49" fmla="*/ 316913 w 1135484"/>
              <a:gd name="connsiteY49" fmla="*/ 484752 h 966305"/>
              <a:gd name="connsiteX50" fmla="*/ 314532 w 1135484"/>
              <a:gd name="connsiteY50" fmla="*/ 475227 h 966305"/>
              <a:gd name="connsiteX51" fmla="*/ 309769 w 1135484"/>
              <a:gd name="connsiteY51" fmla="*/ 456177 h 966305"/>
              <a:gd name="connsiteX52" fmla="*/ 305007 w 1135484"/>
              <a:gd name="connsiteY52" fmla="*/ 449033 h 966305"/>
              <a:gd name="connsiteX53" fmla="*/ 302626 w 1135484"/>
              <a:gd name="connsiteY53" fmla="*/ 441889 h 966305"/>
              <a:gd name="connsiteX54" fmla="*/ 293101 w 1135484"/>
              <a:gd name="connsiteY54" fmla="*/ 425221 h 966305"/>
              <a:gd name="connsiteX55" fmla="*/ 278813 w 1135484"/>
              <a:gd name="connsiteY55" fmla="*/ 410933 h 966305"/>
              <a:gd name="connsiteX56" fmla="*/ 264526 w 1135484"/>
              <a:gd name="connsiteY56" fmla="*/ 401408 h 966305"/>
              <a:gd name="connsiteX57" fmla="*/ 250238 w 1135484"/>
              <a:gd name="connsiteY57" fmla="*/ 391883 h 966305"/>
              <a:gd name="connsiteX58" fmla="*/ 245476 w 1135484"/>
              <a:gd name="connsiteY58" fmla="*/ 384739 h 966305"/>
              <a:gd name="connsiteX59" fmla="*/ 243094 w 1135484"/>
              <a:gd name="connsiteY59" fmla="*/ 377596 h 966305"/>
              <a:gd name="connsiteX60" fmla="*/ 247857 w 1135484"/>
              <a:gd name="connsiteY60" fmla="*/ 334733 h 966305"/>
              <a:gd name="connsiteX61" fmla="*/ 245476 w 1135484"/>
              <a:gd name="connsiteY61" fmla="*/ 308539 h 966305"/>
              <a:gd name="connsiteX62" fmla="*/ 231188 w 1135484"/>
              <a:gd name="connsiteY62" fmla="*/ 289489 h 966305"/>
              <a:gd name="connsiteX63" fmla="*/ 221663 w 1135484"/>
              <a:gd name="connsiteY63" fmla="*/ 272821 h 966305"/>
              <a:gd name="connsiteX64" fmla="*/ 209756 w 1135484"/>
              <a:gd name="connsiteY64" fmla="*/ 253770 h 966305"/>
              <a:gd name="connsiteX65" fmla="*/ 190707 w 1135484"/>
              <a:gd name="connsiteY65" fmla="*/ 253771 h 966305"/>
              <a:gd name="connsiteX66" fmla="*/ 185944 w 1135484"/>
              <a:gd name="connsiteY66" fmla="*/ 234721 h 966305"/>
              <a:gd name="connsiteX67" fmla="*/ 183563 w 1135484"/>
              <a:gd name="connsiteY67" fmla="*/ 227577 h 966305"/>
              <a:gd name="connsiteX68" fmla="*/ 176419 w 1135484"/>
              <a:gd name="connsiteY68" fmla="*/ 225196 h 966305"/>
              <a:gd name="connsiteX69" fmla="*/ 162132 w 1135484"/>
              <a:gd name="connsiteY69" fmla="*/ 218052 h 966305"/>
              <a:gd name="connsiteX70" fmla="*/ 154988 w 1135484"/>
              <a:gd name="connsiteY70" fmla="*/ 213289 h 966305"/>
              <a:gd name="connsiteX71" fmla="*/ 145463 w 1135484"/>
              <a:gd name="connsiteY71" fmla="*/ 208527 h 966305"/>
              <a:gd name="connsiteX72" fmla="*/ 138319 w 1135484"/>
              <a:gd name="connsiteY72" fmla="*/ 203764 h 966305"/>
              <a:gd name="connsiteX73" fmla="*/ 131176 w 1135484"/>
              <a:gd name="connsiteY73" fmla="*/ 196621 h 966305"/>
              <a:gd name="connsiteX74" fmla="*/ 109744 w 1135484"/>
              <a:gd name="connsiteY74" fmla="*/ 156140 h 966305"/>
              <a:gd name="connsiteX75" fmla="*/ 88313 w 1135484"/>
              <a:gd name="connsiteY75" fmla="*/ 137090 h 966305"/>
              <a:gd name="connsiteX76" fmla="*/ 62120 w 1135484"/>
              <a:gd name="connsiteY76" fmla="*/ 132327 h 966305"/>
              <a:gd name="connsiteX77" fmla="*/ 19257 w 1135484"/>
              <a:gd name="connsiteY77" fmla="*/ 108514 h 966305"/>
              <a:gd name="connsiteX78" fmla="*/ 9731 w 1135484"/>
              <a:gd name="connsiteY78" fmla="*/ 89464 h 966305"/>
              <a:gd name="connsiteX79" fmla="*/ 207 w 1135484"/>
              <a:gd name="connsiteY79" fmla="*/ 63271 h 966305"/>
              <a:gd name="connsiteX80" fmla="*/ 4969 w 1135484"/>
              <a:gd name="connsiteY80" fmla="*/ 39458 h 96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35484" h="966305">
                <a:moveTo>
                  <a:pt x="4969" y="39458"/>
                </a:moveTo>
                <a:cubicBezTo>
                  <a:pt x="8144" y="29139"/>
                  <a:pt x="9732" y="6914"/>
                  <a:pt x="19257" y="1358"/>
                </a:cubicBezTo>
                <a:cubicBezTo>
                  <a:pt x="28782" y="-4198"/>
                  <a:pt x="52594" y="9296"/>
                  <a:pt x="62119" y="6121"/>
                </a:cubicBezTo>
                <a:cubicBezTo>
                  <a:pt x="71644" y="2946"/>
                  <a:pt x="84741" y="20805"/>
                  <a:pt x="95457" y="25170"/>
                </a:cubicBezTo>
                <a:cubicBezTo>
                  <a:pt x="106173" y="29535"/>
                  <a:pt x="116095" y="30726"/>
                  <a:pt x="126414" y="32314"/>
                </a:cubicBezTo>
                <a:cubicBezTo>
                  <a:pt x="136733" y="33902"/>
                  <a:pt x="143082" y="36283"/>
                  <a:pt x="157369" y="34696"/>
                </a:cubicBezTo>
                <a:cubicBezTo>
                  <a:pt x="171656" y="33109"/>
                  <a:pt x="196263" y="20408"/>
                  <a:pt x="212138" y="22789"/>
                </a:cubicBezTo>
                <a:cubicBezTo>
                  <a:pt x="228013" y="25170"/>
                  <a:pt x="234656" y="42993"/>
                  <a:pt x="252620" y="48983"/>
                </a:cubicBezTo>
                <a:cubicBezTo>
                  <a:pt x="269289" y="60096"/>
                  <a:pt x="298261" y="78352"/>
                  <a:pt x="312151" y="89465"/>
                </a:cubicBezTo>
                <a:cubicBezTo>
                  <a:pt x="326041" y="100578"/>
                  <a:pt x="323660" y="104150"/>
                  <a:pt x="335963" y="115659"/>
                </a:cubicBezTo>
                <a:cubicBezTo>
                  <a:pt x="348266" y="127168"/>
                  <a:pt x="377635" y="140661"/>
                  <a:pt x="385969" y="158520"/>
                </a:cubicBezTo>
                <a:cubicBezTo>
                  <a:pt x="394303" y="176379"/>
                  <a:pt x="383985" y="200192"/>
                  <a:pt x="385969" y="222814"/>
                </a:cubicBezTo>
                <a:cubicBezTo>
                  <a:pt x="387953" y="245436"/>
                  <a:pt x="388747" y="279171"/>
                  <a:pt x="397875" y="294252"/>
                </a:cubicBezTo>
                <a:cubicBezTo>
                  <a:pt x="407003" y="309333"/>
                  <a:pt x="426055" y="306555"/>
                  <a:pt x="440739" y="313302"/>
                </a:cubicBezTo>
                <a:cubicBezTo>
                  <a:pt x="455423" y="320049"/>
                  <a:pt x="472489" y="324413"/>
                  <a:pt x="485982" y="334732"/>
                </a:cubicBezTo>
                <a:cubicBezTo>
                  <a:pt x="499475" y="345051"/>
                  <a:pt x="511381" y="364103"/>
                  <a:pt x="521700" y="375215"/>
                </a:cubicBezTo>
                <a:cubicBezTo>
                  <a:pt x="532019" y="386327"/>
                  <a:pt x="539164" y="390295"/>
                  <a:pt x="547895" y="401407"/>
                </a:cubicBezTo>
                <a:cubicBezTo>
                  <a:pt x="556626" y="412519"/>
                  <a:pt x="570120" y="426014"/>
                  <a:pt x="574088" y="441889"/>
                </a:cubicBezTo>
                <a:cubicBezTo>
                  <a:pt x="578057" y="457764"/>
                  <a:pt x="568531" y="481180"/>
                  <a:pt x="571706" y="496658"/>
                </a:cubicBezTo>
                <a:cubicBezTo>
                  <a:pt x="574881" y="512136"/>
                  <a:pt x="588375" y="527614"/>
                  <a:pt x="593138" y="534758"/>
                </a:cubicBezTo>
                <a:cubicBezTo>
                  <a:pt x="595519" y="536346"/>
                  <a:pt x="597602" y="538516"/>
                  <a:pt x="600282" y="539521"/>
                </a:cubicBezTo>
                <a:cubicBezTo>
                  <a:pt x="604072" y="540942"/>
                  <a:pt x="608262" y="540920"/>
                  <a:pt x="612188" y="541902"/>
                </a:cubicBezTo>
                <a:cubicBezTo>
                  <a:pt x="614623" y="542511"/>
                  <a:pt x="616951" y="543489"/>
                  <a:pt x="619332" y="544283"/>
                </a:cubicBezTo>
                <a:cubicBezTo>
                  <a:pt x="621713" y="545871"/>
                  <a:pt x="634810" y="545077"/>
                  <a:pt x="643144" y="549046"/>
                </a:cubicBezTo>
                <a:cubicBezTo>
                  <a:pt x="651478" y="553015"/>
                  <a:pt x="657035" y="564127"/>
                  <a:pt x="669338" y="568096"/>
                </a:cubicBezTo>
                <a:cubicBezTo>
                  <a:pt x="681641" y="572065"/>
                  <a:pt x="701087" y="567699"/>
                  <a:pt x="716962" y="572858"/>
                </a:cubicBezTo>
                <a:cubicBezTo>
                  <a:pt x="732837" y="578018"/>
                  <a:pt x="754269" y="589528"/>
                  <a:pt x="783638" y="599053"/>
                </a:cubicBezTo>
                <a:cubicBezTo>
                  <a:pt x="813007" y="608578"/>
                  <a:pt x="892416" y="624694"/>
                  <a:pt x="893175" y="630009"/>
                </a:cubicBezTo>
                <a:cubicBezTo>
                  <a:pt x="892381" y="647471"/>
                  <a:pt x="942785" y="655805"/>
                  <a:pt x="981282" y="682395"/>
                </a:cubicBezTo>
                <a:cubicBezTo>
                  <a:pt x="1019779" y="708985"/>
                  <a:pt x="1101932" y="751847"/>
                  <a:pt x="1124157" y="789550"/>
                </a:cubicBezTo>
                <a:cubicBezTo>
                  <a:pt x="1146382" y="827253"/>
                  <a:pt x="1131949" y="904285"/>
                  <a:pt x="1114633" y="908614"/>
                </a:cubicBezTo>
                <a:cubicBezTo>
                  <a:pt x="1109870" y="911789"/>
                  <a:pt x="1049148" y="961002"/>
                  <a:pt x="1009857" y="965764"/>
                </a:cubicBezTo>
                <a:cubicBezTo>
                  <a:pt x="970566" y="970527"/>
                  <a:pt x="913080" y="942450"/>
                  <a:pt x="878889" y="937189"/>
                </a:cubicBezTo>
                <a:cubicBezTo>
                  <a:pt x="874126" y="935602"/>
                  <a:pt x="765779" y="872895"/>
                  <a:pt x="721726" y="846702"/>
                </a:cubicBezTo>
                <a:cubicBezTo>
                  <a:pt x="677673" y="820509"/>
                  <a:pt x="647115" y="801856"/>
                  <a:pt x="614571" y="780028"/>
                </a:cubicBezTo>
                <a:cubicBezTo>
                  <a:pt x="582027" y="758200"/>
                  <a:pt x="534402" y="723670"/>
                  <a:pt x="526464" y="715733"/>
                </a:cubicBezTo>
                <a:cubicBezTo>
                  <a:pt x="516933" y="709378"/>
                  <a:pt x="487173" y="687158"/>
                  <a:pt x="476457" y="677633"/>
                </a:cubicBezTo>
                <a:cubicBezTo>
                  <a:pt x="465741" y="668108"/>
                  <a:pt x="467725" y="662155"/>
                  <a:pt x="462169" y="658583"/>
                </a:cubicBezTo>
                <a:cubicBezTo>
                  <a:pt x="456613" y="655011"/>
                  <a:pt x="449470" y="657790"/>
                  <a:pt x="443120" y="656202"/>
                </a:cubicBezTo>
                <a:cubicBezTo>
                  <a:pt x="436770" y="654615"/>
                  <a:pt x="428039" y="649852"/>
                  <a:pt x="424070" y="649058"/>
                </a:cubicBezTo>
                <a:cubicBezTo>
                  <a:pt x="422792" y="648099"/>
                  <a:pt x="416132" y="638739"/>
                  <a:pt x="409782" y="634770"/>
                </a:cubicBezTo>
                <a:cubicBezTo>
                  <a:pt x="403432" y="630801"/>
                  <a:pt x="400971" y="627121"/>
                  <a:pt x="385969" y="625246"/>
                </a:cubicBezTo>
                <a:cubicBezTo>
                  <a:pt x="382000" y="623658"/>
                  <a:pt x="378080" y="621944"/>
                  <a:pt x="374063" y="620483"/>
                </a:cubicBezTo>
                <a:cubicBezTo>
                  <a:pt x="369345" y="618767"/>
                  <a:pt x="359776" y="615721"/>
                  <a:pt x="359776" y="615721"/>
                </a:cubicBezTo>
                <a:cubicBezTo>
                  <a:pt x="356601" y="612546"/>
                  <a:pt x="353056" y="609702"/>
                  <a:pt x="350251" y="606196"/>
                </a:cubicBezTo>
                <a:cubicBezTo>
                  <a:pt x="334377" y="586353"/>
                  <a:pt x="347870" y="596670"/>
                  <a:pt x="333582" y="587146"/>
                </a:cubicBezTo>
                <a:cubicBezTo>
                  <a:pt x="332788" y="583971"/>
                  <a:pt x="332141" y="580756"/>
                  <a:pt x="331201" y="577621"/>
                </a:cubicBezTo>
                <a:cubicBezTo>
                  <a:pt x="329758" y="572812"/>
                  <a:pt x="327422" y="568256"/>
                  <a:pt x="326438" y="563333"/>
                </a:cubicBezTo>
                <a:cubicBezTo>
                  <a:pt x="323565" y="548966"/>
                  <a:pt x="325337" y="555267"/>
                  <a:pt x="321676" y="544283"/>
                </a:cubicBezTo>
                <a:cubicBezTo>
                  <a:pt x="320088" y="524439"/>
                  <a:pt x="321741" y="504065"/>
                  <a:pt x="316913" y="484752"/>
                </a:cubicBezTo>
                <a:cubicBezTo>
                  <a:pt x="316119" y="481577"/>
                  <a:pt x="315242" y="478422"/>
                  <a:pt x="314532" y="475227"/>
                </a:cubicBezTo>
                <a:cubicBezTo>
                  <a:pt x="313444" y="470329"/>
                  <a:pt x="312324" y="461287"/>
                  <a:pt x="309769" y="456177"/>
                </a:cubicBezTo>
                <a:cubicBezTo>
                  <a:pt x="308489" y="453617"/>
                  <a:pt x="306287" y="451593"/>
                  <a:pt x="305007" y="449033"/>
                </a:cubicBezTo>
                <a:cubicBezTo>
                  <a:pt x="303885" y="446788"/>
                  <a:pt x="303615" y="444196"/>
                  <a:pt x="302626" y="441889"/>
                </a:cubicBezTo>
                <a:cubicBezTo>
                  <a:pt x="300843" y="437728"/>
                  <a:pt x="296399" y="428931"/>
                  <a:pt x="293101" y="425221"/>
                </a:cubicBezTo>
                <a:cubicBezTo>
                  <a:pt x="288626" y="420187"/>
                  <a:pt x="284417" y="414669"/>
                  <a:pt x="278813" y="410933"/>
                </a:cubicBezTo>
                <a:cubicBezTo>
                  <a:pt x="274051" y="407758"/>
                  <a:pt x="268573" y="405455"/>
                  <a:pt x="264526" y="401408"/>
                </a:cubicBezTo>
                <a:cubicBezTo>
                  <a:pt x="255607" y="392489"/>
                  <a:pt x="260577" y="395329"/>
                  <a:pt x="250238" y="391883"/>
                </a:cubicBezTo>
                <a:cubicBezTo>
                  <a:pt x="248651" y="389502"/>
                  <a:pt x="246756" y="387299"/>
                  <a:pt x="245476" y="384739"/>
                </a:cubicBezTo>
                <a:cubicBezTo>
                  <a:pt x="244353" y="382494"/>
                  <a:pt x="242697" y="385930"/>
                  <a:pt x="243094" y="377596"/>
                </a:cubicBezTo>
                <a:cubicBezTo>
                  <a:pt x="243491" y="369262"/>
                  <a:pt x="247460" y="346242"/>
                  <a:pt x="247857" y="334733"/>
                </a:cubicBezTo>
                <a:cubicBezTo>
                  <a:pt x="248254" y="323224"/>
                  <a:pt x="248254" y="316080"/>
                  <a:pt x="245476" y="308539"/>
                </a:cubicBezTo>
                <a:cubicBezTo>
                  <a:pt x="242698" y="300998"/>
                  <a:pt x="235157" y="295442"/>
                  <a:pt x="231188" y="289489"/>
                </a:cubicBezTo>
                <a:cubicBezTo>
                  <a:pt x="227219" y="283536"/>
                  <a:pt x="225235" y="278774"/>
                  <a:pt x="221663" y="272821"/>
                </a:cubicBezTo>
                <a:cubicBezTo>
                  <a:pt x="218091" y="266868"/>
                  <a:pt x="214915" y="256945"/>
                  <a:pt x="209756" y="253770"/>
                </a:cubicBezTo>
                <a:cubicBezTo>
                  <a:pt x="204597" y="250595"/>
                  <a:pt x="194676" y="256946"/>
                  <a:pt x="190707" y="253771"/>
                </a:cubicBezTo>
                <a:cubicBezTo>
                  <a:pt x="186738" y="250596"/>
                  <a:pt x="188014" y="240931"/>
                  <a:pt x="185944" y="234721"/>
                </a:cubicBezTo>
                <a:cubicBezTo>
                  <a:pt x="185150" y="232340"/>
                  <a:pt x="185338" y="229352"/>
                  <a:pt x="183563" y="227577"/>
                </a:cubicBezTo>
                <a:cubicBezTo>
                  <a:pt x="181788" y="225802"/>
                  <a:pt x="178800" y="225990"/>
                  <a:pt x="176419" y="225196"/>
                </a:cubicBezTo>
                <a:cubicBezTo>
                  <a:pt x="155954" y="211550"/>
                  <a:pt x="181844" y="227908"/>
                  <a:pt x="162132" y="218052"/>
                </a:cubicBezTo>
                <a:cubicBezTo>
                  <a:pt x="159572" y="216772"/>
                  <a:pt x="157473" y="214709"/>
                  <a:pt x="154988" y="213289"/>
                </a:cubicBezTo>
                <a:cubicBezTo>
                  <a:pt x="151906" y="211528"/>
                  <a:pt x="148545" y="210288"/>
                  <a:pt x="145463" y="208527"/>
                </a:cubicBezTo>
                <a:cubicBezTo>
                  <a:pt x="142978" y="207107"/>
                  <a:pt x="140518" y="205596"/>
                  <a:pt x="138319" y="203764"/>
                </a:cubicBezTo>
                <a:cubicBezTo>
                  <a:pt x="135732" y="201608"/>
                  <a:pt x="135939" y="204558"/>
                  <a:pt x="131176" y="196621"/>
                </a:cubicBezTo>
                <a:cubicBezTo>
                  <a:pt x="126413" y="188684"/>
                  <a:pt x="116888" y="166062"/>
                  <a:pt x="109744" y="156140"/>
                </a:cubicBezTo>
                <a:cubicBezTo>
                  <a:pt x="102600" y="146218"/>
                  <a:pt x="96250" y="141059"/>
                  <a:pt x="88313" y="137090"/>
                </a:cubicBezTo>
                <a:cubicBezTo>
                  <a:pt x="80376" y="133121"/>
                  <a:pt x="71353" y="138481"/>
                  <a:pt x="62120" y="132327"/>
                </a:cubicBezTo>
                <a:cubicBezTo>
                  <a:pt x="50780" y="115316"/>
                  <a:pt x="23026" y="123592"/>
                  <a:pt x="19257" y="108514"/>
                </a:cubicBezTo>
                <a:cubicBezTo>
                  <a:pt x="19711" y="102616"/>
                  <a:pt x="12906" y="97005"/>
                  <a:pt x="9731" y="89464"/>
                </a:cubicBezTo>
                <a:cubicBezTo>
                  <a:pt x="6556" y="81924"/>
                  <a:pt x="-1381" y="65652"/>
                  <a:pt x="207" y="63271"/>
                </a:cubicBezTo>
                <a:cubicBezTo>
                  <a:pt x="604" y="58112"/>
                  <a:pt x="1794" y="49777"/>
                  <a:pt x="4969" y="39458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TextBox 74"/>
          <p:cNvSpPr txBox="1"/>
          <p:nvPr/>
        </p:nvSpPr>
        <p:spPr>
          <a:xfrm>
            <a:off x="3334825" y="184631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49343" y="17877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4133" y="17223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88050" y="14865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2516" y="16598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0232" y="699542"/>
            <a:ext cx="120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Tectonized Centralian </a:t>
            </a:r>
          </a:p>
          <a:p>
            <a:r>
              <a:rPr lang="en-AU" sz="800" dirty="0" smtClean="0"/>
              <a:t>Superbasin under </a:t>
            </a:r>
          </a:p>
          <a:p>
            <a:r>
              <a:rPr lang="en-AU" sz="800" dirty="0" smtClean="0"/>
              <a:t>Canning Basin</a:t>
            </a:r>
            <a:endParaRPr lang="en-AU" sz="800" dirty="0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899592" y="1161207"/>
            <a:ext cx="576064" cy="5040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19292" y="18502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Munson 2013</a:t>
            </a:r>
          </a:p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NTGS Spec Pub 5</a:t>
            </a:r>
            <a:endParaRPr lang="en-A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959564" y="2293449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51232" y="2126513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Dukas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014113" y="2382015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54160" y="2290366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Kitty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112443" y="2273062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1853" y="2269379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Magee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365767" y="2823003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45191" y="2661950"/>
            <a:ext cx="798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Mulyawara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386195" y="288845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4793" y="2876659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Kutjara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772733" y="2548890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03648" y="2541978"/>
            <a:ext cx="1128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Empress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649282" y="2369857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54330" y="2182644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Lancer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1717" y="2401904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1824612" y="2427734"/>
            <a:ext cx="659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Kanpa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83278" y="2314907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Yowalga 3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837270" y="249457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901855" y="243910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05979"/>
            <a:ext cx="677909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Centralian Superbasin</a:t>
            </a: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60" y="2642061"/>
            <a:ext cx="2889327" cy="216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01" y="392729"/>
            <a:ext cx="2895716" cy="2171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69" y="397549"/>
            <a:ext cx="2895718" cy="2171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6866" y="2649291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Heavitree Fm – Alice Springs, 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1787" y="410255"/>
            <a:ext cx="25346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Contorted Gillen Fm – Ellery Creek, 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9182" y="381581"/>
            <a:ext cx="26869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Gillen Fm gypsum – Ringwood Dome, 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12813" b="3859"/>
          <a:stretch/>
        </p:blipFill>
        <p:spPr>
          <a:xfrm>
            <a:off x="153204" y="396295"/>
            <a:ext cx="2924194" cy="2168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219" y="117281"/>
            <a:ext cx="2284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Eastern Amadeus Basin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342" y="758863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Gillen Fm salt – Murphy 1 WCR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1446" y="398065"/>
            <a:ext cx="342027" cy="165417"/>
          </a:xfrm>
          <a:prstGeom prst="rect">
            <a:avLst/>
          </a:prstGeom>
          <a:solidFill>
            <a:srgbClr val="26262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kern="0" smtClean="0">
              <a:solidFill>
                <a:srgbClr val="F2F2F2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4" y="2642061"/>
            <a:ext cx="2961076" cy="21669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930" y="2612379"/>
            <a:ext cx="1851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Lower Gillen Fm shale – 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53430" y="3745615"/>
            <a:ext cx="3043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Salt in upper Gillen Formation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AU" sz="8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Sub-salt black shales in NT drill holes (TOC up to 1.8%: Jarrett et al., 2016) are assumed source of sub-salt gas flows in Magee 1 and Mt Kitty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91715" y="3138874"/>
            <a:ext cx="1511282" cy="24487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006B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kern="0" smtClean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704045" y="287431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Bitter </a:t>
            </a:r>
            <a:r>
              <a:rPr kumimoji="0" lang="en-A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Sp</a:t>
            </a: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 Gp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01128" y="3439586"/>
            <a:ext cx="1079436" cy="23781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06B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kern="0" smtClean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7499" y="3431177"/>
            <a:ext cx="1071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Heavitree Fm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291715" y="3225596"/>
            <a:ext cx="1511282" cy="0"/>
          </a:xfrm>
          <a:prstGeom prst="line">
            <a:avLst/>
          </a:prstGeom>
          <a:noFill/>
          <a:ln w="101600" cap="flat" cmpd="sng" algn="ctr">
            <a:solidFill>
              <a:srgbClr val="FFCCFF"/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975131" y="3086721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salt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90555" y="2893411"/>
            <a:ext cx="1511282" cy="244873"/>
          </a:xfrm>
          <a:prstGeom prst="rect">
            <a:avLst/>
          </a:prstGeom>
          <a:solidFill>
            <a:srgbClr val="4BACC6">
              <a:lumMod val="90000"/>
            </a:srgbClr>
          </a:solidFill>
          <a:ln w="25400" cap="flat" cmpd="sng" algn="ctr">
            <a:solidFill>
              <a:srgbClr val="006B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kern="0" smtClean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89394" y="2647944"/>
            <a:ext cx="1511282" cy="24487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006B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kern="0" smtClean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75131" y="319792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lower shale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9475" y="2642985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Johnnys Creek Fm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5881" y="2896068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Loves Creek Fm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5881" y="3149824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Gillen 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77511" y="340747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sandstone</a:t>
            </a:r>
          </a:p>
        </p:txBody>
      </p:sp>
      <p:cxnSp>
        <p:nvCxnSpPr>
          <p:cNvPr id="33" name="Straight Arrow Connector 32"/>
          <p:cNvCxnSpPr>
            <a:endCxn id="22" idx="3"/>
          </p:cNvCxnSpPr>
          <p:nvPr/>
        </p:nvCxnSpPr>
        <p:spPr>
          <a:xfrm flipH="1">
            <a:off x="7380564" y="3547152"/>
            <a:ext cx="652838" cy="11340"/>
          </a:xfrm>
          <a:prstGeom prst="straightConnector1">
            <a:avLst/>
          </a:prstGeom>
          <a:noFill/>
          <a:ln w="9525" cap="flat" cmpd="sng" algn="ctr">
            <a:solidFill>
              <a:srgbClr val="262626"/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H="1">
            <a:off x="7800676" y="3328104"/>
            <a:ext cx="232726" cy="2843"/>
          </a:xfrm>
          <a:prstGeom prst="straightConnector1">
            <a:avLst/>
          </a:prstGeom>
          <a:noFill/>
          <a:ln w="9525" cap="flat" cmpd="sng" algn="ctr">
            <a:solidFill>
              <a:srgbClr val="262626"/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H="1">
            <a:off x="7803059" y="3218563"/>
            <a:ext cx="232726" cy="2843"/>
          </a:xfrm>
          <a:prstGeom prst="straightConnector1">
            <a:avLst/>
          </a:prstGeom>
          <a:noFill/>
          <a:ln w="9525" cap="flat" cmpd="sng" algn="ctr">
            <a:solidFill>
              <a:srgbClr val="262626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44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05979"/>
            <a:ext cx="677909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Centralian Superbasin</a:t>
            </a: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10" y="2649375"/>
            <a:ext cx="2885697" cy="2164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3350" y="2638226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Heavitree Fm – north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82" y="415077"/>
            <a:ext cx="2887926" cy="2165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1850" y="131241"/>
            <a:ext cx="1877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WA Amadeus Basin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8057" y="401031"/>
            <a:ext cx="19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Basal Gillen Fm shale – north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3" y="404849"/>
            <a:ext cx="2901227" cy="2176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401030"/>
            <a:ext cx="1992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Basal Gillen Fm shale – south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40" y="415077"/>
            <a:ext cx="2887926" cy="21659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3600" y="394050"/>
            <a:ext cx="3039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Contorted Bitter Springs Group – Bonython Ra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/>
          <a:stretch/>
        </p:blipFill>
        <p:spPr>
          <a:xfrm>
            <a:off x="145423" y="2705343"/>
            <a:ext cx="2868029" cy="20845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35776" y="2649375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Dean Quartzite – south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1787" y="2738479"/>
            <a:ext cx="304335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Stromatolites allow confident identification of Gillen Fm in WA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Abundant evidence of salt tectonics in WA; no salt at surface but salt seal probably preserved at depth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Lower Gillen Fm </a:t>
            </a:r>
            <a:r>
              <a:rPr lang="en-AU" sz="1200" kern="0" dirty="0">
                <a:solidFill>
                  <a:srgbClr val="262626"/>
                </a:solidFill>
              </a:rPr>
              <a:t>shales in southwest much </a:t>
            </a: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thicker than in east Amadeus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Thick sub-salt reservoir; some outcrops in N are not strongly silicified</a:t>
            </a:r>
          </a:p>
        </p:txBody>
      </p:sp>
    </p:spTree>
    <p:extLst>
      <p:ext uri="{BB962C8B-B14F-4D97-AF65-F5344CB8AC3E}">
        <p14:creationId xmlns:p14="http://schemas.microsoft.com/office/powerpoint/2010/main" val="663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87574"/>
            <a:ext cx="9144000" cy="38884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Amadeus Basin</a:t>
            </a:r>
            <a:endParaRPr lang="en-AU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 bwMode="auto">
          <a:xfrm>
            <a:off x="0" y="999805"/>
            <a:ext cx="9144000" cy="38762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" y="1041833"/>
            <a:ext cx="7418929" cy="373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09" y="2277894"/>
            <a:ext cx="1393005" cy="11122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186253" y="3483216"/>
            <a:ext cx="1762013" cy="153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97508" y="2719254"/>
            <a:ext cx="780640" cy="20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141270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34132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508" y="3341087"/>
            <a:ext cx="1189291" cy="1288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48265" y="2844094"/>
            <a:ext cx="2088232" cy="19697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Mt Kitty 1 </a:t>
            </a:r>
            <a:r>
              <a:rPr lang="en-AU" sz="1400" dirty="0"/>
              <a:t>(2,295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Santos 2014 (Central Petroleum tenement)</a:t>
            </a:r>
          </a:p>
          <a:p>
            <a:pPr algn="l"/>
            <a:r>
              <a:rPr lang="en-AU" sz="1200" dirty="0"/>
              <a:t>420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weathered/fractured granite</a:t>
            </a:r>
          </a:p>
          <a:p>
            <a:pPr algn="l"/>
            <a:r>
              <a:rPr lang="en-AU" sz="1200" dirty="0" smtClean="0"/>
              <a:t>Nitrogen 61%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Methane 13%   18%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Ethane 4%</a:t>
            </a:r>
          </a:p>
          <a:p>
            <a:pPr algn="l"/>
            <a:r>
              <a:rPr lang="en-AU" sz="1200" dirty="0" smtClean="0">
                <a:solidFill>
                  <a:srgbClr val="006600"/>
                </a:solidFill>
              </a:rPr>
              <a:t>Hydrogen 11%</a:t>
            </a:r>
          </a:p>
          <a:p>
            <a:pPr algn="l"/>
            <a:r>
              <a:rPr lang="en-AU" sz="1200" b="1" u="sng" dirty="0" smtClean="0">
                <a:solidFill>
                  <a:srgbClr val="FF0000"/>
                </a:solidFill>
              </a:rPr>
              <a:t>Helium 9%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76242" y="4017430"/>
            <a:ext cx="0" cy="3600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9370" y="4377470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32232" y="4024574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88971" y="1530536"/>
            <a:ext cx="959295" cy="16524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48265" y="195486"/>
            <a:ext cx="2088231" cy="2523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Magee 1 </a:t>
            </a:r>
            <a:r>
              <a:rPr lang="en-AU" sz="1400" dirty="0" smtClean="0"/>
              <a:t>(</a:t>
            </a:r>
            <a:r>
              <a:rPr lang="en-AU" sz="1400" dirty="0"/>
              <a:t>2,696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Pacific Oil &amp; Gas 1992</a:t>
            </a:r>
          </a:p>
          <a:p>
            <a:pPr algn="l"/>
            <a:r>
              <a:rPr lang="en-AU" sz="1200" dirty="0"/>
              <a:t>63.1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4.5 m </a:t>
            </a:r>
            <a:r>
              <a:rPr lang="en-AU" sz="1200" dirty="0" err="1" smtClean="0"/>
              <a:t>sst</a:t>
            </a:r>
            <a:endParaRPr lang="en-AU" sz="1200" dirty="0" smtClean="0"/>
          </a:p>
          <a:p>
            <a:pPr algn="l"/>
            <a:r>
              <a:rPr lang="en-AU" sz="1200" dirty="0" smtClean="0"/>
              <a:t>Shale 0.5-0.8% TOC</a:t>
            </a:r>
          </a:p>
          <a:p>
            <a:pPr algn="l"/>
            <a:r>
              <a:rPr lang="en-AU" sz="1200" dirty="0"/>
              <a:t>Nitrogen </a:t>
            </a:r>
            <a:r>
              <a:rPr lang="en-AU" sz="1200" dirty="0" smtClean="0"/>
              <a:t>43.61%</a:t>
            </a:r>
            <a:endParaRPr lang="en-AU" sz="1200" dirty="0"/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Methane </a:t>
            </a:r>
            <a:r>
              <a:rPr lang="en-AU" sz="1200" dirty="0" smtClean="0">
                <a:solidFill>
                  <a:srgbClr val="0070C0"/>
                </a:solidFill>
              </a:rPr>
              <a:t>30.58%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Ethane </a:t>
            </a:r>
            <a:r>
              <a:rPr lang="en-AU" sz="1200" dirty="0" smtClean="0">
                <a:solidFill>
                  <a:srgbClr val="0070C0"/>
                </a:solidFill>
              </a:rPr>
              <a:t>5.96%        49.09%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Propane 1.94%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Butane+ 1.66%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 smtClean="0"/>
              <a:t>Carbon dioxide 0.58%</a:t>
            </a:r>
          </a:p>
          <a:p>
            <a:pPr algn="l"/>
            <a:r>
              <a:rPr lang="en-AU" sz="1200" dirty="0" smtClean="0"/>
              <a:t>Hydrogen 0.03%</a:t>
            </a:r>
          </a:p>
          <a:p>
            <a:pPr algn="l"/>
            <a:r>
              <a:rPr lang="en-AU" sz="1200" dirty="0" smtClean="0"/>
              <a:t>Argon 0.46%</a:t>
            </a:r>
            <a:endParaRPr lang="en-AU" sz="1200" dirty="0"/>
          </a:p>
          <a:p>
            <a:pPr algn="l"/>
            <a:r>
              <a:rPr lang="en-AU" sz="1200" b="1" u="sng" dirty="0">
                <a:solidFill>
                  <a:srgbClr val="FF0000"/>
                </a:solidFill>
              </a:rPr>
              <a:t>Helium </a:t>
            </a:r>
            <a:r>
              <a:rPr lang="en-AU" sz="1200" b="1" u="sng" dirty="0" smtClean="0">
                <a:solidFill>
                  <a:srgbClr val="FF0000"/>
                </a:solidFill>
              </a:rPr>
              <a:t>6.23%</a:t>
            </a:r>
            <a:endParaRPr lang="en-AU" sz="1200" b="1" u="sng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244408" y="1181498"/>
            <a:ext cx="0" cy="72008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00392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93254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32691" y="913244"/>
            <a:ext cx="407038" cy="2367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82486" y="51470"/>
            <a:ext cx="2258953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Dukas 1</a:t>
            </a:r>
          </a:p>
          <a:p>
            <a:r>
              <a:rPr lang="en-AU" sz="1200" dirty="0" smtClean="0"/>
              <a:t>Santos 2019 (Central Pet ten.)</a:t>
            </a:r>
          </a:p>
          <a:p>
            <a:r>
              <a:rPr lang="en-AU" sz="1200" dirty="0" smtClean="0"/>
              <a:t>(Drilling suspended above </a:t>
            </a:r>
          </a:p>
          <a:p>
            <a:r>
              <a:rPr lang="en-AU" sz="1200" dirty="0" smtClean="0"/>
              <a:t>inferred reservoir)</a:t>
            </a:r>
          </a:p>
        </p:txBody>
      </p:sp>
    </p:spTree>
    <p:extLst>
      <p:ext uri="{BB962C8B-B14F-4D97-AF65-F5344CB8AC3E}">
        <p14:creationId xmlns:p14="http://schemas.microsoft.com/office/powerpoint/2010/main" val="31606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87574"/>
            <a:ext cx="9144000" cy="38884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Amadeus Basin</a:t>
            </a:r>
            <a:endParaRPr lang="en-AU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 bwMode="auto">
          <a:xfrm>
            <a:off x="0" y="999805"/>
            <a:ext cx="9144000" cy="38762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" y="1041833"/>
            <a:ext cx="7418929" cy="373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09" y="2277894"/>
            <a:ext cx="1393005" cy="11122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186253" y="3483216"/>
            <a:ext cx="1762013" cy="153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97508" y="2719254"/>
            <a:ext cx="780640" cy="20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141270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34132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508" y="3341087"/>
            <a:ext cx="1189291" cy="1288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48265" y="2844094"/>
            <a:ext cx="2088232" cy="19697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Mt Kitty 1 </a:t>
            </a:r>
            <a:r>
              <a:rPr lang="en-AU" sz="1400" dirty="0"/>
              <a:t>(2,295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Santos 2014 (Central Petroleum tenement)</a:t>
            </a:r>
          </a:p>
          <a:p>
            <a:pPr algn="l"/>
            <a:r>
              <a:rPr lang="en-AU" sz="1200" dirty="0"/>
              <a:t>420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weathered/fractured granite</a:t>
            </a:r>
          </a:p>
          <a:p>
            <a:pPr algn="l"/>
            <a:r>
              <a:rPr lang="en-AU" sz="1200" dirty="0" smtClean="0"/>
              <a:t>Nitrogen 61%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Methane 13%   18%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Ethane 4%</a:t>
            </a:r>
          </a:p>
          <a:p>
            <a:pPr algn="l"/>
            <a:r>
              <a:rPr lang="en-AU" sz="1200" dirty="0" smtClean="0">
                <a:solidFill>
                  <a:srgbClr val="006600"/>
                </a:solidFill>
              </a:rPr>
              <a:t>Hydrogen 11%</a:t>
            </a:r>
          </a:p>
          <a:p>
            <a:pPr algn="l"/>
            <a:r>
              <a:rPr lang="en-AU" sz="1200" b="1" u="sng" dirty="0" smtClean="0">
                <a:solidFill>
                  <a:srgbClr val="FF0000"/>
                </a:solidFill>
              </a:rPr>
              <a:t>Helium 9%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76242" y="4017430"/>
            <a:ext cx="0" cy="3600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9370" y="4377470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32232" y="4024574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88971" y="1530536"/>
            <a:ext cx="959295" cy="16524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48265" y="195486"/>
            <a:ext cx="2088231" cy="2523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Magee 1 </a:t>
            </a:r>
            <a:r>
              <a:rPr lang="en-AU" sz="1400" dirty="0" smtClean="0"/>
              <a:t>(</a:t>
            </a:r>
            <a:r>
              <a:rPr lang="en-AU" sz="1400" dirty="0"/>
              <a:t>2,696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Pacific Oil &amp; Gas 1992</a:t>
            </a:r>
          </a:p>
          <a:p>
            <a:pPr algn="l"/>
            <a:r>
              <a:rPr lang="en-AU" sz="1200" dirty="0"/>
              <a:t>63.1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4.5 m </a:t>
            </a:r>
            <a:r>
              <a:rPr lang="en-AU" sz="1200" dirty="0" err="1" smtClean="0"/>
              <a:t>sst</a:t>
            </a:r>
            <a:endParaRPr lang="en-AU" sz="1200" dirty="0" smtClean="0"/>
          </a:p>
          <a:p>
            <a:pPr algn="l"/>
            <a:r>
              <a:rPr lang="en-AU" sz="1200" dirty="0" smtClean="0"/>
              <a:t>Shale 0.5-0.8% TOC</a:t>
            </a:r>
          </a:p>
          <a:p>
            <a:pPr algn="l"/>
            <a:r>
              <a:rPr lang="en-AU" sz="1200" dirty="0"/>
              <a:t>Nitrogen </a:t>
            </a:r>
            <a:r>
              <a:rPr lang="en-AU" sz="1200" dirty="0" smtClean="0"/>
              <a:t>43.61%</a:t>
            </a:r>
            <a:endParaRPr lang="en-AU" sz="1200" dirty="0"/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Methane </a:t>
            </a:r>
            <a:r>
              <a:rPr lang="en-AU" sz="1200" dirty="0" smtClean="0">
                <a:solidFill>
                  <a:srgbClr val="0070C0"/>
                </a:solidFill>
              </a:rPr>
              <a:t>30.58%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Ethane </a:t>
            </a:r>
            <a:r>
              <a:rPr lang="en-AU" sz="1200" dirty="0" smtClean="0">
                <a:solidFill>
                  <a:srgbClr val="0070C0"/>
                </a:solidFill>
              </a:rPr>
              <a:t>5.96%        49.09%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Propane 1.94%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Butane+ 1.66%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 smtClean="0"/>
              <a:t>Carbon dioxide 0.58%</a:t>
            </a:r>
          </a:p>
          <a:p>
            <a:pPr algn="l"/>
            <a:r>
              <a:rPr lang="en-AU" sz="1200" dirty="0" smtClean="0"/>
              <a:t>Hydrogen 0.03%</a:t>
            </a:r>
          </a:p>
          <a:p>
            <a:pPr algn="l"/>
            <a:r>
              <a:rPr lang="en-AU" sz="1200" dirty="0" smtClean="0"/>
              <a:t>Argon 0.46%</a:t>
            </a:r>
            <a:endParaRPr lang="en-AU" sz="1200" dirty="0"/>
          </a:p>
          <a:p>
            <a:pPr algn="l"/>
            <a:r>
              <a:rPr lang="en-AU" sz="1200" b="1" u="sng" dirty="0">
                <a:solidFill>
                  <a:srgbClr val="FF0000"/>
                </a:solidFill>
              </a:rPr>
              <a:t>Helium </a:t>
            </a:r>
            <a:r>
              <a:rPr lang="en-AU" sz="1200" b="1" u="sng" dirty="0" smtClean="0">
                <a:solidFill>
                  <a:srgbClr val="FF0000"/>
                </a:solidFill>
              </a:rPr>
              <a:t>6.23%</a:t>
            </a:r>
            <a:endParaRPr lang="en-AU" sz="1200" b="1" u="sng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244408" y="1181498"/>
            <a:ext cx="0" cy="72008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00392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93254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32691" y="913244"/>
            <a:ext cx="407038" cy="2367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82486" y="51470"/>
            <a:ext cx="2258953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Dukas 1</a:t>
            </a:r>
          </a:p>
          <a:p>
            <a:r>
              <a:rPr lang="en-AU" sz="1200" dirty="0" smtClean="0"/>
              <a:t>Santos 2019 (Central Pet ten.)</a:t>
            </a:r>
          </a:p>
          <a:p>
            <a:r>
              <a:rPr lang="en-AU" sz="1200" dirty="0" smtClean="0"/>
              <a:t>(Drilling suspended above </a:t>
            </a:r>
          </a:p>
          <a:p>
            <a:r>
              <a:rPr lang="en-AU" sz="1200" dirty="0" smtClean="0"/>
              <a:t>inferred reservoir)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1673389"/>
            <a:ext cx="6589241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Prove existence of a subsalt gas-prone hydrocarbon system</a:t>
            </a:r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Prove integrity of the salt seal</a:t>
            </a:r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9% He (Mt Kitty 1) close to the upper limit from wells world-wide</a:t>
            </a:r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Isotope analysis indicates predominantly crustal He source</a:t>
            </a:r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Concentration of other radiogenic noble gas isotopes indicates trapping and accumulation since </a:t>
            </a:r>
            <a:r>
              <a:rPr lang="en-AU" sz="1600" dirty="0"/>
              <a:t>Neoproterozoic </a:t>
            </a:r>
            <a:r>
              <a:rPr lang="en-AU" sz="1200" dirty="0"/>
              <a:t>(McInnes et al, 2017)</a:t>
            </a:r>
            <a:endParaRPr lang="en-AU" sz="1200" dirty="0" smtClean="0"/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Hydrogen content (Mt Kitty 1) possibly “results </a:t>
            </a:r>
            <a:r>
              <a:rPr lang="en-AU" sz="1600" dirty="0"/>
              <a:t>from either hydrocarbon oxidation or as an abiogenic breakdown product of hydrocarbons in </a:t>
            </a:r>
            <a:r>
              <a:rPr lang="en-AU" sz="1600" dirty="0" smtClean="0"/>
              <a:t>the granite reservoir…” </a:t>
            </a:r>
            <a:r>
              <a:rPr lang="en-AU" sz="1200" dirty="0" smtClean="0"/>
              <a:t>(McInnes et al, 2017)</a:t>
            </a:r>
          </a:p>
          <a:p>
            <a:pPr marL="571500" indent="-468000" algn="l">
              <a:buFont typeface="Wingdings" panose="05000000000000000000" pitchFamily="2" charset="2"/>
              <a:buChar char="Ø"/>
            </a:pPr>
            <a:r>
              <a:rPr lang="en-AU" sz="1600" dirty="0" smtClean="0"/>
              <a:t>Both wells uneconomic because of poor reservoir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59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987574"/>
            <a:ext cx="9144000" cy="38884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999805"/>
            <a:ext cx="9144000" cy="38762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Amadeus Basin</a:t>
            </a:r>
            <a:endParaRPr lang="en-AU" dirty="0"/>
          </a:p>
        </p:txBody>
      </p:sp>
      <p:sp>
        <p:nvSpPr>
          <p:cNvPr id="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 30"/>
          <p:cNvSpPr/>
          <p:nvPr/>
        </p:nvSpPr>
        <p:spPr bwMode="auto">
          <a:xfrm>
            <a:off x="0" y="999805"/>
            <a:ext cx="9144000" cy="38762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" y="1041833"/>
            <a:ext cx="7418929" cy="37325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09" y="2277894"/>
            <a:ext cx="1393005" cy="1112216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5186253" y="3483216"/>
            <a:ext cx="1762013" cy="1534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97508" y="2719254"/>
            <a:ext cx="780640" cy="20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8141270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134132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508" y="3341087"/>
            <a:ext cx="1189291" cy="12883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948265" y="2844094"/>
            <a:ext cx="2088232" cy="19697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Mt Kitty 1 </a:t>
            </a:r>
            <a:r>
              <a:rPr lang="en-AU" sz="1400" dirty="0"/>
              <a:t>(2,295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Santos 2014 (Central Petroleum tenement)</a:t>
            </a:r>
          </a:p>
          <a:p>
            <a:pPr algn="l"/>
            <a:r>
              <a:rPr lang="en-AU" sz="1200" dirty="0"/>
              <a:t>420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weathered/fractured granite</a:t>
            </a:r>
          </a:p>
          <a:p>
            <a:pPr algn="l"/>
            <a:r>
              <a:rPr lang="en-AU" sz="1200" dirty="0" smtClean="0"/>
              <a:t>Nitrogen 61%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Methane 13%   18%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Ethane 4%</a:t>
            </a:r>
          </a:p>
          <a:p>
            <a:pPr algn="l"/>
            <a:r>
              <a:rPr lang="en-AU" sz="1200" dirty="0" smtClean="0">
                <a:solidFill>
                  <a:srgbClr val="006600"/>
                </a:solidFill>
              </a:rPr>
              <a:t>Hydrogen 11%</a:t>
            </a:r>
          </a:p>
          <a:p>
            <a:pPr algn="l"/>
            <a:r>
              <a:rPr lang="en-AU" sz="1200" b="1" u="sng" dirty="0" smtClean="0">
                <a:solidFill>
                  <a:srgbClr val="FF0000"/>
                </a:solidFill>
              </a:rPr>
              <a:t>Helium 9%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8076242" y="4017430"/>
            <a:ext cx="0" cy="3600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39370" y="4377470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32232" y="4024574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88971" y="1530536"/>
            <a:ext cx="959295" cy="16524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001" y="1047025"/>
            <a:ext cx="1447456" cy="123790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948265" y="195486"/>
            <a:ext cx="2088231" cy="2523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Magee 1 </a:t>
            </a:r>
            <a:r>
              <a:rPr lang="en-AU" sz="1400" dirty="0" smtClean="0"/>
              <a:t>(</a:t>
            </a:r>
            <a:r>
              <a:rPr lang="en-AU" sz="1400" dirty="0"/>
              <a:t>2,696 m</a:t>
            </a:r>
            <a:r>
              <a:rPr lang="en-AU" sz="1400" dirty="0" smtClean="0"/>
              <a:t>)</a:t>
            </a:r>
            <a:endParaRPr lang="en-AU" sz="1400" b="1" dirty="0" smtClean="0"/>
          </a:p>
          <a:p>
            <a:r>
              <a:rPr lang="en-AU" sz="1200" dirty="0" smtClean="0"/>
              <a:t>Pacific Oil &amp; Gas 1992</a:t>
            </a:r>
          </a:p>
          <a:p>
            <a:pPr algn="l"/>
            <a:r>
              <a:rPr lang="en-AU" sz="1200" dirty="0"/>
              <a:t>63.1 </a:t>
            </a:r>
            <a:r>
              <a:rPr lang="en-AU" sz="1200" dirty="0" err="1" smtClean="0"/>
              <a:t>Mscfd</a:t>
            </a:r>
            <a:r>
              <a:rPr lang="en-AU" sz="1200" dirty="0" smtClean="0"/>
              <a:t> from 4.5 m </a:t>
            </a:r>
            <a:r>
              <a:rPr lang="en-AU" sz="1200" dirty="0" err="1" smtClean="0"/>
              <a:t>sst</a:t>
            </a:r>
            <a:endParaRPr lang="en-AU" sz="1200" dirty="0" smtClean="0"/>
          </a:p>
          <a:p>
            <a:pPr algn="l"/>
            <a:r>
              <a:rPr lang="en-AU" sz="1200" dirty="0" smtClean="0"/>
              <a:t>Shale 0.5-0.8% TOC</a:t>
            </a:r>
          </a:p>
          <a:p>
            <a:pPr algn="l"/>
            <a:r>
              <a:rPr lang="en-AU" sz="1200" dirty="0"/>
              <a:t>Nitrogen </a:t>
            </a:r>
            <a:r>
              <a:rPr lang="en-AU" sz="1200" dirty="0" smtClean="0"/>
              <a:t>43.61%</a:t>
            </a:r>
            <a:endParaRPr lang="en-AU" sz="1200" dirty="0"/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Methane </a:t>
            </a:r>
            <a:r>
              <a:rPr lang="en-AU" sz="1200" dirty="0" smtClean="0">
                <a:solidFill>
                  <a:srgbClr val="0070C0"/>
                </a:solidFill>
              </a:rPr>
              <a:t>30.58%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>
                <a:solidFill>
                  <a:srgbClr val="0070C0"/>
                </a:solidFill>
              </a:rPr>
              <a:t>Ethane </a:t>
            </a:r>
            <a:r>
              <a:rPr lang="en-AU" sz="1200" dirty="0" smtClean="0">
                <a:solidFill>
                  <a:srgbClr val="0070C0"/>
                </a:solidFill>
              </a:rPr>
              <a:t>5.96%        49.09%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Propane 1.94%</a:t>
            </a:r>
          </a:p>
          <a:p>
            <a:pPr algn="l"/>
            <a:r>
              <a:rPr lang="en-AU" sz="1200" dirty="0" smtClean="0">
                <a:solidFill>
                  <a:srgbClr val="0070C0"/>
                </a:solidFill>
              </a:rPr>
              <a:t>Butane+ 1.66%</a:t>
            </a:r>
            <a:endParaRPr lang="en-AU" sz="1200" dirty="0">
              <a:solidFill>
                <a:srgbClr val="0070C0"/>
              </a:solidFill>
            </a:endParaRPr>
          </a:p>
          <a:p>
            <a:pPr algn="l"/>
            <a:r>
              <a:rPr lang="en-AU" sz="1200" dirty="0" smtClean="0"/>
              <a:t>Carbon dioxide 0.58%</a:t>
            </a:r>
          </a:p>
          <a:p>
            <a:pPr algn="l"/>
            <a:r>
              <a:rPr lang="en-AU" sz="1200" dirty="0" smtClean="0"/>
              <a:t>Hydrogen 0.03%</a:t>
            </a:r>
          </a:p>
          <a:p>
            <a:pPr algn="l"/>
            <a:r>
              <a:rPr lang="en-AU" sz="1200" dirty="0" smtClean="0"/>
              <a:t>Argon 0.46%</a:t>
            </a:r>
            <a:endParaRPr lang="en-AU" sz="1200" dirty="0"/>
          </a:p>
          <a:p>
            <a:pPr algn="l"/>
            <a:r>
              <a:rPr lang="en-AU" sz="1200" b="1" u="sng" dirty="0">
                <a:solidFill>
                  <a:srgbClr val="FF0000"/>
                </a:solidFill>
              </a:rPr>
              <a:t>Helium </a:t>
            </a:r>
            <a:r>
              <a:rPr lang="en-AU" sz="1200" b="1" u="sng" dirty="0" smtClean="0">
                <a:solidFill>
                  <a:srgbClr val="FF0000"/>
                </a:solidFill>
              </a:rPr>
              <a:t>6.23%</a:t>
            </a:r>
            <a:endParaRPr lang="en-AU" sz="1200" b="1" u="sng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244408" y="1181498"/>
            <a:ext cx="0" cy="72008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00392" y="190157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93254" y="1181498"/>
            <a:ext cx="1440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32690" y="786677"/>
            <a:ext cx="407039" cy="24939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 bwMode="auto">
          <a:xfrm>
            <a:off x="4027714" y="2713474"/>
            <a:ext cx="3171372" cy="1009440"/>
          </a:xfrm>
          <a:custGeom>
            <a:avLst/>
            <a:gdLst>
              <a:gd name="connsiteX0" fmla="*/ 0 w 3171372"/>
              <a:gd name="connsiteY0" fmla="*/ 1009440 h 1009440"/>
              <a:gd name="connsiteX1" fmla="*/ 65315 w 3171372"/>
              <a:gd name="connsiteY1" fmla="*/ 973155 h 1009440"/>
              <a:gd name="connsiteX2" fmla="*/ 101600 w 3171372"/>
              <a:gd name="connsiteY2" fmla="*/ 951383 h 1009440"/>
              <a:gd name="connsiteX3" fmla="*/ 137886 w 3171372"/>
              <a:gd name="connsiteY3" fmla="*/ 922355 h 1009440"/>
              <a:gd name="connsiteX4" fmla="*/ 166915 w 3171372"/>
              <a:gd name="connsiteY4" fmla="*/ 893326 h 1009440"/>
              <a:gd name="connsiteX5" fmla="*/ 188686 w 3171372"/>
              <a:gd name="connsiteY5" fmla="*/ 878812 h 1009440"/>
              <a:gd name="connsiteX6" fmla="*/ 203200 w 3171372"/>
              <a:gd name="connsiteY6" fmla="*/ 864297 h 1009440"/>
              <a:gd name="connsiteX7" fmla="*/ 224972 w 3171372"/>
              <a:gd name="connsiteY7" fmla="*/ 857040 h 1009440"/>
              <a:gd name="connsiteX8" fmla="*/ 275772 w 3171372"/>
              <a:gd name="connsiteY8" fmla="*/ 835269 h 1009440"/>
              <a:gd name="connsiteX9" fmla="*/ 420915 w 3171372"/>
              <a:gd name="connsiteY9" fmla="*/ 820755 h 1009440"/>
              <a:gd name="connsiteX10" fmla="*/ 508000 w 3171372"/>
              <a:gd name="connsiteY10" fmla="*/ 798983 h 1009440"/>
              <a:gd name="connsiteX11" fmla="*/ 551543 w 3171372"/>
              <a:gd name="connsiteY11" fmla="*/ 777212 h 1009440"/>
              <a:gd name="connsiteX12" fmla="*/ 921657 w 3171372"/>
              <a:gd name="connsiteY12" fmla="*/ 769955 h 1009440"/>
              <a:gd name="connsiteX13" fmla="*/ 965200 w 3171372"/>
              <a:gd name="connsiteY13" fmla="*/ 762697 h 1009440"/>
              <a:gd name="connsiteX14" fmla="*/ 1146629 w 3171372"/>
              <a:gd name="connsiteY14" fmla="*/ 755440 h 1009440"/>
              <a:gd name="connsiteX15" fmla="*/ 1190172 w 3171372"/>
              <a:gd name="connsiteY15" fmla="*/ 740926 h 1009440"/>
              <a:gd name="connsiteX16" fmla="*/ 1277257 w 3171372"/>
              <a:gd name="connsiteY16" fmla="*/ 733669 h 1009440"/>
              <a:gd name="connsiteX17" fmla="*/ 1335315 w 3171372"/>
              <a:gd name="connsiteY17" fmla="*/ 719155 h 1009440"/>
              <a:gd name="connsiteX18" fmla="*/ 1393372 w 3171372"/>
              <a:gd name="connsiteY18" fmla="*/ 704640 h 1009440"/>
              <a:gd name="connsiteX19" fmla="*/ 1415143 w 3171372"/>
              <a:gd name="connsiteY19" fmla="*/ 697383 h 1009440"/>
              <a:gd name="connsiteX20" fmla="*/ 1436915 w 3171372"/>
              <a:gd name="connsiteY20" fmla="*/ 682869 h 1009440"/>
              <a:gd name="connsiteX21" fmla="*/ 1480457 w 3171372"/>
              <a:gd name="connsiteY21" fmla="*/ 668355 h 1009440"/>
              <a:gd name="connsiteX22" fmla="*/ 1502229 w 3171372"/>
              <a:gd name="connsiteY22" fmla="*/ 661097 h 1009440"/>
              <a:gd name="connsiteX23" fmla="*/ 1538515 w 3171372"/>
              <a:gd name="connsiteY23" fmla="*/ 653840 h 1009440"/>
              <a:gd name="connsiteX24" fmla="*/ 1582057 w 3171372"/>
              <a:gd name="connsiteY24" fmla="*/ 639326 h 1009440"/>
              <a:gd name="connsiteX25" fmla="*/ 1603829 w 3171372"/>
              <a:gd name="connsiteY25" fmla="*/ 632069 h 1009440"/>
              <a:gd name="connsiteX26" fmla="*/ 1632857 w 3171372"/>
              <a:gd name="connsiteY26" fmla="*/ 617555 h 1009440"/>
              <a:gd name="connsiteX27" fmla="*/ 1661886 w 3171372"/>
              <a:gd name="connsiteY27" fmla="*/ 610297 h 1009440"/>
              <a:gd name="connsiteX28" fmla="*/ 1683657 w 3171372"/>
              <a:gd name="connsiteY28" fmla="*/ 603040 h 1009440"/>
              <a:gd name="connsiteX29" fmla="*/ 1719943 w 3171372"/>
              <a:gd name="connsiteY29" fmla="*/ 574012 h 1009440"/>
              <a:gd name="connsiteX30" fmla="*/ 1748972 w 3171372"/>
              <a:gd name="connsiteY30" fmla="*/ 544983 h 1009440"/>
              <a:gd name="connsiteX31" fmla="*/ 1770743 w 3171372"/>
              <a:gd name="connsiteY31" fmla="*/ 537726 h 1009440"/>
              <a:gd name="connsiteX32" fmla="*/ 1792515 w 3171372"/>
              <a:gd name="connsiteY32" fmla="*/ 523212 h 1009440"/>
              <a:gd name="connsiteX33" fmla="*/ 1807029 w 3171372"/>
              <a:gd name="connsiteY33" fmla="*/ 508697 h 1009440"/>
              <a:gd name="connsiteX34" fmla="*/ 1828800 w 3171372"/>
              <a:gd name="connsiteY34" fmla="*/ 501440 h 1009440"/>
              <a:gd name="connsiteX35" fmla="*/ 1850572 w 3171372"/>
              <a:gd name="connsiteY35" fmla="*/ 479669 h 1009440"/>
              <a:gd name="connsiteX36" fmla="*/ 1879600 w 3171372"/>
              <a:gd name="connsiteY36" fmla="*/ 472412 h 1009440"/>
              <a:gd name="connsiteX37" fmla="*/ 1901372 w 3171372"/>
              <a:gd name="connsiteY37" fmla="*/ 465155 h 1009440"/>
              <a:gd name="connsiteX38" fmla="*/ 1944915 w 3171372"/>
              <a:gd name="connsiteY38" fmla="*/ 457897 h 1009440"/>
              <a:gd name="connsiteX39" fmla="*/ 1988457 w 3171372"/>
              <a:gd name="connsiteY39" fmla="*/ 443383 h 1009440"/>
              <a:gd name="connsiteX40" fmla="*/ 2024743 w 3171372"/>
              <a:gd name="connsiteY40" fmla="*/ 436126 h 1009440"/>
              <a:gd name="connsiteX41" fmla="*/ 2068286 w 3171372"/>
              <a:gd name="connsiteY41" fmla="*/ 421612 h 1009440"/>
              <a:gd name="connsiteX42" fmla="*/ 2104572 w 3171372"/>
              <a:gd name="connsiteY42" fmla="*/ 414355 h 1009440"/>
              <a:gd name="connsiteX43" fmla="*/ 2148115 w 3171372"/>
              <a:gd name="connsiteY43" fmla="*/ 399840 h 1009440"/>
              <a:gd name="connsiteX44" fmla="*/ 2184400 w 3171372"/>
              <a:gd name="connsiteY44" fmla="*/ 392583 h 1009440"/>
              <a:gd name="connsiteX45" fmla="*/ 2206172 w 3171372"/>
              <a:gd name="connsiteY45" fmla="*/ 385326 h 1009440"/>
              <a:gd name="connsiteX46" fmla="*/ 2235200 w 3171372"/>
              <a:gd name="connsiteY46" fmla="*/ 378069 h 1009440"/>
              <a:gd name="connsiteX47" fmla="*/ 2256972 w 3171372"/>
              <a:gd name="connsiteY47" fmla="*/ 363555 h 1009440"/>
              <a:gd name="connsiteX48" fmla="*/ 2300515 w 3171372"/>
              <a:gd name="connsiteY48" fmla="*/ 341783 h 1009440"/>
              <a:gd name="connsiteX49" fmla="*/ 2329543 w 3171372"/>
              <a:gd name="connsiteY49" fmla="*/ 305497 h 1009440"/>
              <a:gd name="connsiteX50" fmla="*/ 2351315 w 3171372"/>
              <a:gd name="connsiteY50" fmla="*/ 290983 h 1009440"/>
              <a:gd name="connsiteX51" fmla="*/ 2358572 w 3171372"/>
              <a:gd name="connsiteY51" fmla="*/ 269212 h 1009440"/>
              <a:gd name="connsiteX52" fmla="*/ 2380343 w 3171372"/>
              <a:gd name="connsiteY52" fmla="*/ 261955 h 1009440"/>
              <a:gd name="connsiteX53" fmla="*/ 2394857 w 3171372"/>
              <a:gd name="connsiteY53" fmla="*/ 247440 h 1009440"/>
              <a:gd name="connsiteX54" fmla="*/ 2438400 w 3171372"/>
              <a:gd name="connsiteY54" fmla="*/ 225669 h 1009440"/>
              <a:gd name="connsiteX55" fmla="*/ 2474686 w 3171372"/>
              <a:gd name="connsiteY55" fmla="*/ 203897 h 1009440"/>
              <a:gd name="connsiteX56" fmla="*/ 2518229 w 3171372"/>
              <a:gd name="connsiteY56" fmla="*/ 182126 h 1009440"/>
              <a:gd name="connsiteX57" fmla="*/ 2540000 w 3171372"/>
              <a:gd name="connsiteY57" fmla="*/ 167612 h 1009440"/>
              <a:gd name="connsiteX58" fmla="*/ 2554515 w 3171372"/>
              <a:gd name="connsiteY58" fmla="*/ 153097 h 1009440"/>
              <a:gd name="connsiteX59" fmla="*/ 2583543 w 3171372"/>
              <a:gd name="connsiteY59" fmla="*/ 145840 h 1009440"/>
              <a:gd name="connsiteX60" fmla="*/ 2627086 w 3171372"/>
              <a:gd name="connsiteY60" fmla="*/ 116812 h 1009440"/>
              <a:gd name="connsiteX61" fmla="*/ 2670629 w 3171372"/>
              <a:gd name="connsiteY61" fmla="*/ 95040 h 1009440"/>
              <a:gd name="connsiteX62" fmla="*/ 2692400 w 3171372"/>
              <a:gd name="connsiteY62" fmla="*/ 80526 h 1009440"/>
              <a:gd name="connsiteX63" fmla="*/ 2706915 w 3171372"/>
              <a:gd name="connsiteY63" fmla="*/ 66012 h 1009440"/>
              <a:gd name="connsiteX64" fmla="*/ 2728686 w 3171372"/>
              <a:gd name="connsiteY64" fmla="*/ 58755 h 1009440"/>
              <a:gd name="connsiteX65" fmla="*/ 2779486 w 3171372"/>
              <a:gd name="connsiteY65" fmla="*/ 36983 h 1009440"/>
              <a:gd name="connsiteX66" fmla="*/ 2823029 w 3171372"/>
              <a:gd name="connsiteY66" fmla="*/ 22469 h 1009440"/>
              <a:gd name="connsiteX67" fmla="*/ 2873829 w 3171372"/>
              <a:gd name="connsiteY67" fmla="*/ 15212 h 1009440"/>
              <a:gd name="connsiteX68" fmla="*/ 2902857 w 3171372"/>
              <a:gd name="connsiteY68" fmla="*/ 7955 h 1009440"/>
              <a:gd name="connsiteX69" fmla="*/ 2997200 w 3171372"/>
              <a:gd name="connsiteY69" fmla="*/ 697 h 1009440"/>
              <a:gd name="connsiteX70" fmla="*/ 3171372 w 3171372"/>
              <a:gd name="connsiteY70" fmla="*/ 697 h 100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71372" h="1009440">
                <a:moveTo>
                  <a:pt x="0" y="1009440"/>
                </a:moveTo>
                <a:cubicBezTo>
                  <a:pt x="21772" y="997345"/>
                  <a:pt x="44303" y="986526"/>
                  <a:pt x="65315" y="973155"/>
                </a:cubicBezTo>
                <a:cubicBezTo>
                  <a:pt x="109150" y="945260"/>
                  <a:pt x="46604" y="969715"/>
                  <a:pt x="101600" y="951383"/>
                </a:cubicBezTo>
                <a:cubicBezTo>
                  <a:pt x="151024" y="901962"/>
                  <a:pt x="73784" y="977300"/>
                  <a:pt x="137886" y="922355"/>
                </a:cubicBezTo>
                <a:cubicBezTo>
                  <a:pt x="148276" y="913449"/>
                  <a:pt x="155529" y="900917"/>
                  <a:pt x="166915" y="893326"/>
                </a:cubicBezTo>
                <a:cubicBezTo>
                  <a:pt x="174172" y="888488"/>
                  <a:pt x="181875" y="884261"/>
                  <a:pt x="188686" y="878812"/>
                </a:cubicBezTo>
                <a:cubicBezTo>
                  <a:pt x="194029" y="874538"/>
                  <a:pt x="197333" y="867817"/>
                  <a:pt x="203200" y="864297"/>
                </a:cubicBezTo>
                <a:cubicBezTo>
                  <a:pt x="209760" y="860361"/>
                  <a:pt x="217941" y="860053"/>
                  <a:pt x="224972" y="857040"/>
                </a:cubicBezTo>
                <a:cubicBezTo>
                  <a:pt x="248868" y="846799"/>
                  <a:pt x="252204" y="840506"/>
                  <a:pt x="275772" y="835269"/>
                </a:cubicBezTo>
                <a:cubicBezTo>
                  <a:pt x="324426" y="824457"/>
                  <a:pt x="370124" y="824383"/>
                  <a:pt x="420915" y="820755"/>
                </a:cubicBezTo>
                <a:cubicBezTo>
                  <a:pt x="442678" y="817127"/>
                  <a:pt x="488834" y="811760"/>
                  <a:pt x="508000" y="798983"/>
                </a:cubicBezTo>
                <a:cubicBezTo>
                  <a:pt x="520015" y="790974"/>
                  <a:pt x="535637" y="777801"/>
                  <a:pt x="551543" y="777212"/>
                </a:cubicBezTo>
                <a:cubicBezTo>
                  <a:pt x="674854" y="772645"/>
                  <a:pt x="798286" y="772374"/>
                  <a:pt x="921657" y="769955"/>
                </a:cubicBezTo>
                <a:cubicBezTo>
                  <a:pt x="936171" y="767536"/>
                  <a:pt x="950516" y="763644"/>
                  <a:pt x="965200" y="762697"/>
                </a:cubicBezTo>
                <a:cubicBezTo>
                  <a:pt x="1025599" y="758800"/>
                  <a:pt x="1086386" y="761270"/>
                  <a:pt x="1146629" y="755440"/>
                </a:cubicBezTo>
                <a:cubicBezTo>
                  <a:pt x="1161857" y="753966"/>
                  <a:pt x="1175658" y="745764"/>
                  <a:pt x="1190172" y="740926"/>
                </a:cubicBezTo>
                <a:cubicBezTo>
                  <a:pt x="1217806" y="731715"/>
                  <a:pt x="1248229" y="736088"/>
                  <a:pt x="1277257" y="733669"/>
                </a:cubicBezTo>
                <a:cubicBezTo>
                  <a:pt x="1366000" y="715921"/>
                  <a:pt x="1273960" y="735889"/>
                  <a:pt x="1335315" y="719155"/>
                </a:cubicBezTo>
                <a:cubicBezTo>
                  <a:pt x="1354560" y="713906"/>
                  <a:pt x="1374448" y="710948"/>
                  <a:pt x="1393372" y="704640"/>
                </a:cubicBezTo>
                <a:cubicBezTo>
                  <a:pt x="1400629" y="702221"/>
                  <a:pt x="1408301" y="700804"/>
                  <a:pt x="1415143" y="697383"/>
                </a:cubicBezTo>
                <a:cubicBezTo>
                  <a:pt x="1422944" y="693482"/>
                  <a:pt x="1428945" y="686411"/>
                  <a:pt x="1436915" y="682869"/>
                </a:cubicBezTo>
                <a:cubicBezTo>
                  <a:pt x="1450896" y="676656"/>
                  <a:pt x="1465943" y="673193"/>
                  <a:pt x="1480457" y="668355"/>
                </a:cubicBezTo>
                <a:cubicBezTo>
                  <a:pt x="1487714" y="665936"/>
                  <a:pt x="1494728" y="662597"/>
                  <a:pt x="1502229" y="661097"/>
                </a:cubicBezTo>
                <a:cubicBezTo>
                  <a:pt x="1514324" y="658678"/>
                  <a:pt x="1526615" y="657085"/>
                  <a:pt x="1538515" y="653840"/>
                </a:cubicBezTo>
                <a:cubicBezTo>
                  <a:pt x="1553275" y="649815"/>
                  <a:pt x="1567543" y="644164"/>
                  <a:pt x="1582057" y="639326"/>
                </a:cubicBezTo>
                <a:cubicBezTo>
                  <a:pt x="1589314" y="636907"/>
                  <a:pt x="1596987" y="635490"/>
                  <a:pt x="1603829" y="632069"/>
                </a:cubicBezTo>
                <a:cubicBezTo>
                  <a:pt x="1613505" y="627231"/>
                  <a:pt x="1622728" y="621354"/>
                  <a:pt x="1632857" y="617555"/>
                </a:cubicBezTo>
                <a:cubicBezTo>
                  <a:pt x="1642196" y="614053"/>
                  <a:pt x="1652296" y="613037"/>
                  <a:pt x="1661886" y="610297"/>
                </a:cubicBezTo>
                <a:cubicBezTo>
                  <a:pt x="1669241" y="608195"/>
                  <a:pt x="1676400" y="605459"/>
                  <a:pt x="1683657" y="603040"/>
                </a:cubicBezTo>
                <a:cubicBezTo>
                  <a:pt x="1733081" y="553619"/>
                  <a:pt x="1655841" y="628957"/>
                  <a:pt x="1719943" y="574012"/>
                </a:cubicBezTo>
                <a:cubicBezTo>
                  <a:pt x="1730333" y="565106"/>
                  <a:pt x="1735990" y="549310"/>
                  <a:pt x="1748972" y="544983"/>
                </a:cubicBezTo>
                <a:cubicBezTo>
                  <a:pt x="1756229" y="542564"/>
                  <a:pt x="1763901" y="541147"/>
                  <a:pt x="1770743" y="537726"/>
                </a:cubicBezTo>
                <a:cubicBezTo>
                  <a:pt x="1778544" y="533825"/>
                  <a:pt x="1785704" y="528661"/>
                  <a:pt x="1792515" y="523212"/>
                </a:cubicBezTo>
                <a:cubicBezTo>
                  <a:pt x="1797858" y="518938"/>
                  <a:pt x="1801162" y="512217"/>
                  <a:pt x="1807029" y="508697"/>
                </a:cubicBezTo>
                <a:cubicBezTo>
                  <a:pt x="1813588" y="504761"/>
                  <a:pt x="1821543" y="503859"/>
                  <a:pt x="1828800" y="501440"/>
                </a:cubicBezTo>
                <a:cubicBezTo>
                  <a:pt x="1836057" y="494183"/>
                  <a:pt x="1841661" y="484761"/>
                  <a:pt x="1850572" y="479669"/>
                </a:cubicBezTo>
                <a:cubicBezTo>
                  <a:pt x="1859232" y="474721"/>
                  <a:pt x="1870010" y="475152"/>
                  <a:pt x="1879600" y="472412"/>
                </a:cubicBezTo>
                <a:cubicBezTo>
                  <a:pt x="1886956" y="470310"/>
                  <a:pt x="1893904" y="466815"/>
                  <a:pt x="1901372" y="465155"/>
                </a:cubicBezTo>
                <a:cubicBezTo>
                  <a:pt x="1915736" y="461963"/>
                  <a:pt x="1930640" y="461466"/>
                  <a:pt x="1944915" y="457897"/>
                </a:cubicBezTo>
                <a:cubicBezTo>
                  <a:pt x="1959757" y="454186"/>
                  <a:pt x="1973455" y="446383"/>
                  <a:pt x="1988457" y="443383"/>
                </a:cubicBezTo>
                <a:cubicBezTo>
                  <a:pt x="2000552" y="440964"/>
                  <a:pt x="2012843" y="439371"/>
                  <a:pt x="2024743" y="436126"/>
                </a:cubicBezTo>
                <a:cubicBezTo>
                  <a:pt x="2039503" y="432101"/>
                  <a:pt x="2053284" y="424612"/>
                  <a:pt x="2068286" y="421612"/>
                </a:cubicBezTo>
                <a:cubicBezTo>
                  <a:pt x="2080381" y="419193"/>
                  <a:pt x="2092672" y="417601"/>
                  <a:pt x="2104572" y="414355"/>
                </a:cubicBezTo>
                <a:cubicBezTo>
                  <a:pt x="2119332" y="410329"/>
                  <a:pt x="2133113" y="402840"/>
                  <a:pt x="2148115" y="399840"/>
                </a:cubicBezTo>
                <a:cubicBezTo>
                  <a:pt x="2160210" y="397421"/>
                  <a:pt x="2172434" y="395575"/>
                  <a:pt x="2184400" y="392583"/>
                </a:cubicBezTo>
                <a:cubicBezTo>
                  <a:pt x="2191821" y="390728"/>
                  <a:pt x="2198816" y="387428"/>
                  <a:pt x="2206172" y="385326"/>
                </a:cubicBezTo>
                <a:cubicBezTo>
                  <a:pt x="2215762" y="382586"/>
                  <a:pt x="2225524" y="380488"/>
                  <a:pt x="2235200" y="378069"/>
                </a:cubicBezTo>
                <a:cubicBezTo>
                  <a:pt x="2242457" y="373231"/>
                  <a:pt x="2249171" y="367456"/>
                  <a:pt x="2256972" y="363555"/>
                </a:cubicBezTo>
                <a:cubicBezTo>
                  <a:pt x="2317064" y="333508"/>
                  <a:pt x="2238119" y="383379"/>
                  <a:pt x="2300515" y="341783"/>
                </a:cubicBezTo>
                <a:cubicBezTo>
                  <a:pt x="2311290" y="325621"/>
                  <a:pt x="2314773" y="317313"/>
                  <a:pt x="2329543" y="305497"/>
                </a:cubicBezTo>
                <a:cubicBezTo>
                  <a:pt x="2336354" y="300048"/>
                  <a:pt x="2344058" y="295821"/>
                  <a:pt x="2351315" y="290983"/>
                </a:cubicBezTo>
                <a:cubicBezTo>
                  <a:pt x="2353734" y="283726"/>
                  <a:pt x="2353163" y="274621"/>
                  <a:pt x="2358572" y="269212"/>
                </a:cubicBezTo>
                <a:cubicBezTo>
                  <a:pt x="2363981" y="263803"/>
                  <a:pt x="2373784" y="265891"/>
                  <a:pt x="2380343" y="261955"/>
                </a:cubicBezTo>
                <a:cubicBezTo>
                  <a:pt x="2386210" y="258435"/>
                  <a:pt x="2389514" y="251714"/>
                  <a:pt x="2394857" y="247440"/>
                </a:cubicBezTo>
                <a:cubicBezTo>
                  <a:pt x="2414953" y="231363"/>
                  <a:pt x="2415407" y="233333"/>
                  <a:pt x="2438400" y="225669"/>
                </a:cubicBezTo>
                <a:cubicBezTo>
                  <a:pt x="2466751" y="197320"/>
                  <a:pt x="2437003" y="222739"/>
                  <a:pt x="2474686" y="203897"/>
                </a:cubicBezTo>
                <a:cubicBezTo>
                  <a:pt x="2530948" y="175765"/>
                  <a:pt x="2463514" y="200364"/>
                  <a:pt x="2518229" y="182126"/>
                </a:cubicBezTo>
                <a:cubicBezTo>
                  <a:pt x="2525486" y="177288"/>
                  <a:pt x="2533189" y="173061"/>
                  <a:pt x="2540000" y="167612"/>
                </a:cubicBezTo>
                <a:cubicBezTo>
                  <a:pt x="2545343" y="163338"/>
                  <a:pt x="2548395" y="156157"/>
                  <a:pt x="2554515" y="153097"/>
                </a:cubicBezTo>
                <a:cubicBezTo>
                  <a:pt x="2563436" y="148637"/>
                  <a:pt x="2573867" y="148259"/>
                  <a:pt x="2583543" y="145840"/>
                </a:cubicBezTo>
                <a:cubicBezTo>
                  <a:pt x="2624819" y="104566"/>
                  <a:pt x="2585073" y="137819"/>
                  <a:pt x="2627086" y="116812"/>
                </a:cubicBezTo>
                <a:cubicBezTo>
                  <a:pt x="2683355" y="88676"/>
                  <a:pt x="2615907" y="113280"/>
                  <a:pt x="2670629" y="95040"/>
                </a:cubicBezTo>
                <a:cubicBezTo>
                  <a:pt x="2677886" y="90202"/>
                  <a:pt x="2685589" y="85974"/>
                  <a:pt x="2692400" y="80526"/>
                </a:cubicBezTo>
                <a:cubicBezTo>
                  <a:pt x="2697743" y="76252"/>
                  <a:pt x="2701048" y="69532"/>
                  <a:pt x="2706915" y="66012"/>
                </a:cubicBezTo>
                <a:cubicBezTo>
                  <a:pt x="2713474" y="62076"/>
                  <a:pt x="2721429" y="61174"/>
                  <a:pt x="2728686" y="58755"/>
                </a:cubicBezTo>
                <a:cubicBezTo>
                  <a:pt x="2754306" y="33133"/>
                  <a:pt x="2732192" y="49881"/>
                  <a:pt x="2779486" y="36983"/>
                </a:cubicBezTo>
                <a:cubicBezTo>
                  <a:pt x="2794246" y="32958"/>
                  <a:pt x="2807883" y="24633"/>
                  <a:pt x="2823029" y="22469"/>
                </a:cubicBezTo>
                <a:cubicBezTo>
                  <a:pt x="2839962" y="20050"/>
                  <a:pt x="2857000" y="18272"/>
                  <a:pt x="2873829" y="15212"/>
                </a:cubicBezTo>
                <a:cubicBezTo>
                  <a:pt x="2883642" y="13428"/>
                  <a:pt x="2892952" y="9120"/>
                  <a:pt x="2902857" y="7955"/>
                </a:cubicBezTo>
                <a:cubicBezTo>
                  <a:pt x="2934182" y="4270"/>
                  <a:pt x="2965671" y="1549"/>
                  <a:pt x="2997200" y="697"/>
                </a:cubicBezTo>
                <a:cubicBezTo>
                  <a:pt x="3055236" y="-872"/>
                  <a:pt x="3113315" y="697"/>
                  <a:pt x="3171372" y="69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2764971" y="2204044"/>
            <a:ext cx="3629984" cy="727842"/>
          </a:xfrm>
          <a:custGeom>
            <a:avLst/>
            <a:gdLst>
              <a:gd name="connsiteX0" fmla="*/ 3367315 w 3367315"/>
              <a:gd name="connsiteY0" fmla="*/ 137886 h 689429"/>
              <a:gd name="connsiteX1" fmla="*/ 3331029 w 3367315"/>
              <a:gd name="connsiteY1" fmla="*/ 145143 h 689429"/>
              <a:gd name="connsiteX2" fmla="*/ 3309258 w 3367315"/>
              <a:gd name="connsiteY2" fmla="*/ 159657 h 689429"/>
              <a:gd name="connsiteX3" fmla="*/ 3149600 w 3367315"/>
              <a:gd name="connsiteY3" fmla="*/ 166914 h 689429"/>
              <a:gd name="connsiteX4" fmla="*/ 3098800 w 3367315"/>
              <a:gd name="connsiteY4" fmla="*/ 181429 h 689429"/>
              <a:gd name="connsiteX5" fmla="*/ 3055258 w 3367315"/>
              <a:gd name="connsiteY5" fmla="*/ 195943 h 689429"/>
              <a:gd name="connsiteX6" fmla="*/ 2910115 w 3367315"/>
              <a:gd name="connsiteY6" fmla="*/ 203200 h 689429"/>
              <a:gd name="connsiteX7" fmla="*/ 2699658 w 3367315"/>
              <a:gd name="connsiteY7" fmla="*/ 195943 h 689429"/>
              <a:gd name="connsiteX8" fmla="*/ 2569029 w 3367315"/>
              <a:gd name="connsiteY8" fmla="*/ 195943 h 689429"/>
              <a:gd name="connsiteX9" fmla="*/ 2525486 w 3367315"/>
              <a:gd name="connsiteY9" fmla="*/ 181429 h 689429"/>
              <a:gd name="connsiteX10" fmla="*/ 2431143 w 3367315"/>
              <a:gd name="connsiteY10" fmla="*/ 166914 h 689429"/>
              <a:gd name="connsiteX11" fmla="*/ 2409372 w 3367315"/>
              <a:gd name="connsiteY11" fmla="*/ 159657 h 689429"/>
              <a:gd name="connsiteX12" fmla="*/ 2307772 w 3367315"/>
              <a:gd name="connsiteY12" fmla="*/ 145143 h 689429"/>
              <a:gd name="connsiteX13" fmla="*/ 2286000 w 3367315"/>
              <a:gd name="connsiteY13" fmla="*/ 137886 h 689429"/>
              <a:gd name="connsiteX14" fmla="*/ 2256972 w 3367315"/>
              <a:gd name="connsiteY14" fmla="*/ 130629 h 689429"/>
              <a:gd name="connsiteX15" fmla="*/ 2227943 w 3367315"/>
              <a:gd name="connsiteY15" fmla="*/ 101600 h 689429"/>
              <a:gd name="connsiteX16" fmla="*/ 2148115 w 3367315"/>
              <a:gd name="connsiteY16" fmla="*/ 79829 h 689429"/>
              <a:gd name="connsiteX17" fmla="*/ 2104572 w 3367315"/>
              <a:gd name="connsiteY17" fmla="*/ 65314 h 689429"/>
              <a:gd name="connsiteX18" fmla="*/ 2082800 w 3367315"/>
              <a:gd name="connsiteY18" fmla="*/ 58057 h 689429"/>
              <a:gd name="connsiteX19" fmla="*/ 2024743 w 3367315"/>
              <a:gd name="connsiteY19" fmla="*/ 50800 h 689429"/>
              <a:gd name="connsiteX20" fmla="*/ 1981200 w 3367315"/>
              <a:gd name="connsiteY20" fmla="*/ 36286 h 689429"/>
              <a:gd name="connsiteX21" fmla="*/ 1930400 w 3367315"/>
              <a:gd name="connsiteY21" fmla="*/ 29029 h 689429"/>
              <a:gd name="connsiteX22" fmla="*/ 1894115 w 3367315"/>
              <a:gd name="connsiteY22" fmla="*/ 21772 h 689429"/>
              <a:gd name="connsiteX23" fmla="*/ 1814286 w 3367315"/>
              <a:gd name="connsiteY23" fmla="*/ 14514 h 689429"/>
              <a:gd name="connsiteX24" fmla="*/ 1502229 w 3367315"/>
              <a:gd name="connsiteY24" fmla="*/ 0 h 689429"/>
              <a:gd name="connsiteX25" fmla="*/ 1168400 w 3367315"/>
              <a:gd name="connsiteY25" fmla="*/ 7257 h 689429"/>
              <a:gd name="connsiteX26" fmla="*/ 1066800 w 3367315"/>
              <a:gd name="connsiteY26" fmla="*/ 14514 h 689429"/>
              <a:gd name="connsiteX27" fmla="*/ 1023258 w 3367315"/>
              <a:gd name="connsiteY27" fmla="*/ 29029 h 689429"/>
              <a:gd name="connsiteX28" fmla="*/ 994229 w 3367315"/>
              <a:gd name="connsiteY28" fmla="*/ 36286 h 689429"/>
              <a:gd name="connsiteX29" fmla="*/ 950686 w 3367315"/>
              <a:gd name="connsiteY29" fmla="*/ 50800 h 689429"/>
              <a:gd name="connsiteX30" fmla="*/ 718458 w 3367315"/>
              <a:gd name="connsiteY30" fmla="*/ 58057 h 689429"/>
              <a:gd name="connsiteX31" fmla="*/ 275772 w 3367315"/>
              <a:gd name="connsiteY31" fmla="*/ 50800 h 689429"/>
              <a:gd name="connsiteX32" fmla="*/ 232229 w 3367315"/>
              <a:gd name="connsiteY32" fmla="*/ 36286 h 689429"/>
              <a:gd name="connsiteX33" fmla="*/ 116115 w 3367315"/>
              <a:gd name="connsiteY33" fmla="*/ 29029 h 689429"/>
              <a:gd name="connsiteX34" fmla="*/ 50800 w 3367315"/>
              <a:gd name="connsiteY34" fmla="*/ 36286 h 689429"/>
              <a:gd name="connsiteX35" fmla="*/ 14515 w 3367315"/>
              <a:gd name="connsiteY35" fmla="*/ 72572 h 689429"/>
              <a:gd name="connsiteX36" fmla="*/ 0 w 3367315"/>
              <a:gd name="connsiteY36" fmla="*/ 87086 h 689429"/>
              <a:gd name="connsiteX37" fmla="*/ 7258 w 3367315"/>
              <a:gd name="connsiteY37" fmla="*/ 123372 h 689429"/>
              <a:gd name="connsiteX38" fmla="*/ 29029 w 3367315"/>
              <a:gd name="connsiteY38" fmla="*/ 145143 h 689429"/>
              <a:gd name="connsiteX39" fmla="*/ 50800 w 3367315"/>
              <a:gd name="connsiteY39" fmla="*/ 159657 h 689429"/>
              <a:gd name="connsiteX40" fmla="*/ 101600 w 3367315"/>
              <a:gd name="connsiteY40" fmla="*/ 174172 h 689429"/>
              <a:gd name="connsiteX41" fmla="*/ 145143 w 3367315"/>
              <a:gd name="connsiteY41" fmla="*/ 195943 h 689429"/>
              <a:gd name="connsiteX42" fmla="*/ 188686 w 3367315"/>
              <a:gd name="connsiteY42" fmla="*/ 217714 h 689429"/>
              <a:gd name="connsiteX43" fmla="*/ 203200 w 3367315"/>
              <a:gd name="connsiteY43" fmla="*/ 232229 h 689429"/>
              <a:gd name="connsiteX44" fmla="*/ 268515 w 3367315"/>
              <a:gd name="connsiteY44" fmla="*/ 246743 h 689429"/>
              <a:gd name="connsiteX45" fmla="*/ 370115 w 3367315"/>
              <a:gd name="connsiteY45" fmla="*/ 261257 h 689429"/>
              <a:gd name="connsiteX46" fmla="*/ 471715 w 3367315"/>
              <a:gd name="connsiteY46" fmla="*/ 275772 h 689429"/>
              <a:gd name="connsiteX47" fmla="*/ 493486 w 3367315"/>
              <a:gd name="connsiteY47" fmla="*/ 283029 h 689429"/>
              <a:gd name="connsiteX48" fmla="*/ 558800 w 3367315"/>
              <a:gd name="connsiteY48" fmla="*/ 297543 h 689429"/>
              <a:gd name="connsiteX49" fmla="*/ 602343 w 3367315"/>
              <a:gd name="connsiteY49" fmla="*/ 304800 h 689429"/>
              <a:gd name="connsiteX50" fmla="*/ 645886 w 3367315"/>
              <a:gd name="connsiteY50" fmla="*/ 319314 h 689429"/>
              <a:gd name="connsiteX51" fmla="*/ 718458 w 3367315"/>
              <a:gd name="connsiteY51" fmla="*/ 333829 h 689429"/>
              <a:gd name="connsiteX52" fmla="*/ 783772 w 3367315"/>
              <a:gd name="connsiteY52" fmla="*/ 355600 h 689429"/>
              <a:gd name="connsiteX53" fmla="*/ 827315 w 3367315"/>
              <a:gd name="connsiteY53" fmla="*/ 370114 h 689429"/>
              <a:gd name="connsiteX54" fmla="*/ 863600 w 3367315"/>
              <a:gd name="connsiteY54" fmla="*/ 377372 h 689429"/>
              <a:gd name="connsiteX55" fmla="*/ 907143 w 3367315"/>
              <a:gd name="connsiteY55" fmla="*/ 391886 h 689429"/>
              <a:gd name="connsiteX56" fmla="*/ 994229 w 3367315"/>
              <a:gd name="connsiteY56" fmla="*/ 413657 h 689429"/>
              <a:gd name="connsiteX57" fmla="*/ 1016000 w 3367315"/>
              <a:gd name="connsiteY57" fmla="*/ 420914 h 689429"/>
              <a:gd name="connsiteX58" fmla="*/ 1030515 w 3367315"/>
              <a:gd name="connsiteY58" fmla="*/ 435429 h 689429"/>
              <a:gd name="connsiteX59" fmla="*/ 1052286 w 3367315"/>
              <a:gd name="connsiteY59" fmla="*/ 442686 h 689429"/>
              <a:gd name="connsiteX60" fmla="*/ 1110343 w 3367315"/>
              <a:gd name="connsiteY60" fmla="*/ 464457 h 689429"/>
              <a:gd name="connsiteX61" fmla="*/ 1153886 w 3367315"/>
              <a:gd name="connsiteY61" fmla="*/ 478972 h 689429"/>
              <a:gd name="connsiteX62" fmla="*/ 1211943 w 3367315"/>
              <a:gd name="connsiteY62" fmla="*/ 493486 h 689429"/>
              <a:gd name="connsiteX63" fmla="*/ 1240972 w 3367315"/>
              <a:gd name="connsiteY63" fmla="*/ 500743 h 689429"/>
              <a:gd name="connsiteX64" fmla="*/ 1262743 w 3367315"/>
              <a:gd name="connsiteY64" fmla="*/ 508000 h 689429"/>
              <a:gd name="connsiteX65" fmla="*/ 1299029 w 3367315"/>
              <a:gd name="connsiteY65" fmla="*/ 529772 h 689429"/>
              <a:gd name="connsiteX66" fmla="*/ 1342572 w 3367315"/>
              <a:gd name="connsiteY66" fmla="*/ 558800 h 689429"/>
              <a:gd name="connsiteX67" fmla="*/ 1429658 w 3367315"/>
              <a:gd name="connsiteY67" fmla="*/ 587829 h 689429"/>
              <a:gd name="connsiteX68" fmla="*/ 1451429 w 3367315"/>
              <a:gd name="connsiteY68" fmla="*/ 595086 h 689429"/>
              <a:gd name="connsiteX69" fmla="*/ 1473200 w 3367315"/>
              <a:gd name="connsiteY69" fmla="*/ 602343 h 689429"/>
              <a:gd name="connsiteX70" fmla="*/ 1538515 w 3367315"/>
              <a:gd name="connsiteY70" fmla="*/ 609600 h 689429"/>
              <a:gd name="connsiteX71" fmla="*/ 1669143 w 3367315"/>
              <a:gd name="connsiteY71" fmla="*/ 624114 h 689429"/>
              <a:gd name="connsiteX72" fmla="*/ 1712686 w 3367315"/>
              <a:gd name="connsiteY72" fmla="*/ 638629 h 689429"/>
              <a:gd name="connsiteX73" fmla="*/ 1734458 w 3367315"/>
              <a:gd name="connsiteY73" fmla="*/ 645886 h 689429"/>
              <a:gd name="connsiteX74" fmla="*/ 1756229 w 3367315"/>
              <a:gd name="connsiteY74" fmla="*/ 653143 h 689429"/>
              <a:gd name="connsiteX75" fmla="*/ 1857829 w 3367315"/>
              <a:gd name="connsiteY75" fmla="*/ 667657 h 689429"/>
              <a:gd name="connsiteX76" fmla="*/ 1901372 w 3367315"/>
              <a:gd name="connsiteY76" fmla="*/ 682172 h 689429"/>
              <a:gd name="connsiteX77" fmla="*/ 1959429 w 3367315"/>
              <a:gd name="connsiteY77" fmla="*/ 667657 h 689429"/>
              <a:gd name="connsiteX78" fmla="*/ 2097315 w 3367315"/>
              <a:gd name="connsiteY78" fmla="*/ 674914 h 689429"/>
              <a:gd name="connsiteX79" fmla="*/ 2155372 w 3367315"/>
              <a:gd name="connsiteY79" fmla="*/ 682172 h 689429"/>
              <a:gd name="connsiteX80" fmla="*/ 2264229 w 3367315"/>
              <a:gd name="connsiteY80" fmla="*/ 689429 h 689429"/>
              <a:gd name="connsiteX81" fmla="*/ 2619829 w 3367315"/>
              <a:gd name="connsiteY81" fmla="*/ 682172 h 689429"/>
              <a:gd name="connsiteX82" fmla="*/ 2663372 w 3367315"/>
              <a:gd name="connsiteY82" fmla="*/ 667657 h 689429"/>
              <a:gd name="connsiteX83" fmla="*/ 2692400 w 3367315"/>
              <a:gd name="connsiteY83" fmla="*/ 660400 h 689429"/>
              <a:gd name="connsiteX84" fmla="*/ 2764972 w 3367315"/>
              <a:gd name="connsiteY84" fmla="*/ 645886 h 689429"/>
              <a:gd name="connsiteX85" fmla="*/ 2786743 w 3367315"/>
              <a:gd name="connsiteY85" fmla="*/ 631372 h 689429"/>
              <a:gd name="connsiteX86" fmla="*/ 2866572 w 3367315"/>
              <a:gd name="connsiteY86" fmla="*/ 609600 h 689429"/>
              <a:gd name="connsiteX87" fmla="*/ 2939143 w 3367315"/>
              <a:gd name="connsiteY87" fmla="*/ 580572 h 689429"/>
              <a:gd name="connsiteX88" fmla="*/ 2960915 w 3367315"/>
              <a:gd name="connsiteY88" fmla="*/ 573314 h 689429"/>
              <a:gd name="connsiteX89" fmla="*/ 3011715 w 3367315"/>
              <a:gd name="connsiteY89" fmla="*/ 566057 h 689429"/>
              <a:gd name="connsiteX90" fmla="*/ 3084286 w 3367315"/>
              <a:gd name="connsiteY90" fmla="*/ 551543 h 689429"/>
              <a:gd name="connsiteX91" fmla="*/ 3113315 w 3367315"/>
              <a:gd name="connsiteY91" fmla="*/ 544286 h 689429"/>
              <a:gd name="connsiteX92" fmla="*/ 3135086 w 3367315"/>
              <a:gd name="connsiteY92" fmla="*/ 537029 h 689429"/>
              <a:gd name="connsiteX93" fmla="*/ 3200400 w 3367315"/>
              <a:gd name="connsiteY93" fmla="*/ 529772 h 689429"/>
              <a:gd name="connsiteX94" fmla="*/ 3258458 w 3367315"/>
              <a:gd name="connsiteY94" fmla="*/ 500743 h 689429"/>
              <a:gd name="connsiteX95" fmla="*/ 3294743 w 3367315"/>
              <a:gd name="connsiteY95" fmla="*/ 471714 h 689429"/>
              <a:gd name="connsiteX96" fmla="*/ 3323772 w 3367315"/>
              <a:gd name="connsiteY96" fmla="*/ 428172 h 689429"/>
              <a:gd name="connsiteX97" fmla="*/ 3338286 w 3367315"/>
              <a:gd name="connsiteY97" fmla="*/ 377372 h 689429"/>
              <a:gd name="connsiteX98" fmla="*/ 3345543 w 3367315"/>
              <a:gd name="connsiteY98" fmla="*/ 355600 h 689429"/>
              <a:gd name="connsiteX99" fmla="*/ 3338286 w 3367315"/>
              <a:gd name="connsiteY99" fmla="*/ 246743 h 689429"/>
              <a:gd name="connsiteX100" fmla="*/ 3302000 w 3367315"/>
              <a:gd name="connsiteY100" fmla="*/ 195943 h 689429"/>
              <a:gd name="connsiteX101" fmla="*/ 3258458 w 3367315"/>
              <a:gd name="connsiteY101" fmla="*/ 159657 h 689429"/>
              <a:gd name="connsiteX102" fmla="*/ 3236686 w 3367315"/>
              <a:gd name="connsiteY102" fmla="*/ 152400 h 689429"/>
              <a:gd name="connsiteX103" fmla="*/ 3229429 w 3367315"/>
              <a:gd name="connsiteY103" fmla="*/ 152400 h 689429"/>
              <a:gd name="connsiteX0" fmla="*/ 3367315 w 3498017"/>
              <a:gd name="connsiteY0" fmla="*/ 137886 h 689429"/>
              <a:gd name="connsiteX1" fmla="*/ 3331029 w 3498017"/>
              <a:gd name="connsiteY1" fmla="*/ 145143 h 689429"/>
              <a:gd name="connsiteX2" fmla="*/ 3309258 w 3498017"/>
              <a:gd name="connsiteY2" fmla="*/ 159657 h 689429"/>
              <a:gd name="connsiteX3" fmla="*/ 3149600 w 3498017"/>
              <a:gd name="connsiteY3" fmla="*/ 166914 h 689429"/>
              <a:gd name="connsiteX4" fmla="*/ 3098800 w 3498017"/>
              <a:gd name="connsiteY4" fmla="*/ 181429 h 689429"/>
              <a:gd name="connsiteX5" fmla="*/ 3055258 w 3498017"/>
              <a:gd name="connsiteY5" fmla="*/ 195943 h 689429"/>
              <a:gd name="connsiteX6" fmla="*/ 2910115 w 3498017"/>
              <a:gd name="connsiteY6" fmla="*/ 203200 h 689429"/>
              <a:gd name="connsiteX7" fmla="*/ 2699658 w 3498017"/>
              <a:gd name="connsiteY7" fmla="*/ 195943 h 689429"/>
              <a:gd name="connsiteX8" fmla="*/ 2569029 w 3498017"/>
              <a:gd name="connsiteY8" fmla="*/ 195943 h 689429"/>
              <a:gd name="connsiteX9" fmla="*/ 2525486 w 3498017"/>
              <a:gd name="connsiteY9" fmla="*/ 181429 h 689429"/>
              <a:gd name="connsiteX10" fmla="*/ 2431143 w 3498017"/>
              <a:gd name="connsiteY10" fmla="*/ 166914 h 689429"/>
              <a:gd name="connsiteX11" fmla="*/ 2409372 w 3498017"/>
              <a:gd name="connsiteY11" fmla="*/ 159657 h 689429"/>
              <a:gd name="connsiteX12" fmla="*/ 2307772 w 3498017"/>
              <a:gd name="connsiteY12" fmla="*/ 145143 h 689429"/>
              <a:gd name="connsiteX13" fmla="*/ 2286000 w 3498017"/>
              <a:gd name="connsiteY13" fmla="*/ 137886 h 689429"/>
              <a:gd name="connsiteX14" fmla="*/ 2256972 w 3498017"/>
              <a:gd name="connsiteY14" fmla="*/ 130629 h 689429"/>
              <a:gd name="connsiteX15" fmla="*/ 2227943 w 3498017"/>
              <a:gd name="connsiteY15" fmla="*/ 101600 h 689429"/>
              <a:gd name="connsiteX16" fmla="*/ 2148115 w 3498017"/>
              <a:gd name="connsiteY16" fmla="*/ 79829 h 689429"/>
              <a:gd name="connsiteX17" fmla="*/ 2104572 w 3498017"/>
              <a:gd name="connsiteY17" fmla="*/ 65314 h 689429"/>
              <a:gd name="connsiteX18" fmla="*/ 2082800 w 3498017"/>
              <a:gd name="connsiteY18" fmla="*/ 58057 h 689429"/>
              <a:gd name="connsiteX19" fmla="*/ 2024743 w 3498017"/>
              <a:gd name="connsiteY19" fmla="*/ 50800 h 689429"/>
              <a:gd name="connsiteX20" fmla="*/ 1981200 w 3498017"/>
              <a:gd name="connsiteY20" fmla="*/ 36286 h 689429"/>
              <a:gd name="connsiteX21" fmla="*/ 1930400 w 3498017"/>
              <a:gd name="connsiteY21" fmla="*/ 29029 h 689429"/>
              <a:gd name="connsiteX22" fmla="*/ 1894115 w 3498017"/>
              <a:gd name="connsiteY22" fmla="*/ 21772 h 689429"/>
              <a:gd name="connsiteX23" fmla="*/ 1814286 w 3498017"/>
              <a:gd name="connsiteY23" fmla="*/ 14514 h 689429"/>
              <a:gd name="connsiteX24" fmla="*/ 1502229 w 3498017"/>
              <a:gd name="connsiteY24" fmla="*/ 0 h 689429"/>
              <a:gd name="connsiteX25" fmla="*/ 1168400 w 3498017"/>
              <a:gd name="connsiteY25" fmla="*/ 7257 h 689429"/>
              <a:gd name="connsiteX26" fmla="*/ 1066800 w 3498017"/>
              <a:gd name="connsiteY26" fmla="*/ 14514 h 689429"/>
              <a:gd name="connsiteX27" fmla="*/ 1023258 w 3498017"/>
              <a:gd name="connsiteY27" fmla="*/ 29029 h 689429"/>
              <a:gd name="connsiteX28" fmla="*/ 994229 w 3498017"/>
              <a:gd name="connsiteY28" fmla="*/ 36286 h 689429"/>
              <a:gd name="connsiteX29" fmla="*/ 950686 w 3498017"/>
              <a:gd name="connsiteY29" fmla="*/ 50800 h 689429"/>
              <a:gd name="connsiteX30" fmla="*/ 718458 w 3498017"/>
              <a:gd name="connsiteY30" fmla="*/ 58057 h 689429"/>
              <a:gd name="connsiteX31" fmla="*/ 275772 w 3498017"/>
              <a:gd name="connsiteY31" fmla="*/ 50800 h 689429"/>
              <a:gd name="connsiteX32" fmla="*/ 232229 w 3498017"/>
              <a:gd name="connsiteY32" fmla="*/ 36286 h 689429"/>
              <a:gd name="connsiteX33" fmla="*/ 116115 w 3498017"/>
              <a:gd name="connsiteY33" fmla="*/ 29029 h 689429"/>
              <a:gd name="connsiteX34" fmla="*/ 50800 w 3498017"/>
              <a:gd name="connsiteY34" fmla="*/ 36286 h 689429"/>
              <a:gd name="connsiteX35" fmla="*/ 14515 w 3498017"/>
              <a:gd name="connsiteY35" fmla="*/ 72572 h 689429"/>
              <a:gd name="connsiteX36" fmla="*/ 0 w 3498017"/>
              <a:gd name="connsiteY36" fmla="*/ 87086 h 689429"/>
              <a:gd name="connsiteX37" fmla="*/ 7258 w 3498017"/>
              <a:gd name="connsiteY37" fmla="*/ 123372 h 689429"/>
              <a:gd name="connsiteX38" fmla="*/ 29029 w 3498017"/>
              <a:gd name="connsiteY38" fmla="*/ 145143 h 689429"/>
              <a:gd name="connsiteX39" fmla="*/ 50800 w 3498017"/>
              <a:gd name="connsiteY39" fmla="*/ 159657 h 689429"/>
              <a:gd name="connsiteX40" fmla="*/ 101600 w 3498017"/>
              <a:gd name="connsiteY40" fmla="*/ 174172 h 689429"/>
              <a:gd name="connsiteX41" fmla="*/ 145143 w 3498017"/>
              <a:gd name="connsiteY41" fmla="*/ 195943 h 689429"/>
              <a:gd name="connsiteX42" fmla="*/ 188686 w 3498017"/>
              <a:gd name="connsiteY42" fmla="*/ 217714 h 689429"/>
              <a:gd name="connsiteX43" fmla="*/ 203200 w 3498017"/>
              <a:gd name="connsiteY43" fmla="*/ 232229 h 689429"/>
              <a:gd name="connsiteX44" fmla="*/ 268515 w 3498017"/>
              <a:gd name="connsiteY44" fmla="*/ 246743 h 689429"/>
              <a:gd name="connsiteX45" fmla="*/ 370115 w 3498017"/>
              <a:gd name="connsiteY45" fmla="*/ 261257 h 689429"/>
              <a:gd name="connsiteX46" fmla="*/ 471715 w 3498017"/>
              <a:gd name="connsiteY46" fmla="*/ 275772 h 689429"/>
              <a:gd name="connsiteX47" fmla="*/ 493486 w 3498017"/>
              <a:gd name="connsiteY47" fmla="*/ 283029 h 689429"/>
              <a:gd name="connsiteX48" fmla="*/ 558800 w 3498017"/>
              <a:gd name="connsiteY48" fmla="*/ 297543 h 689429"/>
              <a:gd name="connsiteX49" fmla="*/ 602343 w 3498017"/>
              <a:gd name="connsiteY49" fmla="*/ 304800 h 689429"/>
              <a:gd name="connsiteX50" fmla="*/ 645886 w 3498017"/>
              <a:gd name="connsiteY50" fmla="*/ 319314 h 689429"/>
              <a:gd name="connsiteX51" fmla="*/ 718458 w 3498017"/>
              <a:gd name="connsiteY51" fmla="*/ 333829 h 689429"/>
              <a:gd name="connsiteX52" fmla="*/ 783772 w 3498017"/>
              <a:gd name="connsiteY52" fmla="*/ 355600 h 689429"/>
              <a:gd name="connsiteX53" fmla="*/ 827315 w 3498017"/>
              <a:gd name="connsiteY53" fmla="*/ 370114 h 689429"/>
              <a:gd name="connsiteX54" fmla="*/ 863600 w 3498017"/>
              <a:gd name="connsiteY54" fmla="*/ 377372 h 689429"/>
              <a:gd name="connsiteX55" fmla="*/ 907143 w 3498017"/>
              <a:gd name="connsiteY55" fmla="*/ 391886 h 689429"/>
              <a:gd name="connsiteX56" fmla="*/ 994229 w 3498017"/>
              <a:gd name="connsiteY56" fmla="*/ 413657 h 689429"/>
              <a:gd name="connsiteX57" fmla="*/ 1016000 w 3498017"/>
              <a:gd name="connsiteY57" fmla="*/ 420914 h 689429"/>
              <a:gd name="connsiteX58" fmla="*/ 1030515 w 3498017"/>
              <a:gd name="connsiteY58" fmla="*/ 435429 h 689429"/>
              <a:gd name="connsiteX59" fmla="*/ 1052286 w 3498017"/>
              <a:gd name="connsiteY59" fmla="*/ 442686 h 689429"/>
              <a:gd name="connsiteX60" fmla="*/ 1110343 w 3498017"/>
              <a:gd name="connsiteY60" fmla="*/ 464457 h 689429"/>
              <a:gd name="connsiteX61" fmla="*/ 1153886 w 3498017"/>
              <a:gd name="connsiteY61" fmla="*/ 478972 h 689429"/>
              <a:gd name="connsiteX62" fmla="*/ 1211943 w 3498017"/>
              <a:gd name="connsiteY62" fmla="*/ 493486 h 689429"/>
              <a:gd name="connsiteX63" fmla="*/ 1240972 w 3498017"/>
              <a:gd name="connsiteY63" fmla="*/ 500743 h 689429"/>
              <a:gd name="connsiteX64" fmla="*/ 1262743 w 3498017"/>
              <a:gd name="connsiteY64" fmla="*/ 508000 h 689429"/>
              <a:gd name="connsiteX65" fmla="*/ 1299029 w 3498017"/>
              <a:gd name="connsiteY65" fmla="*/ 529772 h 689429"/>
              <a:gd name="connsiteX66" fmla="*/ 1342572 w 3498017"/>
              <a:gd name="connsiteY66" fmla="*/ 558800 h 689429"/>
              <a:gd name="connsiteX67" fmla="*/ 1429658 w 3498017"/>
              <a:gd name="connsiteY67" fmla="*/ 587829 h 689429"/>
              <a:gd name="connsiteX68" fmla="*/ 1451429 w 3498017"/>
              <a:gd name="connsiteY68" fmla="*/ 595086 h 689429"/>
              <a:gd name="connsiteX69" fmla="*/ 1473200 w 3498017"/>
              <a:gd name="connsiteY69" fmla="*/ 602343 h 689429"/>
              <a:gd name="connsiteX70" fmla="*/ 1538515 w 3498017"/>
              <a:gd name="connsiteY70" fmla="*/ 609600 h 689429"/>
              <a:gd name="connsiteX71" fmla="*/ 1669143 w 3498017"/>
              <a:gd name="connsiteY71" fmla="*/ 624114 h 689429"/>
              <a:gd name="connsiteX72" fmla="*/ 1712686 w 3498017"/>
              <a:gd name="connsiteY72" fmla="*/ 638629 h 689429"/>
              <a:gd name="connsiteX73" fmla="*/ 1734458 w 3498017"/>
              <a:gd name="connsiteY73" fmla="*/ 645886 h 689429"/>
              <a:gd name="connsiteX74" fmla="*/ 1756229 w 3498017"/>
              <a:gd name="connsiteY74" fmla="*/ 653143 h 689429"/>
              <a:gd name="connsiteX75" fmla="*/ 1857829 w 3498017"/>
              <a:gd name="connsiteY75" fmla="*/ 667657 h 689429"/>
              <a:gd name="connsiteX76" fmla="*/ 1901372 w 3498017"/>
              <a:gd name="connsiteY76" fmla="*/ 682172 h 689429"/>
              <a:gd name="connsiteX77" fmla="*/ 1959429 w 3498017"/>
              <a:gd name="connsiteY77" fmla="*/ 667657 h 689429"/>
              <a:gd name="connsiteX78" fmla="*/ 2097315 w 3498017"/>
              <a:gd name="connsiteY78" fmla="*/ 674914 h 689429"/>
              <a:gd name="connsiteX79" fmla="*/ 2155372 w 3498017"/>
              <a:gd name="connsiteY79" fmla="*/ 682172 h 689429"/>
              <a:gd name="connsiteX80" fmla="*/ 2264229 w 3498017"/>
              <a:gd name="connsiteY80" fmla="*/ 689429 h 689429"/>
              <a:gd name="connsiteX81" fmla="*/ 2619829 w 3498017"/>
              <a:gd name="connsiteY81" fmla="*/ 682172 h 689429"/>
              <a:gd name="connsiteX82" fmla="*/ 2663372 w 3498017"/>
              <a:gd name="connsiteY82" fmla="*/ 667657 h 689429"/>
              <a:gd name="connsiteX83" fmla="*/ 2692400 w 3498017"/>
              <a:gd name="connsiteY83" fmla="*/ 660400 h 689429"/>
              <a:gd name="connsiteX84" fmla="*/ 2764972 w 3498017"/>
              <a:gd name="connsiteY84" fmla="*/ 645886 h 689429"/>
              <a:gd name="connsiteX85" fmla="*/ 2786743 w 3498017"/>
              <a:gd name="connsiteY85" fmla="*/ 631372 h 689429"/>
              <a:gd name="connsiteX86" fmla="*/ 2866572 w 3498017"/>
              <a:gd name="connsiteY86" fmla="*/ 609600 h 689429"/>
              <a:gd name="connsiteX87" fmla="*/ 2939143 w 3498017"/>
              <a:gd name="connsiteY87" fmla="*/ 580572 h 689429"/>
              <a:gd name="connsiteX88" fmla="*/ 2960915 w 3498017"/>
              <a:gd name="connsiteY88" fmla="*/ 573314 h 689429"/>
              <a:gd name="connsiteX89" fmla="*/ 3011715 w 3498017"/>
              <a:gd name="connsiteY89" fmla="*/ 566057 h 689429"/>
              <a:gd name="connsiteX90" fmla="*/ 3084286 w 3498017"/>
              <a:gd name="connsiteY90" fmla="*/ 551543 h 689429"/>
              <a:gd name="connsiteX91" fmla="*/ 3113315 w 3498017"/>
              <a:gd name="connsiteY91" fmla="*/ 544286 h 689429"/>
              <a:gd name="connsiteX92" fmla="*/ 3135086 w 3498017"/>
              <a:gd name="connsiteY92" fmla="*/ 537029 h 689429"/>
              <a:gd name="connsiteX93" fmla="*/ 3200400 w 3498017"/>
              <a:gd name="connsiteY93" fmla="*/ 529772 h 689429"/>
              <a:gd name="connsiteX94" fmla="*/ 3258458 w 3498017"/>
              <a:gd name="connsiteY94" fmla="*/ 500743 h 689429"/>
              <a:gd name="connsiteX95" fmla="*/ 3294743 w 3498017"/>
              <a:gd name="connsiteY95" fmla="*/ 471714 h 689429"/>
              <a:gd name="connsiteX96" fmla="*/ 3323772 w 3498017"/>
              <a:gd name="connsiteY96" fmla="*/ 428172 h 689429"/>
              <a:gd name="connsiteX97" fmla="*/ 3338286 w 3498017"/>
              <a:gd name="connsiteY97" fmla="*/ 377372 h 689429"/>
              <a:gd name="connsiteX98" fmla="*/ 3345543 w 3498017"/>
              <a:gd name="connsiteY98" fmla="*/ 355600 h 689429"/>
              <a:gd name="connsiteX99" fmla="*/ 3497943 w 3498017"/>
              <a:gd name="connsiteY99" fmla="*/ 232229 h 689429"/>
              <a:gd name="connsiteX100" fmla="*/ 3302000 w 3498017"/>
              <a:gd name="connsiteY100" fmla="*/ 195943 h 689429"/>
              <a:gd name="connsiteX101" fmla="*/ 3258458 w 3498017"/>
              <a:gd name="connsiteY101" fmla="*/ 159657 h 689429"/>
              <a:gd name="connsiteX102" fmla="*/ 3236686 w 3498017"/>
              <a:gd name="connsiteY102" fmla="*/ 152400 h 689429"/>
              <a:gd name="connsiteX103" fmla="*/ 3229429 w 3498017"/>
              <a:gd name="connsiteY103" fmla="*/ 152400 h 689429"/>
              <a:gd name="connsiteX0" fmla="*/ 3367315 w 3500285"/>
              <a:gd name="connsiteY0" fmla="*/ 137886 h 689429"/>
              <a:gd name="connsiteX1" fmla="*/ 3331029 w 3500285"/>
              <a:gd name="connsiteY1" fmla="*/ 145143 h 689429"/>
              <a:gd name="connsiteX2" fmla="*/ 3309258 w 3500285"/>
              <a:gd name="connsiteY2" fmla="*/ 159657 h 689429"/>
              <a:gd name="connsiteX3" fmla="*/ 3149600 w 3500285"/>
              <a:gd name="connsiteY3" fmla="*/ 166914 h 689429"/>
              <a:gd name="connsiteX4" fmla="*/ 3098800 w 3500285"/>
              <a:gd name="connsiteY4" fmla="*/ 181429 h 689429"/>
              <a:gd name="connsiteX5" fmla="*/ 3055258 w 3500285"/>
              <a:gd name="connsiteY5" fmla="*/ 195943 h 689429"/>
              <a:gd name="connsiteX6" fmla="*/ 2910115 w 3500285"/>
              <a:gd name="connsiteY6" fmla="*/ 203200 h 689429"/>
              <a:gd name="connsiteX7" fmla="*/ 2699658 w 3500285"/>
              <a:gd name="connsiteY7" fmla="*/ 195943 h 689429"/>
              <a:gd name="connsiteX8" fmla="*/ 2569029 w 3500285"/>
              <a:gd name="connsiteY8" fmla="*/ 195943 h 689429"/>
              <a:gd name="connsiteX9" fmla="*/ 2525486 w 3500285"/>
              <a:gd name="connsiteY9" fmla="*/ 181429 h 689429"/>
              <a:gd name="connsiteX10" fmla="*/ 2431143 w 3500285"/>
              <a:gd name="connsiteY10" fmla="*/ 166914 h 689429"/>
              <a:gd name="connsiteX11" fmla="*/ 2409372 w 3500285"/>
              <a:gd name="connsiteY11" fmla="*/ 159657 h 689429"/>
              <a:gd name="connsiteX12" fmla="*/ 2307772 w 3500285"/>
              <a:gd name="connsiteY12" fmla="*/ 145143 h 689429"/>
              <a:gd name="connsiteX13" fmla="*/ 2286000 w 3500285"/>
              <a:gd name="connsiteY13" fmla="*/ 137886 h 689429"/>
              <a:gd name="connsiteX14" fmla="*/ 2256972 w 3500285"/>
              <a:gd name="connsiteY14" fmla="*/ 130629 h 689429"/>
              <a:gd name="connsiteX15" fmla="*/ 2227943 w 3500285"/>
              <a:gd name="connsiteY15" fmla="*/ 101600 h 689429"/>
              <a:gd name="connsiteX16" fmla="*/ 2148115 w 3500285"/>
              <a:gd name="connsiteY16" fmla="*/ 79829 h 689429"/>
              <a:gd name="connsiteX17" fmla="*/ 2104572 w 3500285"/>
              <a:gd name="connsiteY17" fmla="*/ 65314 h 689429"/>
              <a:gd name="connsiteX18" fmla="*/ 2082800 w 3500285"/>
              <a:gd name="connsiteY18" fmla="*/ 58057 h 689429"/>
              <a:gd name="connsiteX19" fmla="*/ 2024743 w 3500285"/>
              <a:gd name="connsiteY19" fmla="*/ 50800 h 689429"/>
              <a:gd name="connsiteX20" fmla="*/ 1981200 w 3500285"/>
              <a:gd name="connsiteY20" fmla="*/ 36286 h 689429"/>
              <a:gd name="connsiteX21" fmla="*/ 1930400 w 3500285"/>
              <a:gd name="connsiteY21" fmla="*/ 29029 h 689429"/>
              <a:gd name="connsiteX22" fmla="*/ 1894115 w 3500285"/>
              <a:gd name="connsiteY22" fmla="*/ 21772 h 689429"/>
              <a:gd name="connsiteX23" fmla="*/ 1814286 w 3500285"/>
              <a:gd name="connsiteY23" fmla="*/ 14514 h 689429"/>
              <a:gd name="connsiteX24" fmla="*/ 1502229 w 3500285"/>
              <a:gd name="connsiteY24" fmla="*/ 0 h 689429"/>
              <a:gd name="connsiteX25" fmla="*/ 1168400 w 3500285"/>
              <a:gd name="connsiteY25" fmla="*/ 7257 h 689429"/>
              <a:gd name="connsiteX26" fmla="*/ 1066800 w 3500285"/>
              <a:gd name="connsiteY26" fmla="*/ 14514 h 689429"/>
              <a:gd name="connsiteX27" fmla="*/ 1023258 w 3500285"/>
              <a:gd name="connsiteY27" fmla="*/ 29029 h 689429"/>
              <a:gd name="connsiteX28" fmla="*/ 994229 w 3500285"/>
              <a:gd name="connsiteY28" fmla="*/ 36286 h 689429"/>
              <a:gd name="connsiteX29" fmla="*/ 950686 w 3500285"/>
              <a:gd name="connsiteY29" fmla="*/ 50800 h 689429"/>
              <a:gd name="connsiteX30" fmla="*/ 718458 w 3500285"/>
              <a:gd name="connsiteY30" fmla="*/ 58057 h 689429"/>
              <a:gd name="connsiteX31" fmla="*/ 275772 w 3500285"/>
              <a:gd name="connsiteY31" fmla="*/ 50800 h 689429"/>
              <a:gd name="connsiteX32" fmla="*/ 232229 w 3500285"/>
              <a:gd name="connsiteY32" fmla="*/ 36286 h 689429"/>
              <a:gd name="connsiteX33" fmla="*/ 116115 w 3500285"/>
              <a:gd name="connsiteY33" fmla="*/ 29029 h 689429"/>
              <a:gd name="connsiteX34" fmla="*/ 50800 w 3500285"/>
              <a:gd name="connsiteY34" fmla="*/ 36286 h 689429"/>
              <a:gd name="connsiteX35" fmla="*/ 14515 w 3500285"/>
              <a:gd name="connsiteY35" fmla="*/ 72572 h 689429"/>
              <a:gd name="connsiteX36" fmla="*/ 0 w 3500285"/>
              <a:gd name="connsiteY36" fmla="*/ 87086 h 689429"/>
              <a:gd name="connsiteX37" fmla="*/ 7258 w 3500285"/>
              <a:gd name="connsiteY37" fmla="*/ 123372 h 689429"/>
              <a:gd name="connsiteX38" fmla="*/ 29029 w 3500285"/>
              <a:gd name="connsiteY38" fmla="*/ 145143 h 689429"/>
              <a:gd name="connsiteX39" fmla="*/ 50800 w 3500285"/>
              <a:gd name="connsiteY39" fmla="*/ 159657 h 689429"/>
              <a:gd name="connsiteX40" fmla="*/ 101600 w 3500285"/>
              <a:gd name="connsiteY40" fmla="*/ 174172 h 689429"/>
              <a:gd name="connsiteX41" fmla="*/ 145143 w 3500285"/>
              <a:gd name="connsiteY41" fmla="*/ 195943 h 689429"/>
              <a:gd name="connsiteX42" fmla="*/ 188686 w 3500285"/>
              <a:gd name="connsiteY42" fmla="*/ 217714 h 689429"/>
              <a:gd name="connsiteX43" fmla="*/ 203200 w 3500285"/>
              <a:gd name="connsiteY43" fmla="*/ 232229 h 689429"/>
              <a:gd name="connsiteX44" fmla="*/ 268515 w 3500285"/>
              <a:gd name="connsiteY44" fmla="*/ 246743 h 689429"/>
              <a:gd name="connsiteX45" fmla="*/ 370115 w 3500285"/>
              <a:gd name="connsiteY45" fmla="*/ 261257 h 689429"/>
              <a:gd name="connsiteX46" fmla="*/ 471715 w 3500285"/>
              <a:gd name="connsiteY46" fmla="*/ 275772 h 689429"/>
              <a:gd name="connsiteX47" fmla="*/ 493486 w 3500285"/>
              <a:gd name="connsiteY47" fmla="*/ 283029 h 689429"/>
              <a:gd name="connsiteX48" fmla="*/ 558800 w 3500285"/>
              <a:gd name="connsiteY48" fmla="*/ 297543 h 689429"/>
              <a:gd name="connsiteX49" fmla="*/ 602343 w 3500285"/>
              <a:gd name="connsiteY49" fmla="*/ 304800 h 689429"/>
              <a:gd name="connsiteX50" fmla="*/ 645886 w 3500285"/>
              <a:gd name="connsiteY50" fmla="*/ 319314 h 689429"/>
              <a:gd name="connsiteX51" fmla="*/ 718458 w 3500285"/>
              <a:gd name="connsiteY51" fmla="*/ 333829 h 689429"/>
              <a:gd name="connsiteX52" fmla="*/ 783772 w 3500285"/>
              <a:gd name="connsiteY52" fmla="*/ 355600 h 689429"/>
              <a:gd name="connsiteX53" fmla="*/ 827315 w 3500285"/>
              <a:gd name="connsiteY53" fmla="*/ 370114 h 689429"/>
              <a:gd name="connsiteX54" fmla="*/ 863600 w 3500285"/>
              <a:gd name="connsiteY54" fmla="*/ 377372 h 689429"/>
              <a:gd name="connsiteX55" fmla="*/ 907143 w 3500285"/>
              <a:gd name="connsiteY55" fmla="*/ 391886 h 689429"/>
              <a:gd name="connsiteX56" fmla="*/ 994229 w 3500285"/>
              <a:gd name="connsiteY56" fmla="*/ 413657 h 689429"/>
              <a:gd name="connsiteX57" fmla="*/ 1016000 w 3500285"/>
              <a:gd name="connsiteY57" fmla="*/ 420914 h 689429"/>
              <a:gd name="connsiteX58" fmla="*/ 1030515 w 3500285"/>
              <a:gd name="connsiteY58" fmla="*/ 435429 h 689429"/>
              <a:gd name="connsiteX59" fmla="*/ 1052286 w 3500285"/>
              <a:gd name="connsiteY59" fmla="*/ 442686 h 689429"/>
              <a:gd name="connsiteX60" fmla="*/ 1110343 w 3500285"/>
              <a:gd name="connsiteY60" fmla="*/ 464457 h 689429"/>
              <a:gd name="connsiteX61" fmla="*/ 1153886 w 3500285"/>
              <a:gd name="connsiteY61" fmla="*/ 478972 h 689429"/>
              <a:gd name="connsiteX62" fmla="*/ 1211943 w 3500285"/>
              <a:gd name="connsiteY62" fmla="*/ 493486 h 689429"/>
              <a:gd name="connsiteX63" fmla="*/ 1240972 w 3500285"/>
              <a:gd name="connsiteY63" fmla="*/ 500743 h 689429"/>
              <a:gd name="connsiteX64" fmla="*/ 1262743 w 3500285"/>
              <a:gd name="connsiteY64" fmla="*/ 508000 h 689429"/>
              <a:gd name="connsiteX65" fmla="*/ 1299029 w 3500285"/>
              <a:gd name="connsiteY65" fmla="*/ 529772 h 689429"/>
              <a:gd name="connsiteX66" fmla="*/ 1342572 w 3500285"/>
              <a:gd name="connsiteY66" fmla="*/ 558800 h 689429"/>
              <a:gd name="connsiteX67" fmla="*/ 1429658 w 3500285"/>
              <a:gd name="connsiteY67" fmla="*/ 587829 h 689429"/>
              <a:gd name="connsiteX68" fmla="*/ 1451429 w 3500285"/>
              <a:gd name="connsiteY68" fmla="*/ 595086 h 689429"/>
              <a:gd name="connsiteX69" fmla="*/ 1473200 w 3500285"/>
              <a:gd name="connsiteY69" fmla="*/ 602343 h 689429"/>
              <a:gd name="connsiteX70" fmla="*/ 1538515 w 3500285"/>
              <a:gd name="connsiteY70" fmla="*/ 609600 h 689429"/>
              <a:gd name="connsiteX71" fmla="*/ 1669143 w 3500285"/>
              <a:gd name="connsiteY71" fmla="*/ 624114 h 689429"/>
              <a:gd name="connsiteX72" fmla="*/ 1712686 w 3500285"/>
              <a:gd name="connsiteY72" fmla="*/ 638629 h 689429"/>
              <a:gd name="connsiteX73" fmla="*/ 1734458 w 3500285"/>
              <a:gd name="connsiteY73" fmla="*/ 645886 h 689429"/>
              <a:gd name="connsiteX74" fmla="*/ 1756229 w 3500285"/>
              <a:gd name="connsiteY74" fmla="*/ 653143 h 689429"/>
              <a:gd name="connsiteX75" fmla="*/ 1857829 w 3500285"/>
              <a:gd name="connsiteY75" fmla="*/ 667657 h 689429"/>
              <a:gd name="connsiteX76" fmla="*/ 1901372 w 3500285"/>
              <a:gd name="connsiteY76" fmla="*/ 682172 h 689429"/>
              <a:gd name="connsiteX77" fmla="*/ 1959429 w 3500285"/>
              <a:gd name="connsiteY77" fmla="*/ 667657 h 689429"/>
              <a:gd name="connsiteX78" fmla="*/ 2097315 w 3500285"/>
              <a:gd name="connsiteY78" fmla="*/ 674914 h 689429"/>
              <a:gd name="connsiteX79" fmla="*/ 2155372 w 3500285"/>
              <a:gd name="connsiteY79" fmla="*/ 682172 h 689429"/>
              <a:gd name="connsiteX80" fmla="*/ 2264229 w 3500285"/>
              <a:gd name="connsiteY80" fmla="*/ 689429 h 689429"/>
              <a:gd name="connsiteX81" fmla="*/ 2619829 w 3500285"/>
              <a:gd name="connsiteY81" fmla="*/ 682172 h 689429"/>
              <a:gd name="connsiteX82" fmla="*/ 2663372 w 3500285"/>
              <a:gd name="connsiteY82" fmla="*/ 667657 h 689429"/>
              <a:gd name="connsiteX83" fmla="*/ 2692400 w 3500285"/>
              <a:gd name="connsiteY83" fmla="*/ 660400 h 689429"/>
              <a:gd name="connsiteX84" fmla="*/ 2764972 w 3500285"/>
              <a:gd name="connsiteY84" fmla="*/ 645886 h 689429"/>
              <a:gd name="connsiteX85" fmla="*/ 2786743 w 3500285"/>
              <a:gd name="connsiteY85" fmla="*/ 631372 h 689429"/>
              <a:gd name="connsiteX86" fmla="*/ 2866572 w 3500285"/>
              <a:gd name="connsiteY86" fmla="*/ 609600 h 689429"/>
              <a:gd name="connsiteX87" fmla="*/ 2939143 w 3500285"/>
              <a:gd name="connsiteY87" fmla="*/ 580572 h 689429"/>
              <a:gd name="connsiteX88" fmla="*/ 2960915 w 3500285"/>
              <a:gd name="connsiteY88" fmla="*/ 573314 h 689429"/>
              <a:gd name="connsiteX89" fmla="*/ 3011715 w 3500285"/>
              <a:gd name="connsiteY89" fmla="*/ 566057 h 689429"/>
              <a:gd name="connsiteX90" fmla="*/ 3084286 w 3500285"/>
              <a:gd name="connsiteY90" fmla="*/ 551543 h 689429"/>
              <a:gd name="connsiteX91" fmla="*/ 3113315 w 3500285"/>
              <a:gd name="connsiteY91" fmla="*/ 544286 h 689429"/>
              <a:gd name="connsiteX92" fmla="*/ 3135086 w 3500285"/>
              <a:gd name="connsiteY92" fmla="*/ 537029 h 689429"/>
              <a:gd name="connsiteX93" fmla="*/ 3200400 w 3500285"/>
              <a:gd name="connsiteY93" fmla="*/ 529772 h 689429"/>
              <a:gd name="connsiteX94" fmla="*/ 3258458 w 3500285"/>
              <a:gd name="connsiteY94" fmla="*/ 500743 h 689429"/>
              <a:gd name="connsiteX95" fmla="*/ 3294743 w 3500285"/>
              <a:gd name="connsiteY95" fmla="*/ 471714 h 689429"/>
              <a:gd name="connsiteX96" fmla="*/ 3323772 w 3500285"/>
              <a:gd name="connsiteY96" fmla="*/ 428172 h 689429"/>
              <a:gd name="connsiteX97" fmla="*/ 3338286 w 3500285"/>
              <a:gd name="connsiteY97" fmla="*/ 377372 h 689429"/>
              <a:gd name="connsiteX98" fmla="*/ 3345543 w 3500285"/>
              <a:gd name="connsiteY98" fmla="*/ 355600 h 689429"/>
              <a:gd name="connsiteX99" fmla="*/ 3497943 w 3500285"/>
              <a:gd name="connsiteY99" fmla="*/ 232229 h 689429"/>
              <a:gd name="connsiteX100" fmla="*/ 3425372 w 3500285"/>
              <a:gd name="connsiteY100" fmla="*/ 166915 h 689429"/>
              <a:gd name="connsiteX101" fmla="*/ 3258458 w 3500285"/>
              <a:gd name="connsiteY101" fmla="*/ 159657 h 689429"/>
              <a:gd name="connsiteX102" fmla="*/ 3236686 w 3500285"/>
              <a:gd name="connsiteY102" fmla="*/ 152400 h 689429"/>
              <a:gd name="connsiteX103" fmla="*/ 3229429 w 3500285"/>
              <a:gd name="connsiteY103" fmla="*/ 152400 h 689429"/>
              <a:gd name="connsiteX0" fmla="*/ 3367315 w 3500285"/>
              <a:gd name="connsiteY0" fmla="*/ 137886 h 689429"/>
              <a:gd name="connsiteX1" fmla="*/ 3389086 w 3500285"/>
              <a:gd name="connsiteY1" fmla="*/ 130629 h 689429"/>
              <a:gd name="connsiteX2" fmla="*/ 3309258 w 3500285"/>
              <a:gd name="connsiteY2" fmla="*/ 159657 h 689429"/>
              <a:gd name="connsiteX3" fmla="*/ 3149600 w 3500285"/>
              <a:gd name="connsiteY3" fmla="*/ 166914 h 689429"/>
              <a:gd name="connsiteX4" fmla="*/ 3098800 w 3500285"/>
              <a:gd name="connsiteY4" fmla="*/ 181429 h 689429"/>
              <a:gd name="connsiteX5" fmla="*/ 3055258 w 3500285"/>
              <a:gd name="connsiteY5" fmla="*/ 195943 h 689429"/>
              <a:gd name="connsiteX6" fmla="*/ 2910115 w 3500285"/>
              <a:gd name="connsiteY6" fmla="*/ 203200 h 689429"/>
              <a:gd name="connsiteX7" fmla="*/ 2699658 w 3500285"/>
              <a:gd name="connsiteY7" fmla="*/ 195943 h 689429"/>
              <a:gd name="connsiteX8" fmla="*/ 2569029 w 3500285"/>
              <a:gd name="connsiteY8" fmla="*/ 195943 h 689429"/>
              <a:gd name="connsiteX9" fmla="*/ 2525486 w 3500285"/>
              <a:gd name="connsiteY9" fmla="*/ 181429 h 689429"/>
              <a:gd name="connsiteX10" fmla="*/ 2431143 w 3500285"/>
              <a:gd name="connsiteY10" fmla="*/ 166914 h 689429"/>
              <a:gd name="connsiteX11" fmla="*/ 2409372 w 3500285"/>
              <a:gd name="connsiteY11" fmla="*/ 159657 h 689429"/>
              <a:gd name="connsiteX12" fmla="*/ 2307772 w 3500285"/>
              <a:gd name="connsiteY12" fmla="*/ 145143 h 689429"/>
              <a:gd name="connsiteX13" fmla="*/ 2286000 w 3500285"/>
              <a:gd name="connsiteY13" fmla="*/ 137886 h 689429"/>
              <a:gd name="connsiteX14" fmla="*/ 2256972 w 3500285"/>
              <a:gd name="connsiteY14" fmla="*/ 130629 h 689429"/>
              <a:gd name="connsiteX15" fmla="*/ 2227943 w 3500285"/>
              <a:gd name="connsiteY15" fmla="*/ 101600 h 689429"/>
              <a:gd name="connsiteX16" fmla="*/ 2148115 w 3500285"/>
              <a:gd name="connsiteY16" fmla="*/ 79829 h 689429"/>
              <a:gd name="connsiteX17" fmla="*/ 2104572 w 3500285"/>
              <a:gd name="connsiteY17" fmla="*/ 65314 h 689429"/>
              <a:gd name="connsiteX18" fmla="*/ 2082800 w 3500285"/>
              <a:gd name="connsiteY18" fmla="*/ 58057 h 689429"/>
              <a:gd name="connsiteX19" fmla="*/ 2024743 w 3500285"/>
              <a:gd name="connsiteY19" fmla="*/ 50800 h 689429"/>
              <a:gd name="connsiteX20" fmla="*/ 1981200 w 3500285"/>
              <a:gd name="connsiteY20" fmla="*/ 36286 h 689429"/>
              <a:gd name="connsiteX21" fmla="*/ 1930400 w 3500285"/>
              <a:gd name="connsiteY21" fmla="*/ 29029 h 689429"/>
              <a:gd name="connsiteX22" fmla="*/ 1894115 w 3500285"/>
              <a:gd name="connsiteY22" fmla="*/ 21772 h 689429"/>
              <a:gd name="connsiteX23" fmla="*/ 1814286 w 3500285"/>
              <a:gd name="connsiteY23" fmla="*/ 14514 h 689429"/>
              <a:gd name="connsiteX24" fmla="*/ 1502229 w 3500285"/>
              <a:gd name="connsiteY24" fmla="*/ 0 h 689429"/>
              <a:gd name="connsiteX25" fmla="*/ 1168400 w 3500285"/>
              <a:gd name="connsiteY25" fmla="*/ 7257 h 689429"/>
              <a:gd name="connsiteX26" fmla="*/ 1066800 w 3500285"/>
              <a:gd name="connsiteY26" fmla="*/ 14514 h 689429"/>
              <a:gd name="connsiteX27" fmla="*/ 1023258 w 3500285"/>
              <a:gd name="connsiteY27" fmla="*/ 29029 h 689429"/>
              <a:gd name="connsiteX28" fmla="*/ 994229 w 3500285"/>
              <a:gd name="connsiteY28" fmla="*/ 36286 h 689429"/>
              <a:gd name="connsiteX29" fmla="*/ 950686 w 3500285"/>
              <a:gd name="connsiteY29" fmla="*/ 50800 h 689429"/>
              <a:gd name="connsiteX30" fmla="*/ 718458 w 3500285"/>
              <a:gd name="connsiteY30" fmla="*/ 58057 h 689429"/>
              <a:gd name="connsiteX31" fmla="*/ 275772 w 3500285"/>
              <a:gd name="connsiteY31" fmla="*/ 50800 h 689429"/>
              <a:gd name="connsiteX32" fmla="*/ 232229 w 3500285"/>
              <a:gd name="connsiteY32" fmla="*/ 36286 h 689429"/>
              <a:gd name="connsiteX33" fmla="*/ 116115 w 3500285"/>
              <a:gd name="connsiteY33" fmla="*/ 29029 h 689429"/>
              <a:gd name="connsiteX34" fmla="*/ 50800 w 3500285"/>
              <a:gd name="connsiteY34" fmla="*/ 36286 h 689429"/>
              <a:gd name="connsiteX35" fmla="*/ 14515 w 3500285"/>
              <a:gd name="connsiteY35" fmla="*/ 72572 h 689429"/>
              <a:gd name="connsiteX36" fmla="*/ 0 w 3500285"/>
              <a:gd name="connsiteY36" fmla="*/ 87086 h 689429"/>
              <a:gd name="connsiteX37" fmla="*/ 7258 w 3500285"/>
              <a:gd name="connsiteY37" fmla="*/ 123372 h 689429"/>
              <a:gd name="connsiteX38" fmla="*/ 29029 w 3500285"/>
              <a:gd name="connsiteY38" fmla="*/ 145143 h 689429"/>
              <a:gd name="connsiteX39" fmla="*/ 50800 w 3500285"/>
              <a:gd name="connsiteY39" fmla="*/ 159657 h 689429"/>
              <a:gd name="connsiteX40" fmla="*/ 101600 w 3500285"/>
              <a:gd name="connsiteY40" fmla="*/ 174172 h 689429"/>
              <a:gd name="connsiteX41" fmla="*/ 145143 w 3500285"/>
              <a:gd name="connsiteY41" fmla="*/ 195943 h 689429"/>
              <a:gd name="connsiteX42" fmla="*/ 188686 w 3500285"/>
              <a:gd name="connsiteY42" fmla="*/ 217714 h 689429"/>
              <a:gd name="connsiteX43" fmla="*/ 203200 w 3500285"/>
              <a:gd name="connsiteY43" fmla="*/ 232229 h 689429"/>
              <a:gd name="connsiteX44" fmla="*/ 268515 w 3500285"/>
              <a:gd name="connsiteY44" fmla="*/ 246743 h 689429"/>
              <a:gd name="connsiteX45" fmla="*/ 370115 w 3500285"/>
              <a:gd name="connsiteY45" fmla="*/ 261257 h 689429"/>
              <a:gd name="connsiteX46" fmla="*/ 471715 w 3500285"/>
              <a:gd name="connsiteY46" fmla="*/ 275772 h 689429"/>
              <a:gd name="connsiteX47" fmla="*/ 493486 w 3500285"/>
              <a:gd name="connsiteY47" fmla="*/ 283029 h 689429"/>
              <a:gd name="connsiteX48" fmla="*/ 558800 w 3500285"/>
              <a:gd name="connsiteY48" fmla="*/ 297543 h 689429"/>
              <a:gd name="connsiteX49" fmla="*/ 602343 w 3500285"/>
              <a:gd name="connsiteY49" fmla="*/ 304800 h 689429"/>
              <a:gd name="connsiteX50" fmla="*/ 645886 w 3500285"/>
              <a:gd name="connsiteY50" fmla="*/ 319314 h 689429"/>
              <a:gd name="connsiteX51" fmla="*/ 718458 w 3500285"/>
              <a:gd name="connsiteY51" fmla="*/ 333829 h 689429"/>
              <a:gd name="connsiteX52" fmla="*/ 783772 w 3500285"/>
              <a:gd name="connsiteY52" fmla="*/ 355600 h 689429"/>
              <a:gd name="connsiteX53" fmla="*/ 827315 w 3500285"/>
              <a:gd name="connsiteY53" fmla="*/ 370114 h 689429"/>
              <a:gd name="connsiteX54" fmla="*/ 863600 w 3500285"/>
              <a:gd name="connsiteY54" fmla="*/ 377372 h 689429"/>
              <a:gd name="connsiteX55" fmla="*/ 907143 w 3500285"/>
              <a:gd name="connsiteY55" fmla="*/ 391886 h 689429"/>
              <a:gd name="connsiteX56" fmla="*/ 994229 w 3500285"/>
              <a:gd name="connsiteY56" fmla="*/ 413657 h 689429"/>
              <a:gd name="connsiteX57" fmla="*/ 1016000 w 3500285"/>
              <a:gd name="connsiteY57" fmla="*/ 420914 h 689429"/>
              <a:gd name="connsiteX58" fmla="*/ 1030515 w 3500285"/>
              <a:gd name="connsiteY58" fmla="*/ 435429 h 689429"/>
              <a:gd name="connsiteX59" fmla="*/ 1052286 w 3500285"/>
              <a:gd name="connsiteY59" fmla="*/ 442686 h 689429"/>
              <a:gd name="connsiteX60" fmla="*/ 1110343 w 3500285"/>
              <a:gd name="connsiteY60" fmla="*/ 464457 h 689429"/>
              <a:gd name="connsiteX61" fmla="*/ 1153886 w 3500285"/>
              <a:gd name="connsiteY61" fmla="*/ 478972 h 689429"/>
              <a:gd name="connsiteX62" fmla="*/ 1211943 w 3500285"/>
              <a:gd name="connsiteY62" fmla="*/ 493486 h 689429"/>
              <a:gd name="connsiteX63" fmla="*/ 1240972 w 3500285"/>
              <a:gd name="connsiteY63" fmla="*/ 500743 h 689429"/>
              <a:gd name="connsiteX64" fmla="*/ 1262743 w 3500285"/>
              <a:gd name="connsiteY64" fmla="*/ 508000 h 689429"/>
              <a:gd name="connsiteX65" fmla="*/ 1299029 w 3500285"/>
              <a:gd name="connsiteY65" fmla="*/ 529772 h 689429"/>
              <a:gd name="connsiteX66" fmla="*/ 1342572 w 3500285"/>
              <a:gd name="connsiteY66" fmla="*/ 558800 h 689429"/>
              <a:gd name="connsiteX67" fmla="*/ 1429658 w 3500285"/>
              <a:gd name="connsiteY67" fmla="*/ 587829 h 689429"/>
              <a:gd name="connsiteX68" fmla="*/ 1451429 w 3500285"/>
              <a:gd name="connsiteY68" fmla="*/ 595086 h 689429"/>
              <a:gd name="connsiteX69" fmla="*/ 1473200 w 3500285"/>
              <a:gd name="connsiteY69" fmla="*/ 602343 h 689429"/>
              <a:gd name="connsiteX70" fmla="*/ 1538515 w 3500285"/>
              <a:gd name="connsiteY70" fmla="*/ 609600 h 689429"/>
              <a:gd name="connsiteX71" fmla="*/ 1669143 w 3500285"/>
              <a:gd name="connsiteY71" fmla="*/ 624114 h 689429"/>
              <a:gd name="connsiteX72" fmla="*/ 1712686 w 3500285"/>
              <a:gd name="connsiteY72" fmla="*/ 638629 h 689429"/>
              <a:gd name="connsiteX73" fmla="*/ 1734458 w 3500285"/>
              <a:gd name="connsiteY73" fmla="*/ 645886 h 689429"/>
              <a:gd name="connsiteX74" fmla="*/ 1756229 w 3500285"/>
              <a:gd name="connsiteY74" fmla="*/ 653143 h 689429"/>
              <a:gd name="connsiteX75" fmla="*/ 1857829 w 3500285"/>
              <a:gd name="connsiteY75" fmla="*/ 667657 h 689429"/>
              <a:gd name="connsiteX76" fmla="*/ 1901372 w 3500285"/>
              <a:gd name="connsiteY76" fmla="*/ 682172 h 689429"/>
              <a:gd name="connsiteX77" fmla="*/ 1959429 w 3500285"/>
              <a:gd name="connsiteY77" fmla="*/ 667657 h 689429"/>
              <a:gd name="connsiteX78" fmla="*/ 2097315 w 3500285"/>
              <a:gd name="connsiteY78" fmla="*/ 674914 h 689429"/>
              <a:gd name="connsiteX79" fmla="*/ 2155372 w 3500285"/>
              <a:gd name="connsiteY79" fmla="*/ 682172 h 689429"/>
              <a:gd name="connsiteX80" fmla="*/ 2264229 w 3500285"/>
              <a:gd name="connsiteY80" fmla="*/ 689429 h 689429"/>
              <a:gd name="connsiteX81" fmla="*/ 2619829 w 3500285"/>
              <a:gd name="connsiteY81" fmla="*/ 682172 h 689429"/>
              <a:gd name="connsiteX82" fmla="*/ 2663372 w 3500285"/>
              <a:gd name="connsiteY82" fmla="*/ 667657 h 689429"/>
              <a:gd name="connsiteX83" fmla="*/ 2692400 w 3500285"/>
              <a:gd name="connsiteY83" fmla="*/ 660400 h 689429"/>
              <a:gd name="connsiteX84" fmla="*/ 2764972 w 3500285"/>
              <a:gd name="connsiteY84" fmla="*/ 645886 h 689429"/>
              <a:gd name="connsiteX85" fmla="*/ 2786743 w 3500285"/>
              <a:gd name="connsiteY85" fmla="*/ 631372 h 689429"/>
              <a:gd name="connsiteX86" fmla="*/ 2866572 w 3500285"/>
              <a:gd name="connsiteY86" fmla="*/ 609600 h 689429"/>
              <a:gd name="connsiteX87" fmla="*/ 2939143 w 3500285"/>
              <a:gd name="connsiteY87" fmla="*/ 580572 h 689429"/>
              <a:gd name="connsiteX88" fmla="*/ 2960915 w 3500285"/>
              <a:gd name="connsiteY88" fmla="*/ 573314 h 689429"/>
              <a:gd name="connsiteX89" fmla="*/ 3011715 w 3500285"/>
              <a:gd name="connsiteY89" fmla="*/ 566057 h 689429"/>
              <a:gd name="connsiteX90" fmla="*/ 3084286 w 3500285"/>
              <a:gd name="connsiteY90" fmla="*/ 551543 h 689429"/>
              <a:gd name="connsiteX91" fmla="*/ 3113315 w 3500285"/>
              <a:gd name="connsiteY91" fmla="*/ 544286 h 689429"/>
              <a:gd name="connsiteX92" fmla="*/ 3135086 w 3500285"/>
              <a:gd name="connsiteY92" fmla="*/ 537029 h 689429"/>
              <a:gd name="connsiteX93" fmla="*/ 3200400 w 3500285"/>
              <a:gd name="connsiteY93" fmla="*/ 529772 h 689429"/>
              <a:gd name="connsiteX94" fmla="*/ 3258458 w 3500285"/>
              <a:gd name="connsiteY94" fmla="*/ 500743 h 689429"/>
              <a:gd name="connsiteX95" fmla="*/ 3294743 w 3500285"/>
              <a:gd name="connsiteY95" fmla="*/ 471714 h 689429"/>
              <a:gd name="connsiteX96" fmla="*/ 3323772 w 3500285"/>
              <a:gd name="connsiteY96" fmla="*/ 428172 h 689429"/>
              <a:gd name="connsiteX97" fmla="*/ 3338286 w 3500285"/>
              <a:gd name="connsiteY97" fmla="*/ 377372 h 689429"/>
              <a:gd name="connsiteX98" fmla="*/ 3345543 w 3500285"/>
              <a:gd name="connsiteY98" fmla="*/ 355600 h 689429"/>
              <a:gd name="connsiteX99" fmla="*/ 3497943 w 3500285"/>
              <a:gd name="connsiteY99" fmla="*/ 232229 h 689429"/>
              <a:gd name="connsiteX100" fmla="*/ 3425372 w 3500285"/>
              <a:gd name="connsiteY100" fmla="*/ 166915 h 689429"/>
              <a:gd name="connsiteX101" fmla="*/ 3258458 w 3500285"/>
              <a:gd name="connsiteY101" fmla="*/ 159657 h 689429"/>
              <a:gd name="connsiteX102" fmla="*/ 3236686 w 3500285"/>
              <a:gd name="connsiteY102" fmla="*/ 152400 h 689429"/>
              <a:gd name="connsiteX103" fmla="*/ 3229429 w 3500285"/>
              <a:gd name="connsiteY103" fmla="*/ 152400 h 689429"/>
              <a:gd name="connsiteX0" fmla="*/ 3367315 w 3498570"/>
              <a:gd name="connsiteY0" fmla="*/ 137886 h 689429"/>
              <a:gd name="connsiteX1" fmla="*/ 3389086 w 3498570"/>
              <a:gd name="connsiteY1" fmla="*/ 130629 h 689429"/>
              <a:gd name="connsiteX2" fmla="*/ 3309258 w 3498570"/>
              <a:gd name="connsiteY2" fmla="*/ 159657 h 689429"/>
              <a:gd name="connsiteX3" fmla="*/ 3149600 w 3498570"/>
              <a:gd name="connsiteY3" fmla="*/ 166914 h 689429"/>
              <a:gd name="connsiteX4" fmla="*/ 3098800 w 3498570"/>
              <a:gd name="connsiteY4" fmla="*/ 181429 h 689429"/>
              <a:gd name="connsiteX5" fmla="*/ 3055258 w 3498570"/>
              <a:gd name="connsiteY5" fmla="*/ 195943 h 689429"/>
              <a:gd name="connsiteX6" fmla="*/ 2910115 w 3498570"/>
              <a:gd name="connsiteY6" fmla="*/ 203200 h 689429"/>
              <a:gd name="connsiteX7" fmla="*/ 2699658 w 3498570"/>
              <a:gd name="connsiteY7" fmla="*/ 195943 h 689429"/>
              <a:gd name="connsiteX8" fmla="*/ 2569029 w 3498570"/>
              <a:gd name="connsiteY8" fmla="*/ 195943 h 689429"/>
              <a:gd name="connsiteX9" fmla="*/ 2525486 w 3498570"/>
              <a:gd name="connsiteY9" fmla="*/ 181429 h 689429"/>
              <a:gd name="connsiteX10" fmla="*/ 2431143 w 3498570"/>
              <a:gd name="connsiteY10" fmla="*/ 166914 h 689429"/>
              <a:gd name="connsiteX11" fmla="*/ 2409372 w 3498570"/>
              <a:gd name="connsiteY11" fmla="*/ 159657 h 689429"/>
              <a:gd name="connsiteX12" fmla="*/ 2307772 w 3498570"/>
              <a:gd name="connsiteY12" fmla="*/ 145143 h 689429"/>
              <a:gd name="connsiteX13" fmla="*/ 2286000 w 3498570"/>
              <a:gd name="connsiteY13" fmla="*/ 137886 h 689429"/>
              <a:gd name="connsiteX14" fmla="*/ 2256972 w 3498570"/>
              <a:gd name="connsiteY14" fmla="*/ 130629 h 689429"/>
              <a:gd name="connsiteX15" fmla="*/ 2227943 w 3498570"/>
              <a:gd name="connsiteY15" fmla="*/ 101600 h 689429"/>
              <a:gd name="connsiteX16" fmla="*/ 2148115 w 3498570"/>
              <a:gd name="connsiteY16" fmla="*/ 79829 h 689429"/>
              <a:gd name="connsiteX17" fmla="*/ 2104572 w 3498570"/>
              <a:gd name="connsiteY17" fmla="*/ 65314 h 689429"/>
              <a:gd name="connsiteX18" fmla="*/ 2082800 w 3498570"/>
              <a:gd name="connsiteY18" fmla="*/ 58057 h 689429"/>
              <a:gd name="connsiteX19" fmla="*/ 2024743 w 3498570"/>
              <a:gd name="connsiteY19" fmla="*/ 50800 h 689429"/>
              <a:gd name="connsiteX20" fmla="*/ 1981200 w 3498570"/>
              <a:gd name="connsiteY20" fmla="*/ 36286 h 689429"/>
              <a:gd name="connsiteX21" fmla="*/ 1930400 w 3498570"/>
              <a:gd name="connsiteY21" fmla="*/ 29029 h 689429"/>
              <a:gd name="connsiteX22" fmla="*/ 1894115 w 3498570"/>
              <a:gd name="connsiteY22" fmla="*/ 21772 h 689429"/>
              <a:gd name="connsiteX23" fmla="*/ 1814286 w 3498570"/>
              <a:gd name="connsiteY23" fmla="*/ 14514 h 689429"/>
              <a:gd name="connsiteX24" fmla="*/ 1502229 w 3498570"/>
              <a:gd name="connsiteY24" fmla="*/ 0 h 689429"/>
              <a:gd name="connsiteX25" fmla="*/ 1168400 w 3498570"/>
              <a:gd name="connsiteY25" fmla="*/ 7257 h 689429"/>
              <a:gd name="connsiteX26" fmla="*/ 1066800 w 3498570"/>
              <a:gd name="connsiteY26" fmla="*/ 14514 h 689429"/>
              <a:gd name="connsiteX27" fmla="*/ 1023258 w 3498570"/>
              <a:gd name="connsiteY27" fmla="*/ 29029 h 689429"/>
              <a:gd name="connsiteX28" fmla="*/ 994229 w 3498570"/>
              <a:gd name="connsiteY28" fmla="*/ 36286 h 689429"/>
              <a:gd name="connsiteX29" fmla="*/ 950686 w 3498570"/>
              <a:gd name="connsiteY29" fmla="*/ 50800 h 689429"/>
              <a:gd name="connsiteX30" fmla="*/ 718458 w 3498570"/>
              <a:gd name="connsiteY30" fmla="*/ 58057 h 689429"/>
              <a:gd name="connsiteX31" fmla="*/ 275772 w 3498570"/>
              <a:gd name="connsiteY31" fmla="*/ 50800 h 689429"/>
              <a:gd name="connsiteX32" fmla="*/ 232229 w 3498570"/>
              <a:gd name="connsiteY32" fmla="*/ 36286 h 689429"/>
              <a:gd name="connsiteX33" fmla="*/ 116115 w 3498570"/>
              <a:gd name="connsiteY33" fmla="*/ 29029 h 689429"/>
              <a:gd name="connsiteX34" fmla="*/ 50800 w 3498570"/>
              <a:gd name="connsiteY34" fmla="*/ 36286 h 689429"/>
              <a:gd name="connsiteX35" fmla="*/ 14515 w 3498570"/>
              <a:gd name="connsiteY35" fmla="*/ 72572 h 689429"/>
              <a:gd name="connsiteX36" fmla="*/ 0 w 3498570"/>
              <a:gd name="connsiteY36" fmla="*/ 87086 h 689429"/>
              <a:gd name="connsiteX37" fmla="*/ 7258 w 3498570"/>
              <a:gd name="connsiteY37" fmla="*/ 123372 h 689429"/>
              <a:gd name="connsiteX38" fmla="*/ 29029 w 3498570"/>
              <a:gd name="connsiteY38" fmla="*/ 145143 h 689429"/>
              <a:gd name="connsiteX39" fmla="*/ 50800 w 3498570"/>
              <a:gd name="connsiteY39" fmla="*/ 159657 h 689429"/>
              <a:gd name="connsiteX40" fmla="*/ 101600 w 3498570"/>
              <a:gd name="connsiteY40" fmla="*/ 174172 h 689429"/>
              <a:gd name="connsiteX41" fmla="*/ 145143 w 3498570"/>
              <a:gd name="connsiteY41" fmla="*/ 195943 h 689429"/>
              <a:gd name="connsiteX42" fmla="*/ 188686 w 3498570"/>
              <a:gd name="connsiteY42" fmla="*/ 217714 h 689429"/>
              <a:gd name="connsiteX43" fmla="*/ 203200 w 3498570"/>
              <a:gd name="connsiteY43" fmla="*/ 232229 h 689429"/>
              <a:gd name="connsiteX44" fmla="*/ 268515 w 3498570"/>
              <a:gd name="connsiteY44" fmla="*/ 246743 h 689429"/>
              <a:gd name="connsiteX45" fmla="*/ 370115 w 3498570"/>
              <a:gd name="connsiteY45" fmla="*/ 261257 h 689429"/>
              <a:gd name="connsiteX46" fmla="*/ 471715 w 3498570"/>
              <a:gd name="connsiteY46" fmla="*/ 275772 h 689429"/>
              <a:gd name="connsiteX47" fmla="*/ 493486 w 3498570"/>
              <a:gd name="connsiteY47" fmla="*/ 283029 h 689429"/>
              <a:gd name="connsiteX48" fmla="*/ 558800 w 3498570"/>
              <a:gd name="connsiteY48" fmla="*/ 297543 h 689429"/>
              <a:gd name="connsiteX49" fmla="*/ 602343 w 3498570"/>
              <a:gd name="connsiteY49" fmla="*/ 304800 h 689429"/>
              <a:gd name="connsiteX50" fmla="*/ 645886 w 3498570"/>
              <a:gd name="connsiteY50" fmla="*/ 319314 h 689429"/>
              <a:gd name="connsiteX51" fmla="*/ 718458 w 3498570"/>
              <a:gd name="connsiteY51" fmla="*/ 333829 h 689429"/>
              <a:gd name="connsiteX52" fmla="*/ 783772 w 3498570"/>
              <a:gd name="connsiteY52" fmla="*/ 355600 h 689429"/>
              <a:gd name="connsiteX53" fmla="*/ 827315 w 3498570"/>
              <a:gd name="connsiteY53" fmla="*/ 370114 h 689429"/>
              <a:gd name="connsiteX54" fmla="*/ 863600 w 3498570"/>
              <a:gd name="connsiteY54" fmla="*/ 377372 h 689429"/>
              <a:gd name="connsiteX55" fmla="*/ 907143 w 3498570"/>
              <a:gd name="connsiteY55" fmla="*/ 391886 h 689429"/>
              <a:gd name="connsiteX56" fmla="*/ 994229 w 3498570"/>
              <a:gd name="connsiteY56" fmla="*/ 413657 h 689429"/>
              <a:gd name="connsiteX57" fmla="*/ 1016000 w 3498570"/>
              <a:gd name="connsiteY57" fmla="*/ 420914 h 689429"/>
              <a:gd name="connsiteX58" fmla="*/ 1030515 w 3498570"/>
              <a:gd name="connsiteY58" fmla="*/ 435429 h 689429"/>
              <a:gd name="connsiteX59" fmla="*/ 1052286 w 3498570"/>
              <a:gd name="connsiteY59" fmla="*/ 442686 h 689429"/>
              <a:gd name="connsiteX60" fmla="*/ 1110343 w 3498570"/>
              <a:gd name="connsiteY60" fmla="*/ 464457 h 689429"/>
              <a:gd name="connsiteX61" fmla="*/ 1153886 w 3498570"/>
              <a:gd name="connsiteY61" fmla="*/ 478972 h 689429"/>
              <a:gd name="connsiteX62" fmla="*/ 1211943 w 3498570"/>
              <a:gd name="connsiteY62" fmla="*/ 493486 h 689429"/>
              <a:gd name="connsiteX63" fmla="*/ 1240972 w 3498570"/>
              <a:gd name="connsiteY63" fmla="*/ 500743 h 689429"/>
              <a:gd name="connsiteX64" fmla="*/ 1262743 w 3498570"/>
              <a:gd name="connsiteY64" fmla="*/ 508000 h 689429"/>
              <a:gd name="connsiteX65" fmla="*/ 1299029 w 3498570"/>
              <a:gd name="connsiteY65" fmla="*/ 529772 h 689429"/>
              <a:gd name="connsiteX66" fmla="*/ 1342572 w 3498570"/>
              <a:gd name="connsiteY66" fmla="*/ 558800 h 689429"/>
              <a:gd name="connsiteX67" fmla="*/ 1429658 w 3498570"/>
              <a:gd name="connsiteY67" fmla="*/ 587829 h 689429"/>
              <a:gd name="connsiteX68" fmla="*/ 1451429 w 3498570"/>
              <a:gd name="connsiteY68" fmla="*/ 595086 h 689429"/>
              <a:gd name="connsiteX69" fmla="*/ 1473200 w 3498570"/>
              <a:gd name="connsiteY69" fmla="*/ 602343 h 689429"/>
              <a:gd name="connsiteX70" fmla="*/ 1538515 w 3498570"/>
              <a:gd name="connsiteY70" fmla="*/ 609600 h 689429"/>
              <a:gd name="connsiteX71" fmla="*/ 1669143 w 3498570"/>
              <a:gd name="connsiteY71" fmla="*/ 624114 h 689429"/>
              <a:gd name="connsiteX72" fmla="*/ 1712686 w 3498570"/>
              <a:gd name="connsiteY72" fmla="*/ 638629 h 689429"/>
              <a:gd name="connsiteX73" fmla="*/ 1734458 w 3498570"/>
              <a:gd name="connsiteY73" fmla="*/ 645886 h 689429"/>
              <a:gd name="connsiteX74" fmla="*/ 1756229 w 3498570"/>
              <a:gd name="connsiteY74" fmla="*/ 653143 h 689429"/>
              <a:gd name="connsiteX75" fmla="*/ 1857829 w 3498570"/>
              <a:gd name="connsiteY75" fmla="*/ 667657 h 689429"/>
              <a:gd name="connsiteX76" fmla="*/ 1901372 w 3498570"/>
              <a:gd name="connsiteY76" fmla="*/ 682172 h 689429"/>
              <a:gd name="connsiteX77" fmla="*/ 1959429 w 3498570"/>
              <a:gd name="connsiteY77" fmla="*/ 667657 h 689429"/>
              <a:gd name="connsiteX78" fmla="*/ 2097315 w 3498570"/>
              <a:gd name="connsiteY78" fmla="*/ 674914 h 689429"/>
              <a:gd name="connsiteX79" fmla="*/ 2155372 w 3498570"/>
              <a:gd name="connsiteY79" fmla="*/ 682172 h 689429"/>
              <a:gd name="connsiteX80" fmla="*/ 2264229 w 3498570"/>
              <a:gd name="connsiteY80" fmla="*/ 689429 h 689429"/>
              <a:gd name="connsiteX81" fmla="*/ 2619829 w 3498570"/>
              <a:gd name="connsiteY81" fmla="*/ 682172 h 689429"/>
              <a:gd name="connsiteX82" fmla="*/ 2663372 w 3498570"/>
              <a:gd name="connsiteY82" fmla="*/ 667657 h 689429"/>
              <a:gd name="connsiteX83" fmla="*/ 2692400 w 3498570"/>
              <a:gd name="connsiteY83" fmla="*/ 660400 h 689429"/>
              <a:gd name="connsiteX84" fmla="*/ 2764972 w 3498570"/>
              <a:gd name="connsiteY84" fmla="*/ 645886 h 689429"/>
              <a:gd name="connsiteX85" fmla="*/ 2786743 w 3498570"/>
              <a:gd name="connsiteY85" fmla="*/ 631372 h 689429"/>
              <a:gd name="connsiteX86" fmla="*/ 2866572 w 3498570"/>
              <a:gd name="connsiteY86" fmla="*/ 609600 h 689429"/>
              <a:gd name="connsiteX87" fmla="*/ 2939143 w 3498570"/>
              <a:gd name="connsiteY87" fmla="*/ 580572 h 689429"/>
              <a:gd name="connsiteX88" fmla="*/ 2960915 w 3498570"/>
              <a:gd name="connsiteY88" fmla="*/ 573314 h 689429"/>
              <a:gd name="connsiteX89" fmla="*/ 3011715 w 3498570"/>
              <a:gd name="connsiteY89" fmla="*/ 566057 h 689429"/>
              <a:gd name="connsiteX90" fmla="*/ 3084286 w 3498570"/>
              <a:gd name="connsiteY90" fmla="*/ 551543 h 689429"/>
              <a:gd name="connsiteX91" fmla="*/ 3113315 w 3498570"/>
              <a:gd name="connsiteY91" fmla="*/ 544286 h 689429"/>
              <a:gd name="connsiteX92" fmla="*/ 3135086 w 3498570"/>
              <a:gd name="connsiteY92" fmla="*/ 537029 h 689429"/>
              <a:gd name="connsiteX93" fmla="*/ 3200400 w 3498570"/>
              <a:gd name="connsiteY93" fmla="*/ 529772 h 689429"/>
              <a:gd name="connsiteX94" fmla="*/ 3258458 w 3498570"/>
              <a:gd name="connsiteY94" fmla="*/ 500743 h 689429"/>
              <a:gd name="connsiteX95" fmla="*/ 3294743 w 3498570"/>
              <a:gd name="connsiteY95" fmla="*/ 471714 h 689429"/>
              <a:gd name="connsiteX96" fmla="*/ 3323772 w 3498570"/>
              <a:gd name="connsiteY96" fmla="*/ 428172 h 689429"/>
              <a:gd name="connsiteX97" fmla="*/ 3338286 w 3498570"/>
              <a:gd name="connsiteY97" fmla="*/ 377372 h 689429"/>
              <a:gd name="connsiteX98" fmla="*/ 3389086 w 3498570"/>
              <a:gd name="connsiteY98" fmla="*/ 362857 h 689429"/>
              <a:gd name="connsiteX99" fmla="*/ 3497943 w 3498570"/>
              <a:gd name="connsiteY99" fmla="*/ 232229 h 689429"/>
              <a:gd name="connsiteX100" fmla="*/ 3425372 w 3498570"/>
              <a:gd name="connsiteY100" fmla="*/ 166915 h 689429"/>
              <a:gd name="connsiteX101" fmla="*/ 3258458 w 3498570"/>
              <a:gd name="connsiteY101" fmla="*/ 159657 h 689429"/>
              <a:gd name="connsiteX102" fmla="*/ 3236686 w 3498570"/>
              <a:gd name="connsiteY102" fmla="*/ 152400 h 689429"/>
              <a:gd name="connsiteX103" fmla="*/ 3229429 w 3498570"/>
              <a:gd name="connsiteY103" fmla="*/ 152400 h 689429"/>
              <a:gd name="connsiteX0" fmla="*/ 3367315 w 3511590"/>
              <a:gd name="connsiteY0" fmla="*/ 137886 h 689429"/>
              <a:gd name="connsiteX1" fmla="*/ 3389086 w 3511590"/>
              <a:gd name="connsiteY1" fmla="*/ 130629 h 689429"/>
              <a:gd name="connsiteX2" fmla="*/ 3309258 w 3511590"/>
              <a:gd name="connsiteY2" fmla="*/ 159657 h 689429"/>
              <a:gd name="connsiteX3" fmla="*/ 3149600 w 3511590"/>
              <a:gd name="connsiteY3" fmla="*/ 166914 h 689429"/>
              <a:gd name="connsiteX4" fmla="*/ 3098800 w 3511590"/>
              <a:gd name="connsiteY4" fmla="*/ 181429 h 689429"/>
              <a:gd name="connsiteX5" fmla="*/ 3055258 w 3511590"/>
              <a:gd name="connsiteY5" fmla="*/ 195943 h 689429"/>
              <a:gd name="connsiteX6" fmla="*/ 2910115 w 3511590"/>
              <a:gd name="connsiteY6" fmla="*/ 203200 h 689429"/>
              <a:gd name="connsiteX7" fmla="*/ 2699658 w 3511590"/>
              <a:gd name="connsiteY7" fmla="*/ 195943 h 689429"/>
              <a:gd name="connsiteX8" fmla="*/ 2569029 w 3511590"/>
              <a:gd name="connsiteY8" fmla="*/ 195943 h 689429"/>
              <a:gd name="connsiteX9" fmla="*/ 2525486 w 3511590"/>
              <a:gd name="connsiteY9" fmla="*/ 181429 h 689429"/>
              <a:gd name="connsiteX10" fmla="*/ 2431143 w 3511590"/>
              <a:gd name="connsiteY10" fmla="*/ 166914 h 689429"/>
              <a:gd name="connsiteX11" fmla="*/ 2409372 w 3511590"/>
              <a:gd name="connsiteY11" fmla="*/ 159657 h 689429"/>
              <a:gd name="connsiteX12" fmla="*/ 2307772 w 3511590"/>
              <a:gd name="connsiteY12" fmla="*/ 145143 h 689429"/>
              <a:gd name="connsiteX13" fmla="*/ 2286000 w 3511590"/>
              <a:gd name="connsiteY13" fmla="*/ 137886 h 689429"/>
              <a:gd name="connsiteX14" fmla="*/ 2256972 w 3511590"/>
              <a:gd name="connsiteY14" fmla="*/ 130629 h 689429"/>
              <a:gd name="connsiteX15" fmla="*/ 2227943 w 3511590"/>
              <a:gd name="connsiteY15" fmla="*/ 101600 h 689429"/>
              <a:gd name="connsiteX16" fmla="*/ 2148115 w 3511590"/>
              <a:gd name="connsiteY16" fmla="*/ 79829 h 689429"/>
              <a:gd name="connsiteX17" fmla="*/ 2104572 w 3511590"/>
              <a:gd name="connsiteY17" fmla="*/ 65314 h 689429"/>
              <a:gd name="connsiteX18" fmla="*/ 2082800 w 3511590"/>
              <a:gd name="connsiteY18" fmla="*/ 58057 h 689429"/>
              <a:gd name="connsiteX19" fmla="*/ 2024743 w 3511590"/>
              <a:gd name="connsiteY19" fmla="*/ 50800 h 689429"/>
              <a:gd name="connsiteX20" fmla="*/ 1981200 w 3511590"/>
              <a:gd name="connsiteY20" fmla="*/ 36286 h 689429"/>
              <a:gd name="connsiteX21" fmla="*/ 1930400 w 3511590"/>
              <a:gd name="connsiteY21" fmla="*/ 29029 h 689429"/>
              <a:gd name="connsiteX22" fmla="*/ 1894115 w 3511590"/>
              <a:gd name="connsiteY22" fmla="*/ 21772 h 689429"/>
              <a:gd name="connsiteX23" fmla="*/ 1814286 w 3511590"/>
              <a:gd name="connsiteY23" fmla="*/ 14514 h 689429"/>
              <a:gd name="connsiteX24" fmla="*/ 1502229 w 3511590"/>
              <a:gd name="connsiteY24" fmla="*/ 0 h 689429"/>
              <a:gd name="connsiteX25" fmla="*/ 1168400 w 3511590"/>
              <a:gd name="connsiteY25" fmla="*/ 7257 h 689429"/>
              <a:gd name="connsiteX26" fmla="*/ 1066800 w 3511590"/>
              <a:gd name="connsiteY26" fmla="*/ 14514 h 689429"/>
              <a:gd name="connsiteX27" fmla="*/ 1023258 w 3511590"/>
              <a:gd name="connsiteY27" fmla="*/ 29029 h 689429"/>
              <a:gd name="connsiteX28" fmla="*/ 994229 w 3511590"/>
              <a:gd name="connsiteY28" fmla="*/ 36286 h 689429"/>
              <a:gd name="connsiteX29" fmla="*/ 950686 w 3511590"/>
              <a:gd name="connsiteY29" fmla="*/ 50800 h 689429"/>
              <a:gd name="connsiteX30" fmla="*/ 718458 w 3511590"/>
              <a:gd name="connsiteY30" fmla="*/ 58057 h 689429"/>
              <a:gd name="connsiteX31" fmla="*/ 275772 w 3511590"/>
              <a:gd name="connsiteY31" fmla="*/ 50800 h 689429"/>
              <a:gd name="connsiteX32" fmla="*/ 232229 w 3511590"/>
              <a:gd name="connsiteY32" fmla="*/ 36286 h 689429"/>
              <a:gd name="connsiteX33" fmla="*/ 116115 w 3511590"/>
              <a:gd name="connsiteY33" fmla="*/ 29029 h 689429"/>
              <a:gd name="connsiteX34" fmla="*/ 50800 w 3511590"/>
              <a:gd name="connsiteY34" fmla="*/ 36286 h 689429"/>
              <a:gd name="connsiteX35" fmla="*/ 14515 w 3511590"/>
              <a:gd name="connsiteY35" fmla="*/ 72572 h 689429"/>
              <a:gd name="connsiteX36" fmla="*/ 0 w 3511590"/>
              <a:gd name="connsiteY36" fmla="*/ 87086 h 689429"/>
              <a:gd name="connsiteX37" fmla="*/ 7258 w 3511590"/>
              <a:gd name="connsiteY37" fmla="*/ 123372 h 689429"/>
              <a:gd name="connsiteX38" fmla="*/ 29029 w 3511590"/>
              <a:gd name="connsiteY38" fmla="*/ 145143 h 689429"/>
              <a:gd name="connsiteX39" fmla="*/ 50800 w 3511590"/>
              <a:gd name="connsiteY39" fmla="*/ 159657 h 689429"/>
              <a:gd name="connsiteX40" fmla="*/ 101600 w 3511590"/>
              <a:gd name="connsiteY40" fmla="*/ 174172 h 689429"/>
              <a:gd name="connsiteX41" fmla="*/ 145143 w 3511590"/>
              <a:gd name="connsiteY41" fmla="*/ 195943 h 689429"/>
              <a:gd name="connsiteX42" fmla="*/ 188686 w 3511590"/>
              <a:gd name="connsiteY42" fmla="*/ 217714 h 689429"/>
              <a:gd name="connsiteX43" fmla="*/ 203200 w 3511590"/>
              <a:gd name="connsiteY43" fmla="*/ 232229 h 689429"/>
              <a:gd name="connsiteX44" fmla="*/ 268515 w 3511590"/>
              <a:gd name="connsiteY44" fmla="*/ 246743 h 689429"/>
              <a:gd name="connsiteX45" fmla="*/ 370115 w 3511590"/>
              <a:gd name="connsiteY45" fmla="*/ 261257 h 689429"/>
              <a:gd name="connsiteX46" fmla="*/ 471715 w 3511590"/>
              <a:gd name="connsiteY46" fmla="*/ 275772 h 689429"/>
              <a:gd name="connsiteX47" fmla="*/ 493486 w 3511590"/>
              <a:gd name="connsiteY47" fmla="*/ 283029 h 689429"/>
              <a:gd name="connsiteX48" fmla="*/ 558800 w 3511590"/>
              <a:gd name="connsiteY48" fmla="*/ 297543 h 689429"/>
              <a:gd name="connsiteX49" fmla="*/ 602343 w 3511590"/>
              <a:gd name="connsiteY49" fmla="*/ 304800 h 689429"/>
              <a:gd name="connsiteX50" fmla="*/ 645886 w 3511590"/>
              <a:gd name="connsiteY50" fmla="*/ 319314 h 689429"/>
              <a:gd name="connsiteX51" fmla="*/ 718458 w 3511590"/>
              <a:gd name="connsiteY51" fmla="*/ 333829 h 689429"/>
              <a:gd name="connsiteX52" fmla="*/ 783772 w 3511590"/>
              <a:gd name="connsiteY52" fmla="*/ 355600 h 689429"/>
              <a:gd name="connsiteX53" fmla="*/ 827315 w 3511590"/>
              <a:gd name="connsiteY53" fmla="*/ 370114 h 689429"/>
              <a:gd name="connsiteX54" fmla="*/ 863600 w 3511590"/>
              <a:gd name="connsiteY54" fmla="*/ 377372 h 689429"/>
              <a:gd name="connsiteX55" fmla="*/ 907143 w 3511590"/>
              <a:gd name="connsiteY55" fmla="*/ 391886 h 689429"/>
              <a:gd name="connsiteX56" fmla="*/ 994229 w 3511590"/>
              <a:gd name="connsiteY56" fmla="*/ 413657 h 689429"/>
              <a:gd name="connsiteX57" fmla="*/ 1016000 w 3511590"/>
              <a:gd name="connsiteY57" fmla="*/ 420914 h 689429"/>
              <a:gd name="connsiteX58" fmla="*/ 1030515 w 3511590"/>
              <a:gd name="connsiteY58" fmla="*/ 435429 h 689429"/>
              <a:gd name="connsiteX59" fmla="*/ 1052286 w 3511590"/>
              <a:gd name="connsiteY59" fmla="*/ 442686 h 689429"/>
              <a:gd name="connsiteX60" fmla="*/ 1110343 w 3511590"/>
              <a:gd name="connsiteY60" fmla="*/ 464457 h 689429"/>
              <a:gd name="connsiteX61" fmla="*/ 1153886 w 3511590"/>
              <a:gd name="connsiteY61" fmla="*/ 478972 h 689429"/>
              <a:gd name="connsiteX62" fmla="*/ 1211943 w 3511590"/>
              <a:gd name="connsiteY62" fmla="*/ 493486 h 689429"/>
              <a:gd name="connsiteX63" fmla="*/ 1240972 w 3511590"/>
              <a:gd name="connsiteY63" fmla="*/ 500743 h 689429"/>
              <a:gd name="connsiteX64" fmla="*/ 1262743 w 3511590"/>
              <a:gd name="connsiteY64" fmla="*/ 508000 h 689429"/>
              <a:gd name="connsiteX65" fmla="*/ 1299029 w 3511590"/>
              <a:gd name="connsiteY65" fmla="*/ 529772 h 689429"/>
              <a:gd name="connsiteX66" fmla="*/ 1342572 w 3511590"/>
              <a:gd name="connsiteY66" fmla="*/ 558800 h 689429"/>
              <a:gd name="connsiteX67" fmla="*/ 1429658 w 3511590"/>
              <a:gd name="connsiteY67" fmla="*/ 587829 h 689429"/>
              <a:gd name="connsiteX68" fmla="*/ 1451429 w 3511590"/>
              <a:gd name="connsiteY68" fmla="*/ 595086 h 689429"/>
              <a:gd name="connsiteX69" fmla="*/ 1473200 w 3511590"/>
              <a:gd name="connsiteY69" fmla="*/ 602343 h 689429"/>
              <a:gd name="connsiteX70" fmla="*/ 1538515 w 3511590"/>
              <a:gd name="connsiteY70" fmla="*/ 609600 h 689429"/>
              <a:gd name="connsiteX71" fmla="*/ 1669143 w 3511590"/>
              <a:gd name="connsiteY71" fmla="*/ 624114 h 689429"/>
              <a:gd name="connsiteX72" fmla="*/ 1712686 w 3511590"/>
              <a:gd name="connsiteY72" fmla="*/ 638629 h 689429"/>
              <a:gd name="connsiteX73" fmla="*/ 1734458 w 3511590"/>
              <a:gd name="connsiteY73" fmla="*/ 645886 h 689429"/>
              <a:gd name="connsiteX74" fmla="*/ 1756229 w 3511590"/>
              <a:gd name="connsiteY74" fmla="*/ 653143 h 689429"/>
              <a:gd name="connsiteX75" fmla="*/ 1857829 w 3511590"/>
              <a:gd name="connsiteY75" fmla="*/ 667657 h 689429"/>
              <a:gd name="connsiteX76" fmla="*/ 1901372 w 3511590"/>
              <a:gd name="connsiteY76" fmla="*/ 682172 h 689429"/>
              <a:gd name="connsiteX77" fmla="*/ 1959429 w 3511590"/>
              <a:gd name="connsiteY77" fmla="*/ 667657 h 689429"/>
              <a:gd name="connsiteX78" fmla="*/ 2097315 w 3511590"/>
              <a:gd name="connsiteY78" fmla="*/ 674914 h 689429"/>
              <a:gd name="connsiteX79" fmla="*/ 2155372 w 3511590"/>
              <a:gd name="connsiteY79" fmla="*/ 682172 h 689429"/>
              <a:gd name="connsiteX80" fmla="*/ 2264229 w 3511590"/>
              <a:gd name="connsiteY80" fmla="*/ 689429 h 689429"/>
              <a:gd name="connsiteX81" fmla="*/ 2619829 w 3511590"/>
              <a:gd name="connsiteY81" fmla="*/ 682172 h 689429"/>
              <a:gd name="connsiteX82" fmla="*/ 2663372 w 3511590"/>
              <a:gd name="connsiteY82" fmla="*/ 667657 h 689429"/>
              <a:gd name="connsiteX83" fmla="*/ 2692400 w 3511590"/>
              <a:gd name="connsiteY83" fmla="*/ 660400 h 689429"/>
              <a:gd name="connsiteX84" fmla="*/ 2764972 w 3511590"/>
              <a:gd name="connsiteY84" fmla="*/ 645886 h 689429"/>
              <a:gd name="connsiteX85" fmla="*/ 2786743 w 3511590"/>
              <a:gd name="connsiteY85" fmla="*/ 631372 h 689429"/>
              <a:gd name="connsiteX86" fmla="*/ 2866572 w 3511590"/>
              <a:gd name="connsiteY86" fmla="*/ 609600 h 689429"/>
              <a:gd name="connsiteX87" fmla="*/ 2939143 w 3511590"/>
              <a:gd name="connsiteY87" fmla="*/ 580572 h 689429"/>
              <a:gd name="connsiteX88" fmla="*/ 2960915 w 3511590"/>
              <a:gd name="connsiteY88" fmla="*/ 573314 h 689429"/>
              <a:gd name="connsiteX89" fmla="*/ 3011715 w 3511590"/>
              <a:gd name="connsiteY89" fmla="*/ 566057 h 689429"/>
              <a:gd name="connsiteX90" fmla="*/ 3084286 w 3511590"/>
              <a:gd name="connsiteY90" fmla="*/ 551543 h 689429"/>
              <a:gd name="connsiteX91" fmla="*/ 3113315 w 3511590"/>
              <a:gd name="connsiteY91" fmla="*/ 544286 h 689429"/>
              <a:gd name="connsiteX92" fmla="*/ 3135086 w 3511590"/>
              <a:gd name="connsiteY92" fmla="*/ 537029 h 689429"/>
              <a:gd name="connsiteX93" fmla="*/ 3200400 w 3511590"/>
              <a:gd name="connsiteY93" fmla="*/ 529772 h 689429"/>
              <a:gd name="connsiteX94" fmla="*/ 3258458 w 3511590"/>
              <a:gd name="connsiteY94" fmla="*/ 500743 h 689429"/>
              <a:gd name="connsiteX95" fmla="*/ 3294743 w 3511590"/>
              <a:gd name="connsiteY95" fmla="*/ 471714 h 689429"/>
              <a:gd name="connsiteX96" fmla="*/ 3323772 w 3511590"/>
              <a:gd name="connsiteY96" fmla="*/ 428172 h 689429"/>
              <a:gd name="connsiteX97" fmla="*/ 3338286 w 3511590"/>
              <a:gd name="connsiteY97" fmla="*/ 377372 h 689429"/>
              <a:gd name="connsiteX98" fmla="*/ 3389086 w 3511590"/>
              <a:gd name="connsiteY98" fmla="*/ 362857 h 689429"/>
              <a:gd name="connsiteX99" fmla="*/ 3497943 w 3511590"/>
              <a:gd name="connsiteY99" fmla="*/ 232229 h 689429"/>
              <a:gd name="connsiteX100" fmla="*/ 3483429 w 3511590"/>
              <a:gd name="connsiteY100" fmla="*/ 152401 h 689429"/>
              <a:gd name="connsiteX101" fmla="*/ 3258458 w 3511590"/>
              <a:gd name="connsiteY101" fmla="*/ 159657 h 689429"/>
              <a:gd name="connsiteX102" fmla="*/ 3236686 w 3511590"/>
              <a:gd name="connsiteY102" fmla="*/ 152400 h 689429"/>
              <a:gd name="connsiteX103" fmla="*/ 3229429 w 3511590"/>
              <a:gd name="connsiteY103" fmla="*/ 152400 h 689429"/>
              <a:gd name="connsiteX0" fmla="*/ 3367315 w 3536738"/>
              <a:gd name="connsiteY0" fmla="*/ 137886 h 689429"/>
              <a:gd name="connsiteX1" fmla="*/ 3389086 w 3536738"/>
              <a:gd name="connsiteY1" fmla="*/ 130629 h 689429"/>
              <a:gd name="connsiteX2" fmla="*/ 3309258 w 3536738"/>
              <a:gd name="connsiteY2" fmla="*/ 159657 h 689429"/>
              <a:gd name="connsiteX3" fmla="*/ 3149600 w 3536738"/>
              <a:gd name="connsiteY3" fmla="*/ 166914 h 689429"/>
              <a:gd name="connsiteX4" fmla="*/ 3098800 w 3536738"/>
              <a:gd name="connsiteY4" fmla="*/ 181429 h 689429"/>
              <a:gd name="connsiteX5" fmla="*/ 3055258 w 3536738"/>
              <a:gd name="connsiteY5" fmla="*/ 195943 h 689429"/>
              <a:gd name="connsiteX6" fmla="*/ 2910115 w 3536738"/>
              <a:gd name="connsiteY6" fmla="*/ 203200 h 689429"/>
              <a:gd name="connsiteX7" fmla="*/ 2699658 w 3536738"/>
              <a:gd name="connsiteY7" fmla="*/ 195943 h 689429"/>
              <a:gd name="connsiteX8" fmla="*/ 2569029 w 3536738"/>
              <a:gd name="connsiteY8" fmla="*/ 195943 h 689429"/>
              <a:gd name="connsiteX9" fmla="*/ 2525486 w 3536738"/>
              <a:gd name="connsiteY9" fmla="*/ 181429 h 689429"/>
              <a:gd name="connsiteX10" fmla="*/ 2431143 w 3536738"/>
              <a:gd name="connsiteY10" fmla="*/ 166914 h 689429"/>
              <a:gd name="connsiteX11" fmla="*/ 2409372 w 3536738"/>
              <a:gd name="connsiteY11" fmla="*/ 159657 h 689429"/>
              <a:gd name="connsiteX12" fmla="*/ 2307772 w 3536738"/>
              <a:gd name="connsiteY12" fmla="*/ 145143 h 689429"/>
              <a:gd name="connsiteX13" fmla="*/ 2286000 w 3536738"/>
              <a:gd name="connsiteY13" fmla="*/ 137886 h 689429"/>
              <a:gd name="connsiteX14" fmla="*/ 2256972 w 3536738"/>
              <a:gd name="connsiteY14" fmla="*/ 130629 h 689429"/>
              <a:gd name="connsiteX15" fmla="*/ 2227943 w 3536738"/>
              <a:gd name="connsiteY15" fmla="*/ 101600 h 689429"/>
              <a:gd name="connsiteX16" fmla="*/ 2148115 w 3536738"/>
              <a:gd name="connsiteY16" fmla="*/ 79829 h 689429"/>
              <a:gd name="connsiteX17" fmla="*/ 2104572 w 3536738"/>
              <a:gd name="connsiteY17" fmla="*/ 65314 h 689429"/>
              <a:gd name="connsiteX18" fmla="*/ 2082800 w 3536738"/>
              <a:gd name="connsiteY18" fmla="*/ 58057 h 689429"/>
              <a:gd name="connsiteX19" fmla="*/ 2024743 w 3536738"/>
              <a:gd name="connsiteY19" fmla="*/ 50800 h 689429"/>
              <a:gd name="connsiteX20" fmla="*/ 1981200 w 3536738"/>
              <a:gd name="connsiteY20" fmla="*/ 36286 h 689429"/>
              <a:gd name="connsiteX21" fmla="*/ 1930400 w 3536738"/>
              <a:gd name="connsiteY21" fmla="*/ 29029 h 689429"/>
              <a:gd name="connsiteX22" fmla="*/ 1894115 w 3536738"/>
              <a:gd name="connsiteY22" fmla="*/ 21772 h 689429"/>
              <a:gd name="connsiteX23" fmla="*/ 1814286 w 3536738"/>
              <a:gd name="connsiteY23" fmla="*/ 14514 h 689429"/>
              <a:gd name="connsiteX24" fmla="*/ 1502229 w 3536738"/>
              <a:gd name="connsiteY24" fmla="*/ 0 h 689429"/>
              <a:gd name="connsiteX25" fmla="*/ 1168400 w 3536738"/>
              <a:gd name="connsiteY25" fmla="*/ 7257 h 689429"/>
              <a:gd name="connsiteX26" fmla="*/ 1066800 w 3536738"/>
              <a:gd name="connsiteY26" fmla="*/ 14514 h 689429"/>
              <a:gd name="connsiteX27" fmla="*/ 1023258 w 3536738"/>
              <a:gd name="connsiteY27" fmla="*/ 29029 h 689429"/>
              <a:gd name="connsiteX28" fmla="*/ 994229 w 3536738"/>
              <a:gd name="connsiteY28" fmla="*/ 36286 h 689429"/>
              <a:gd name="connsiteX29" fmla="*/ 950686 w 3536738"/>
              <a:gd name="connsiteY29" fmla="*/ 50800 h 689429"/>
              <a:gd name="connsiteX30" fmla="*/ 718458 w 3536738"/>
              <a:gd name="connsiteY30" fmla="*/ 58057 h 689429"/>
              <a:gd name="connsiteX31" fmla="*/ 275772 w 3536738"/>
              <a:gd name="connsiteY31" fmla="*/ 50800 h 689429"/>
              <a:gd name="connsiteX32" fmla="*/ 232229 w 3536738"/>
              <a:gd name="connsiteY32" fmla="*/ 36286 h 689429"/>
              <a:gd name="connsiteX33" fmla="*/ 116115 w 3536738"/>
              <a:gd name="connsiteY33" fmla="*/ 29029 h 689429"/>
              <a:gd name="connsiteX34" fmla="*/ 50800 w 3536738"/>
              <a:gd name="connsiteY34" fmla="*/ 36286 h 689429"/>
              <a:gd name="connsiteX35" fmla="*/ 14515 w 3536738"/>
              <a:gd name="connsiteY35" fmla="*/ 72572 h 689429"/>
              <a:gd name="connsiteX36" fmla="*/ 0 w 3536738"/>
              <a:gd name="connsiteY36" fmla="*/ 87086 h 689429"/>
              <a:gd name="connsiteX37" fmla="*/ 7258 w 3536738"/>
              <a:gd name="connsiteY37" fmla="*/ 123372 h 689429"/>
              <a:gd name="connsiteX38" fmla="*/ 29029 w 3536738"/>
              <a:gd name="connsiteY38" fmla="*/ 145143 h 689429"/>
              <a:gd name="connsiteX39" fmla="*/ 50800 w 3536738"/>
              <a:gd name="connsiteY39" fmla="*/ 159657 h 689429"/>
              <a:gd name="connsiteX40" fmla="*/ 101600 w 3536738"/>
              <a:gd name="connsiteY40" fmla="*/ 174172 h 689429"/>
              <a:gd name="connsiteX41" fmla="*/ 145143 w 3536738"/>
              <a:gd name="connsiteY41" fmla="*/ 195943 h 689429"/>
              <a:gd name="connsiteX42" fmla="*/ 188686 w 3536738"/>
              <a:gd name="connsiteY42" fmla="*/ 217714 h 689429"/>
              <a:gd name="connsiteX43" fmla="*/ 203200 w 3536738"/>
              <a:gd name="connsiteY43" fmla="*/ 232229 h 689429"/>
              <a:gd name="connsiteX44" fmla="*/ 268515 w 3536738"/>
              <a:gd name="connsiteY44" fmla="*/ 246743 h 689429"/>
              <a:gd name="connsiteX45" fmla="*/ 370115 w 3536738"/>
              <a:gd name="connsiteY45" fmla="*/ 261257 h 689429"/>
              <a:gd name="connsiteX46" fmla="*/ 471715 w 3536738"/>
              <a:gd name="connsiteY46" fmla="*/ 275772 h 689429"/>
              <a:gd name="connsiteX47" fmla="*/ 493486 w 3536738"/>
              <a:gd name="connsiteY47" fmla="*/ 283029 h 689429"/>
              <a:gd name="connsiteX48" fmla="*/ 558800 w 3536738"/>
              <a:gd name="connsiteY48" fmla="*/ 297543 h 689429"/>
              <a:gd name="connsiteX49" fmla="*/ 602343 w 3536738"/>
              <a:gd name="connsiteY49" fmla="*/ 304800 h 689429"/>
              <a:gd name="connsiteX50" fmla="*/ 645886 w 3536738"/>
              <a:gd name="connsiteY50" fmla="*/ 319314 h 689429"/>
              <a:gd name="connsiteX51" fmla="*/ 718458 w 3536738"/>
              <a:gd name="connsiteY51" fmla="*/ 333829 h 689429"/>
              <a:gd name="connsiteX52" fmla="*/ 783772 w 3536738"/>
              <a:gd name="connsiteY52" fmla="*/ 355600 h 689429"/>
              <a:gd name="connsiteX53" fmla="*/ 827315 w 3536738"/>
              <a:gd name="connsiteY53" fmla="*/ 370114 h 689429"/>
              <a:gd name="connsiteX54" fmla="*/ 863600 w 3536738"/>
              <a:gd name="connsiteY54" fmla="*/ 377372 h 689429"/>
              <a:gd name="connsiteX55" fmla="*/ 907143 w 3536738"/>
              <a:gd name="connsiteY55" fmla="*/ 391886 h 689429"/>
              <a:gd name="connsiteX56" fmla="*/ 994229 w 3536738"/>
              <a:gd name="connsiteY56" fmla="*/ 413657 h 689429"/>
              <a:gd name="connsiteX57" fmla="*/ 1016000 w 3536738"/>
              <a:gd name="connsiteY57" fmla="*/ 420914 h 689429"/>
              <a:gd name="connsiteX58" fmla="*/ 1030515 w 3536738"/>
              <a:gd name="connsiteY58" fmla="*/ 435429 h 689429"/>
              <a:gd name="connsiteX59" fmla="*/ 1052286 w 3536738"/>
              <a:gd name="connsiteY59" fmla="*/ 442686 h 689429"/>
              <a:gd name="connsiteX60" fmla="*/ 1110343 w 3536738"/>
              <a:gd name="connsiteY60" fmla="*/ 464457 h 689429"/>
              <a:gd name="connsiteX61" fmla="*/ 1153886 w 3536738"/>
              <a:gd name="connsiteY61" fmla="*/ 478972 h 689429"/>
              <a:gd name="connsiteX62" fmla="*/ 1211943 w 3536738"/>
              <a:gd name="connsiteY62" fmla="*/ 493486 h 689429"/>
              <a:gd name="connsiteX63" fmla="*/ 1240972 w 3536738"/>
              <a:gd name="connsiteY63" fmla="*/ 500743 h 689429"/>
              <a:gd name="connsiteX64" fmla="*/ 1262743 w 3536738"/>
              <a:gd name="connsiteY64" fmla="*/ 508000 h 689429"/>
              <a:gd name="connsiteX65" fmla="*/ 1299029 w 3536738"/>
              <a:gd name="connsiteY65" fmla="*/ 529772 h 689429"/>
              <a:gd name="connsiteX66" fmla="*/ 1342572 w 3536738"/>
              <a:gd name="connsiteY66" fmla="*/ 558800 h 689429"/>
              <a:gd name="connsiteX67" fmla="*/ 1429658 w 3536738"/>
              <a:gd name="connsiteY67" fmla="*/ 587829 h 689429"/>
              <a:gd name="connsiteX68" fmla="*/ 1451429 w 3536738"/>
              <a:gd name="connsiteY68" fmla="*/ 595086 h 689429"/>
              <a:gd name="connsiteX69" fmla="*/ 1473200 w 3536738"/>
              <a:gd name="connsiteY69" fmla="*/ 602343 h 689429"/>
              <a:gd name="connsiteX70" fmla="*/ 1538515 w 3536738"/>
              <a:gd name="connsiteY70" fmla="*/ 609600 h 689429"/>
              <a:gd name="connsiteX71" fmla="*/ 1669143 w 3536738"/>
              <a:gd name="connsiteY71" fmla="*/ 624114 h 689429"/>
              <a:gd name="connsiteX72" fmla="*/ 1712686 w 3536738"/>
              <a:gd name="connsiteY72" fmla="*/ 638629 h 689429"/>
              <a:gd name="connsiteX73" fmla="*/ 1734458 w 3536738"/>
              <a:gd name="connsiteY73" fmla="*/ 645886 h 689429"/>
              <a:gd name="connsiteX74" fmla="*/ 1756229 w 3536738"/>
              <a:gd name="connsiteY74" fmla="*/ 653143 h 689429"/>
              <a:gd name="connsiteX75" fmla="*/ 1857829 w 3536738"/>
              <a:gd name="connsiteY75" fmla="*/ 667657 h 689429"/>
              <a:gd name="connsiteX76" fmla="*/ 1901372 w 3536738"/>
              <a:gd name="connsiteY76" fmla="*/ 682172 h 689429"/>
              <a:gd name="connsiteX77" fmla="*/ 1959429 w 3536738"/>
              <a:gd name="connsiteY77" fmla="*/ 667657 h 689429"/>
              <a:gd name="connsiteX78" fmla="*/ 2097315 w 3536738"/>
              <a:gd name="connsiteY78" fmla="*/ 674914 h 689429"/>
              <a:gd name="connsiteX79" fmla="*/ 2155372 w 3536738"/>
              <a:gd name="connsiteY79" fmla="*/ 682172 h 689429"/>
              <a:gd name="connsiteX80" fmla="*/ 2264229 w 3536738"/>
              <a:gd name="connsiteY80" fmla="*/ 689429 h 689429"/>
              <a:gd name="connsiteX81" fmla="*/ 2619829 w 3536738"/>
              <a:gd name="connsiteY81" fmla="*/ 682172 h 689429"/>
              <a:gd name="connsiteX82" fmla="*/ 2663372 w 3536738"/>
              <a:gd name="connsiteY82" fmla="*/ 667657 h 689429"/>
              <a:gd name="connsiteX83" fmla="*/ 2692400 w 3536738"/>
              <a:gd name="connsiteY83" fmla="*/ 660400 h 689429"/>
              <a:gd name="connsiteX84" fmla="*/ 2764972 w 3536738"/>
              <a:gd name="connsiteY84" fmla="*/ 645886 h 689429"/>
              <a:gd name="connsiteX85" fmla="*/ 2786743 w 3536738"/>
              <a:gd name="connsiteY85" fmla="*/ 631372 h 689429"/>
              <a:gd name="connsiteX86" fmla="*/ 2866572 w 3536738"/>
              <a:gd name="connsiteY86" fmla="*/ 609600 h 689429"/>
              <a:gd name="connsiteX87" fmla="*/ 2939143 w 3536738"/>
              <a:gd name="connsiteY87" fmla="*/ 580572 h 689429"/>
              <a:gd name="connsiteX88" fmla="*/ 2960915 w 3536738"/>
              <a:gd name="connsiteY88" fmla="*/ 573314 h 689429"/>
              <a:gd name="connsiteX89" fmla="*/ 3011715 w 3536738"/>
              <a:gd name="connsiteY89" fmla="*/ 566057 h 689429"/>
              <a:gd name="connsiteX90" fmla="*/ 3084286 w 3536738"/>
              <a:gd name="connsiteY90" fmla="*/ 551543 h 689429"/>
              <a:gd name="connsiteX91" fmla="*/ 3113315 w 3536738"/>
              <a:gd name="connsiteY91" fmla="*/ 544286 h 689429"/>
              <a:gd name="connsiteX92" fmla="*/ 3135086 w 3536738"/>
              <a:gd name="connsiteY92" fmla="*/ 537029 h 689429"/>
              <a:gd name="connsiteX93" fmla="*/ 3200400 w 3536738"/>
              <a:gd name="connsiteY93" fmla="*/ 529772 h 689429"/>
              <a:gd name="connsiteX94" fmla="*/ 3258458 w 3536738"/>
              <a:gd name="connsiteY94" fmla="*/ 500743 h 689429"/>
              <a:gd name="connsiteX95" fmla="*/ 3294743 w 3536738"/>
              <a:gd name="connsiteY95" fmla="*/ 471714 h 689429"/>
              <a:gd name="connsiteX96" fmla="*/ 3323772 w 3536738"/>
              <a:gd name="connsiteY96" fmla="*/ 428172 h 689429"/>
              <a:gd name="connsiteX97" fmla="*/ 3338286 w 3536738"/>
              <a:gd name="connsiteY97" fmla="*/ 377372 h 689429"/>
              <a:gd name="connsiteX98" fmla="*/ 3389086 w 3536738"/>
              <a:gd name="connsiteY98" fmla="*/ 362857 h 689429"/>
              <a:gd name="connsiteX99" fmla="*/ 3497943 w 3536738"/>
              <a:gd name="connsiteY99" fmla="*/ 232229 h 689429"/>
              <a:gd name="connsiteX100" fmla="*/ 3519714 w 3536738"/>
              <a:gd name="connsiteY100" fmla="*/ 101601 h 689429"/>
              <a:gd name="connsiteX101" fmla="*/ 3258458 w 3536738"/>
              <a:gd name="connsiteY101" fmla="*/ 159657 h 689429"/>
              <a:gd name="connsiteX102" fmla="*/ 3236686 w 3536738"/>
              <a:gd name="connsiteY102" fmla="*/ 152400 h 689429"/>
              <a:gd name="connsiteX103" fmla="*/ 3229429 w 3536738"/>
              <a:gd name="connsiteY103" fmla="*/ 152400 h 689429"/>
              <a:gd name="connsiteX0" fmla="*/ 3367315 w 3585388"/>
              <a:gd name="connsiteY0" fmla="*/ 137886 h 689429"/>
              <a:gd name="connsiteX1" fmla="*/ 3389086 w 3585388"/>
              <a:gd name="connsiteY1" fmla="*/ 130629 h 689429"/>
              <a:gd name="connsiteX2" fmla="*/ 3309258 w 3585388"/>
              <a:gd name="connsiteY2" fmla="*/ 159657 h 689429"/>
              <a:gd name="connsiteX3" fmla="*/ 3149600 w 3585388"/>
              <a:gd name="connsiteY3" fmla="*/ 166914 h 689429"/>
              <a:gd name="connsiteX4" fmla="*/ 3098800 w 3585388"/>
              <a:gd name="connsiteY4" fmla="*/ 181429 h 689429"/>
              <a:gd name="connsiteX5" fmla="*/ 3055258 w 3585388"/>
              <a:gd name="connsiteY5" fmla="*/ 195943 h 689429"/>
              <a:gd name="connsiteX6" fmla="*/ 2910115 w 3585388"/>
              <a:gd name="connsiteY6" fmla="*/ 203200 h 689429"/>
              <a:gd name="connsiteX7" fmla="*/ 2699658 w 3585388"/>
              <a:gd name="connsiteY7" fmla="*/ 195943 h 689429"/>
              <a:gd name="connsiteX8" fmla="*/ 2569029 w 3585388"/>
              <a:gd name="connsiteY8" fmla="*/ 195943 h 689429"/>
              <a:gd name="connsiteX9" fmla="*/ 2525486 w 3585388"/>
              <a:gd name="connsiteY9" fmla="*/ 181429 h 689429"/>
              <a:gd name="connsiteX10" fmla="*/ 2431143 w 3585388"/>
              <a:gd name="connsiteY10" fmla="*/ 166914 h 689429"/>
              <a:gd name="connsiteX11" fmla="*/ 2409372 w 3585388"/>
              <a:gd name="connsiteY11" fmla="*/ 159657 h 689429"/>
              <a:gd name="connsiteX12" fmla="*/ 2307772 w 3585388"/>
              <a:gd name="connsiteY12" fmla="*/ 145143 h 689429"/>
              <a:gd name="connsiteX13" fmla="*/ 2286000 w 3585388"/>
              <a:gd name="connsiteY13" fmla="*/ 137886 h 689429"/>
              <a:gd name="connsiteX14" fmla="*/ 2256972 w 3585388"/>
              <a:gd name="connsiteY14" fmla="*/ 130629 h 689429"/>
              <a:gd name="connsiteX15" fmla="*/ 2227943 w 3585388"/>
              <a:gd name="connsiteY15" fmla="*/ 101600 h 689429"/>
              <a:gd name="connsiteX16" fmla="*/ 2148115 w 3585388"/>
              <a:gd name="connsiteY16" fmla="*/ 79829 h 689429"/>
              <a:gd name="connsiteX17" fmla="*/ 2104572 w 3585388"/>
              <a:gd name="connsiteY17" fmla="*/ 65314 h 689429"/>
              <a:gd name="connsiteX18" fmla="*/ 2082800 w 3585388"/>
              <a:gd name="connsiteY18" fmla="*/ 58057 h 689429"/>
              <a:gd name="connsiteX19" fmla="*/ 2024743 w 3585388"/>
              <a:gd name="connsiteY19" fmla="*/ 50800 h 689429"/>
              <a:gd name="connsiteX20" fmla="*/ 1981200 w 3585388"/>
              <a:gd name="connsiteY20" fmla="*/ 36286 h 689429"/>
              <a:gd name="connsiteX21" fmla="*/ 1930400 w 3585388"/>
              <a:gd name="connsiteY21" fmla="*/ 29029 h 689429"/>
              <a:gd name="connsiteX22" fmla="*/ 1894115 w 3585388"/>
              <a:gd name="connsiteY22" fmla="*/ 21772 h 689429"/>
              <a:gd name="connsiteX23" fmla="*/ 1814286 w 3585388"/>
              <a:gd name="connsiteY23" fmla="*/ 14514 h 689429"/>
              <a:gd name="connsiteX24" fmla="*/ 1502229 w 3585388"/>
              <a:gd name="connsiteY24" fmla="*/ 0 h 689429"/>
              <a:gd name="connsiteX25" fmla="*/ 1168400 w 3585388"/>
              <a:gd name="connsiteY25" fmla="*/ 7257 h 689429"/>
              <a:gd name="connsiteX26" fmla="*/ 1066800 w 3585388"/>
              <a:gd name="connsiteY26" fmla="*/ 14514 h 689429"/>
              <a:gd name="connsiteX27" fmla="*/ 1023258 w 3585388"/>
              <a:gd name="connsiteY27" fmla="*/ 29029 h 689429"/>
              <a:gd name="connsiteX28" fmla="*/ 994229 w 3585388"/>
              <a:gd name="connsiteY28" fmla="*/ 36286 h 689429"/>
              <a:gd name="connsiteX29" fmla="*/ 950686 w 3585388"/>
              <a:gd name="connsiteY29" fmla="*/ 50800 h 689429"/>
              <a:gd name="connsiteX30" fmla="*/ 718458 w 3585388"/>
              <a:gd name="connsiteY30" fmla="*/ 58057 h 689429"/>
              <a:gd name="connsiteX31" fmla="*/ 275772 w 3585388"/>
              <a:gd name="connsiteY31" fmla="*/ 50800 h 689429"/>
              <a:gd name="connsiteX32" fmla="*/ 232229 w 3585388"/>
              <a:gd name="connsiteY32" fmla="*/ 36286 h 689429"/>
              <a:gd name="connsiteX33" fmla="*/ 116115 w 3585388"/>
              <a:gd name="connsiteY33" fmla="*/ 29029 h 689429"/>
              <a:gd name="connsiteX34" fmla="*/ 50800 w 3585388"/>
              <a:gd name="connsiteY34" fmla="*/ 36286 h 689429"/>
              <a:gd name="connsiteX35" fmla="*/ 14515 w 3585388"/>
              <a:gd name="connsiteY35" fmla="*/ 72572 h 689429"/>
              <a:gd name="connsiteX36" fmla="*/ 0 w 3585388"/>
              <a:gd name="connsiteY36" fmla="*/ 87086 h 689429"/>
              <a:gd name="connsiteX37" fmla="*/ 7258 w 3585388"/>
              <a:gd name="connsiteY37" fmla="*/ 123372 h 689429"/>
              <a:gd name="connsiteX38" fmla="*/ 29029 w 3585388"/>
              <a:gd name="connsiteY38" fmla="*/ 145143 h 689429"/>
              <a:gd name="connsiteX39" fmla="*/ 50800 w 3585388"/>
              <a:gd name="connsiteY39" fmla="*/ 159657 h 689429"/>
              <a:gd name="connsiteX40" fmla="*/ 101600 w 3585388"/>
              <a:gd name="connsiteY40" fmla="*/ 174172 h 689429"/>
              <a:gd name="connsiteX41" fmla="*/ 145143 w 3585388"/>
              <a:gd name="connsiteY41" fmla="*/ 195943 h 689429"/>
              <a:gd name="connsiteX42" fmla="*/ 188686 w 3585388"/>
              <a:gd name="connsiteY42" fmla="*/ 217714 h 689429"/>
              <a:gd name="connsiteX43" fmla="*/ 203200 w 3585388"/>
              <a:gd name="connsiteY43" fmla="*/ 232229 h 689429"/>
              <a:gd name="connsiteX44" fmla="*/ 268515 w 3585388"/>
              <a:gd name="connsiteY44" fmla="*/ 246743 h 689429"/>
              <a:gd name="connsiteX45" fmla="*/ 370115 w 3585388"/>
              <a:gd name="connsiteY45" fmla="*/ 261257 h 689429"/>
              <a:gd name="connsiteX46" fmla="*/ 471715 w 3585388"/>
              <a:gd name="connsiteY46" fmla="*/ 275772 h 689429"/>
              <a:gd name="connsiteX47" fmla="*/ 493486 w 3585388"/>
              <a:gd name="connsiteY47" fmla="*/ 283029 h 689429"/>
              <a:gd name="connsiteX48" fmla="*/ 558800 w 3585388"/>
              <a:gd name="connsiteY48" fmla="*/ 297543 h 689429"/>
              <a:gd name="connsiteX49" fmla="*/ 602343 w 3585388"/>
              <a:gd name="connsiteY49" fmla="*/ 304800 h 689429"/>
              <a:gd name="connsiteX50" fmla="*/ 645886 w 3585388"/>
              <a:gd name="connsiteY50" fmla="*/ 319314 h 689429"/>
              <a:gd name="connsiteX51" fmla="*/ 718458 w 3585388"/>
              <a:gd name="connsiteY51" fmla="*/ 333829 h 689429"/>
              <a:gd name="connsiteX52" fmla="*/ 783772 w 3585388"/>
              <a:gd name="connsiteY52" fmla="*/ 355600 h 689429"/>
              <a:gd name="connsiteX53" fmla="*/ 827315 w 3585388"/>
              <a:gd name="connsiteY53" fmla="*/ 370114 h 689429"/>
              <a:gd name="connsiteX54" fmla="*/ 863600 w 3585388"/>
              <a:gd name="connsiteY54" fmla="*/ 377372 h 689429"/>
              <a:gd name="connsiteX55" fmla="*/ 907143 w 3585388"/>
              <a:gd name="connsiteY55" fmla="*/ 391886 h 689429"/>
              <a:gd name="connsiteX56" fmla="*/ 994229 w 3585388"/>
              <a:gd name="connsiteY56" fmla="*/ 413657 h 689429"/>
              <a:gd name="connsiteX57" fmla="*/ 1016000 w 3585388"/>
              <a:gd name="connsiteY57" fmla="*/ 420914 h 689429"/>
              <a:gd name="connsiteX58" fmla="*/ 1030515 w 3585388"/>
              <a:gd name="connsiteY58" fmla="*/ 435429 h 689429"/>
              <a:gd name="connsiteX59" fmla="*/ 1052286 w 3585388"/>
              <a:gd name="connsiteY59" fmla="*/ 442686 h 689429"/>
              <a:gd name="connsiteX60" fmla="*/ 1110343 w 3585388"/>
              <a:gd name="connsiteY60" fmla="*/ 464457 h 689429"/>
              <a:gd name="connsiteX61" fmla="*/ 1153886 w 3585388"/>
              <a:gd name="connsiteY61" fmla="*/ 478972 h 689429"/>
              <a:gd name="connsiteX62" fmla="*/ 1211943 w 3585388"/>
              <a:gd name="connsiteY62" fmla="*/ 493486 h 689429"/>
              <a:gd name="connsiteX63" fmla="*/ 1240972 w 3585388"/>
              <a:gd name="connsiteY63" fmla="*/ 500743 h 689429"/>
              <a:gd name="connsiteX64" fmla="*/ 1262743 w 3585388"/>
              <a:gd name="connsiteY64" fmla="*/ 508000 h 689429"/>
              <a:gd name="connsiteX65" fmla="*/ 1299029 w 3585388"/>
              <a:gd name="connsiteY65" fmla="*/ 529772 h 689429"/>
              <a:gd name="connsiteX66" fmla="*/ 1342572 w 3585388"/>
              <a:gd name="connsiteY66" fmla="*/ 558800 h 689429"/>
              <a:gd name="connsiteX67" fmla="*/ 1429658 w 3585388"/>
              <a:gd name="connsiteY67" fmla="*/ 587829 h 689429"/>
              <a:gd name="connsiteX68" fmla="*/ 1451429 w 3585388"/>
              <a:gd name="connsiteY68" fmla="*/ 595086 h 689429"/>
              <a:gd name="connsiteX69" fmla="*/ 1473200 w 3585388"/>
              <a:gd name="connsiteY69" fmla="*/ 602343 h 689429"/>
              <a:gd name="connsiteX70" fmla="*/ 1538515 w 3585388"/>
              <a:gd name="connsiteY70" fmla="*/ 609600 h 689429"/>
              <a:gd name="connsiteX71" fmla="*/ 1669143 w 3585388"/>
              <a:gd name="connsiteY71" fmla="*/ 624114 h 689429"/>
              <a:gd name="connsiteX72" fmla="*/ 1712686 w 3585388"/>
              <a:gd name="connsiteY72" fmla="*/ 638629 h 689429"/>
              <a:gd name="connsiteX73" fmla="*/ 1734458 w 3585388"/>
              <a:gd name="connsiteY73" fmla="*/ 645886 h 689429"/>
              <a:gd name="connsiteX74" fmla="*/ 1756229 w 3585388"/>
              <a:gd name="connsiteY74" fmla="*/ 653143 h 689429"/>
              <a:gd name="connsiteX75" fmla="*/ 1857829 w 3585388"/>
              <a:gd name="connsiteY75" fmla="*/ 667657 h 689429"/>
              <a:gd name="connsiteX76" fmla="*/ 1901372 w 3585388"/>
              <a:gd name="connsiteY76" fmla="*/ 682172 h 689429"/>
              <a:gd name="connsiteX77" fmla="*/ 1959429 w 3585388"/>
              <a:gd name="connsiteY77" fmla="*/ 667657 h 689429"/>
              <a:gd name="connsiteX78" fmla="*/ 2097315 w 3585388"/>
              <a:gd name="connsiteY78" fmla="*/ 674914 h 689429"/>
              <a:gd name="connsiteX79" fmla="*/ 2155372 w 3585388"/>
              <a:gd name="connsiteY79" fmla="*/ 682172 h 689429"/>
              <a:gd name="connsiteX80" fmla="*/ 2264229 w 3585388"/>
              <a:gd name="connsiteY80" fmla="*/ 689429 h 689429"/>
              <a:gd name="connsiteX81" fmla="*/ 2619829 w 3585388"/>
              <a:gd name="connsiteY81" fmla="*/ 682172 h 689429"/>
              <a:gd name="connsiteX82" fmla="*/ 2663372 w 3585388"/>
              <a:gd name="connsiteY82" fmla="*/ 667657 h 689429"/>
              <a:gd name="connsiteX83" fmla="*/ 2692400 w 3585388"/>
              <a:gd name="connsiteY83" fmla="*/ 660400 h 689429"/>
              <a:gd name="connsiteX84" fmla="*/ 2764972 w 3585388"/>
              <a:gd name="connsiteY84" fmla="*/ 645886 h 689429"/>
              <a:gd name="connsiteX85" fmla="*/ 2786743 w 3585388"/>
              <a:gd name="connsiteY85" fmla="*/ 631372 h 689429"/>
              <a:gd name="connsiteX86" fmla="*/ 2866572 w 3585388"/>
              <a:gd name="connsiteY86" fmla="*/ 609600 h 689429"/>
              <a:gd name="connsiteX87" fmla="*/ 2939143 w 3585388"/>
              <a:gd name="connsiteY87" fmla="*/ 580572 h 689429"/>
              <a:gd name="connsiteX88" fmla="*/ 2960915 w 3585388"/>
              <a:gd name="connsiteY88" fmla="*/ 573314 h 689429"/>
              <a:gd name="connsiteX89" fmla="*/ 3011715 w 3585388"/>
              <a:gd name="connsiteY89" fmla="*/ 566057 h 689429"/>
              <a:gd name="connsiteX90" fmla="*/ 3084286 w 3585388"/>
              <a:gd name="connsiteY90" fmla="*/ 551543 h 689429"/>
              <a:gd name="connsiteX91" fmla="*/ 3113315 w 3585388"/>
              <a:gd name="connsiteY91" fmla="*/ 544286 h 689429"/>
              <a:gd name="connsiteX92" fmla="*/ 3135086 w 3585388"/>
              <a:gd name="connsiteY92" fmla="*/ 537029 h 689429"/>
              <a:gd name="connsiteX93" fmla="*/ 3200400 w 3585388"/>
              <a:gd name="connsiteY93" fmla="*/ 529772 h 689429"/>
              <a:gd name="connsiteX94" fmla="*/ 3258458 w 3585388"/>
              <a:gd name="connsiteY94" fmla="*/ 500743 h 689429"/>
              <a:gd name="connsiteX95" fmla="*/ 3294743 w 3585388"/>
              <a:gd name="connsiteY95" fmla="*/ 471714 h 689429"/>
              <a:gd name="connsiteX96" fmla="*/ 3323772 w 3585388"/>
              <a:gd name="connsiteY96" fmla="*/ 428172 h 689429"/>
              <a:gd name="connsiteX97" fmla="*/ 3338286 w 3585388"/>
              <a:gd name="connsiteY97" fmla="*/ 377372 h 689429"/>
              <a:gd name="connsiteX98" fmla="*/ 3389086 w 3585388"/>
              <a:gd name="connsiteY98" fmla="*/ 362857 h 689429"/>
              <a:gd name="connsiteX99" fmla="*/ 3577772 w 3585388"/>
              <a:gd name="connsiteY99" fmla="*/ 203201 h 689429"/>
              <a:gd name="connsiteX100" fmla="*/ 3519714 w 3585388"/>
              <a:gd name="connsiteY100" fmla="*/ 101601 h 689429"/>
              <a:gd name="connsiteX101" fmla="*/ 3258458 w 3585388"/>
              <a:gd name="connsiteY101" fmla="*/ 159657 h 689429"/>
              <a:gd name="connsiteX102" fmla="*/ 3236686 w 3585388"/>
              <a:gd name="connsiteY102" fmla="*/ 152400 h 689429"/>
              <a:gd name="connsiteX103" fmla="*/ 3229429 w 3585388"/>
              <a:gd name="connsiteY103" fmla="*/ 152400 h 689429"/>
              <a:gd name="connsiteX0" fmla="*/ 3367315 w 3585388"/>
              <a:gd name="connsiteY0" fmla="*/ 137886 h 689429"/>
              <a:gd name="connsiteX1" fmla="*/ 3389086 w 3585388"/>
              <a:gd name="connsiteY1" fmla="*/ 130629 h 689429"/>
              <a:gd name="connsiteX2" fmla="*/ 3309258 w 3585388"/>
              <a:gd name="connsiteY2" fmla="*/ 159657 h 689429"/>
              <a:gd name="connsiteX3" fmla="*/ 3149600 w 3585388"/>
              <a:gd name="connsiteY3" fmla="*/ 166914 h 689429"/>
              <a:gd name="connsiteX4" fmla="*/ 3098800 w 3585388"/>
              <a:gd name="connsiteY4" fmla="*/ 181429 h 689429"/>
              <a:gd name="connsiteX5" fmla="*/ 3055258 w 3585388"/>
              <a:gd name="connsiteY5" fmla="*/ 195943 h 689429"/>
              <a:gd name="connsiteX6" fmla="*/ 2910115 w 3585388"/>
              <a:gd name="connsiteY6" fmla="*/ 203200 h 689429"/>
              <a:gd name="connsiteX7" fmla="*/ 2699658 w 3585388"/>
              <a:gd name="connsiteY7" fmla="*/ 195943 h 689429"/>
              <a:gd name="connsiteX8" fmla="*/ 2569029 w 3585388"/>
              <a:gd name="connsiteY8" fmla="*/ 195943 h 689429"/>
              <a:gd name="connsiteX9" fmla="*/ 2525486 w 3585388"/>
              <a:gd name="connsiteY9" fmla="*/ 181429 h 689429"/>
              <a:gd name="connsiteX10" fmla="*/ 2431143 w 3585388"/>
              <a:gd name="connsiteY10" fmla="*/ 166914 h 689429"/>
              <a:gd name="connsiteX11" fmla="*/ 2409372 w 3585388"/>
              <a:gd name="connsiteY11" fmla="*/ 159657 h 689429"/>
              <a:gd name="connsiteX12" fmla="*/ 2307772 w 3585388"/>
              <a:gd name="connsiteY12" fmla="*/ 145143 h 689429"/>
              <a:gd name="connsiteX13" fmla="*/ 2286000 w 3585388"/>
              <a:gd name="connsiteY13" fmla="*/ 137886 h 689429"/>
              <a:gd name="connsiteX14" fmla="*/ 2256972 w 3585388"/>
              <a:gd name="connsiteY14" fmla="*/ 130629 h 689429"/>
              <a:gd name="connsiteX15" fmla="*/ 2227943 w 3585388"/>
              <a:gd name="connsiteY15" fmla="*/ 101600 h 689429"/>
              <a:gd name="connsiteX16" fmla="*/ 2148115 w 3585388"/>
              <a:gd name="connsiteY16" fmla="*/ 79829 h 689429"/>
              <a:gd name="connsiteX17" fmla="*/ 2104572 w 3585388"/>
              <a:gd name="connsiteY17" fmla="*/ 65314 h 689429"/>
              <a:gd name="connsiteX18" fmla="*/ 2082800 w 3585388"/>
              <a:gd name="connsiteY18" fmla="*/ 58057 h 689429"/>
              <a:gd name="connsiteX19" fmla="*/ 2024743 w 3585388"/>
              <a:gd name="connsiteY19" fmla="*/ 50800 h 689429"/>
              <a:gd name="connsiteX20" fmla="*/ 1981200 w 3585388"/>
              <a:gd name="connsiteY20" fmla="*/ 36286 h 689429"/>
              <a:gd name="connsiteX21" fmla="*/ 1930400 w 3585388"/>
              <a:gd name="connsiteY21" fmla="*/ 29029 h 689429"/>
              <a:gd name="connsiteX22" fmla="*/ 1894115 w 3585388"/>
              <a:gd name="connsiteY22" fmla="*/ 21772 h 689429"/>
              <a:gd name="connsiteX23" fmla="*/ 1814286 w 3585388"/>
              <a:gd name="connsiteY23" fmla="*/ 14514 h 689429"/>
              <a:gd name="connsiteX24" fmla="*/ 1502229 w 3585388"/>
              <a:gd name="connsiteY24" fmla="*/ 0 h 689429"/>
              <a:gd name="connsiteX25" fmla="*/ 1168400 w 3585388"/>
              <a:gd name="connsiteY25" fmla="*/ 7257 h 689429"/>
              <a:gd name="connsiteX26" fmla="*/ 1066800 w 3585388"/>
              <a:gd name="connsiteY26" fmla="*/ 14514 h 689429"/>
              <a:gd name="connsiteX27" fmla="*/ 1023258 w 3585388"/>
              <a:gd name="connsiteY27" fmla="*/ 29029 h 689429"/>
              <a:gd name="connsiteX28" fmla="*/ 994229 w 3585388"/>
              <a:gd name="connsiteY28" fmla="*/ 36286 h 689429"/>
              <a:gd name="connsiteX29" fmla="*/ 950686 w 3585388"/>
              <a:gd name="connsiteY29" fmla="*/ 50800 h 689429"/>
              <a:gd name="connsiteX30" fmla="*/ 718458 w 3585388"/>
              <a:gd name="connsiteY30" fmla="*/ 58057 h 689429"/>
              <a:gd name="connsiteX31" fmla="*/ 275772 w 3585388"/>
              <a:gd name="connsiteY31" fmla="*/ 50800 h 689429"/>
              <a:gd name="connsiteX32" fmla="*/ 232229 w 3585388"/>
              <a:gd name="connsiteY32" fmla="*/ 36286 h 689429"/>
              <a:gd name="connsiteX33" fmla="*/ 116115 w 3585388"/>
              <a:gd name="connsiteY33" fmla="*/ 29029 h 689429"/>
              <a:gd name="connsiteX34" fmla="*/ 50800 w 3585388"/>
              <a:gd name="connsiteY34" fmla="*/ 36286 h 689429"/>
              <a:gd name="connsiteX35" fmla="*/ 14515 w 3585388"/>
              <a:gd name="connsiteY35" fmla="*/ 72572 h 689429"/>
              <a:gd name="connsiteX36" fmla="*/ 0 w 3585388"/>
              <a:gd name="connsiteY36" fmla="*/ 87086 h 689429"/>
              <a:gd name="connsiteX37" fmla="*/ 7258 w 3585388"/>
              <a:gd name="connsiteY37" fmla="*/ 123372 h 689429"/>
              <a:gd name="connsiteX38" fmla="*/ 29029 w 3585388"/>
              <a:gd name="connsiteY38" fmla="*/ 145143 h 689429"/>
              <a:gd name="connsiteX39" fmla="*/ 50800 w 3585388"/>
              <a:gd name="connsiteY39" fmla="*/ 159657 h 689429"/>
              <a:gd name="connsiteX40" fmla="*/ 101600 w 3585388"/>
              <a:gd name="connsiteY40" fmla="*/ 174172 h 689429"/>
              <a:gd name="connsiteX41" fmla="*/ 145143 w 3585388"/>
              <a:gd name="connsiteY41" fmla="*/ 195943 h 689429"/>
              <a:gd name="connsiteX42" fmla="*/ 188686 w 3585388"/>
              <a:gd name="connsiteY42" fmla="*/ 217714 h 689429"/>
              <a:gd name="connsiteX43" fmla="*/ 203200 w 3585388"/>
              <a:gd name="connsiteY43" fmla="*/ 232229 h 689429"/>
              <a:gd name="connsiteX44" fmla="*/ 268515 w 3585388"/>
              <a:gd name="connsiteY44" fmla="*/ 246743 h 689429"/>
              <a:gd name="connsiteX45" fmla="*/ 370115 w 3585388"/>
              <a:gd name="connsiteY45" fmla="*/ 261257 h 689429"/>
              <a:gd name="connsiteX46" fmla="*/ 471715 w 3585388"/>
              <a:gd name="connsiteY46" fmla="*/ 275772 h 689429"/>
              <a:gd name="connsiteX47" fmla="*/ 493486 w 3585388"/>
              <a:gd name="connsiteY47" fmla="*/ 283029 h 689429"/>
              <a:gd name="connsiteX48" fmla="*/ 558800 w 3585388"/>
              <a:gd name="connsiteY48" fmla="*/ 297543 h 689429"/>
              <a:gd name="connsiteX49" fmla="*/ 602343 w 3585388"/>
              <a:gd name="connsiteY49" fmla="*/ 304800 h 689429"/>
              <a:gd name="connsiteX50" fmla="*/ 645886 w 3585388"/>
              <a:gd name="connsiteY50" fmla="*/ 319314 h 689429"/>
              <a:gd name="connsiteX51" fmla="*/ 718458 w 3585388"/>
              <a:gd name="connsiteY51" fmla="*/ 333829 h 689429"/>
              <a:gd name="connsiteX52" fmla="*/ 783772 w 3585388"/>
              <a:gd name="connsiteY52" fmla="*/ 355600 h 689429"/>
              <a:gd name="connsiteX53" fmla="*/ 827315 w 3585388"/>
              <a:gd name="connsiteY53" fmla="*/ 370114 h 689429"/>
              <a:gd name="connsiteX54" fmla="*/ 863600 w 3585388"/>
              <a:gd name="connsiteY54" fmla="*/ 377372 h 689429"/>
              <a:gd name="connsiteX55" fmla="*/ 907143 w 3585388"/>
              <a:gd name="connsiteY55" fmla="*/ 391886 h 689429"/>
              <a:gd name="connsiteX56" fmla="*/ 994229 w 3585388"/>
              <a:gd name="connsiteY56" fmla="*/ 413657 h 689429"/>
              <a:gd name="connsiteX57" fmla="*/ 1016000 w 3585388"/>
              <a:gd name="connsiteY57" fmla="*/ 420914 h 689429"/>
              <a:gd name="connsiteX58" fmla="*/ 1030515 w 3585388"/>
              <a:gd name="connsiteY58" fmla="*/ 435429 h 689429"/>
              <a:gd name="connsiteX59" fmla="*/ 1052286 w 3585388"/>
              <a:gd name="connsiteY59" fmla="*/ 442686 h 689429"/>
              <a:gd name="connsiteX60" fmla="*/ 1110343 w 3585388"/>
              <a:gd name="connsiteY60" fmla="*/ 464457 h 689429"/>
              <a:gd name="connsiteX61" fmla="*/ 1153886 w 3585388"/>
              <a:gd name="connsiteY61" fmla="*/ 478972 h 689429"/>
              <a:gd name="connsiteX62" fmla="*/ 1211943 w 3585388"/>
              <a:gd name="connsiteY62" fmla="*/ 493486 h 689429"/>
              <a:gd name="connsiteX63" fmla="*/ 1240972 w 3585388"/>
              <a:gd name="connsiteY63" fmla="*/ 500743 h 689429"/>
              <a:gd name="connsiteX64" fmla="*/ 1262743 w 3585388"/>
              <a:gd name="connsiteY64" fmla="*/ 508000 h 689429"/>
              <a:gd name="connsiteX65" fmla="*/ 1299029 w 3585388"/>
              <a:gd name="connsiteY65" fmla="*/ 529772 h 689429"/>
              <a:gd name="connsiteX66" fmla="*/ 1342572 w 3585388"/>
              <a:gd name="connsiteY66" fmla="*/ 558800 h 689429"/>
              <a:gd name="connsiteX67" fmla="*/ 1429658 w 3585388"/>
              <a:gd name="connsiteY67" fmla="*/ 587829 h 689429"/>
              <a:gd name="connsiteX68" fmla="*/ 1451429 w 3585388"/>
              <a:gd name="connsiteY68" fmla="*/ 595086 h 689429"/>
              <a:gd name="connsiteX69" fmla="*/ 1473200 w 3585388"/>
              <a:gd name="connsiteY69" fmla="*/ 602343 h 689429"/>
              <a:gd name="connsiteX70" fmla="*/ 1538515 w 3585388"/>
              <a:gd name="connsiteY70" fmla="*/ 609600 h 689429"/>
              <a:gd name="connsiteX71" fmla="*/ 1669143 w 3585388"/>
              <a:gd name="connsiteY71" fmla="*/ 624114 h 689429"/>
              <a:gd name="connsiteX72" fmla="*/ 1712686 w 3585388"/>
              <a:gd name="connsiteY72" fmla="*/ 638629 h 689429"/>
              <a:gd name="connsiteX73" fmla="*/ 1734458 w 3585388"/>
              <a:gd name="connsiteY73" fmla="*/ 645886 h 689429"/>
              <a:gd name="connsiteX74" fmla="*/ 1756229 w 3585388"/>
              <a:gd name="connsiteY74" fmla="*/ 653143 h 689429"/>
              <a:gd name="connsiteX75" fmla="*/ 1857829 w 3585388"/>
              <a:gd name="connsiteY75" fmla="*/ 667657 h 689429"/>
              <a:gd name="connsiteX76" fmla="*/ 1901372 w 3585388"/>
              <a:gd name="connsiteY76" fmla="*/ 682172 h 689429"/>
              <a:gd name="connsiteX77" fmla="*/ 1959429 w 3585388"/>
              <a:gd name="connsiteY77" fmla="*/ 667657 h 689429"/>
              <a:gd name="connsiteX78" fmla="*/ 2097315 w 3585388"/>
              <a:gd name="connsiteY78" fmla="*/ 674914 h 689429"/>
              <a:gd name="connsiteX79" fmla="*/ 2155372 w 3585388"/>
              <a:gd name="connsiteY79" fmla="*/ 682172 h 689429"/>
              <a:gd name="connsiteX80" fmla="*/ 2264229 w 3585388"/>
              <a:gd name="connsiteY80" fmla="*/ 689429 h 689429"/>
              <a:gd name="connsiteX81" fmla="*/ 2619829 w 3585388"/>
              <a:gd name="connsiteY81" fmla="*/ 682172 h 689429"/>
              <a:gd name="connsiteX82" fmla="*/ 2663372 w 3585388"/>
              <a:gd name="connsiteY82" fmla="*/ 667657 h 689429"/>
              <a:gd name="connsiteX83" fmla="*/ 2692400 w 3585388"/>
              <a:gd name="connsiteY83" fmla="*/ 660400 h 689429"/>
              <a:gd name="connsiteX84" fmla="*/ 2764972 w 3585388"/>
              <a:gd name="connsiteY84" fmla="*/ 645886 h 689429"/>
              <a:gd name="connsiteX85" fmla="*/ 2786743 w 3585388"/>
              <a:gd name="connsiteY85" fmla="*/ 631372 h 689429"/>
              <a:gd name="connsiteX86" fmla="*/ 2866572 w 3585388"/>
              <a:gd name="connsiteY86" fmla="*/ 609600 h 689429"/>
              <a:gd name="connsiteX87" fmla="*/ 2939143 w 3585388"/>
              <a:gd name="connsiteY87" fmla="*/ 580572 h 689429"/>
              <a:gd name="connsiteX88" fmla="*/ 2960915 w 3585388"/>
              <a:gd name="connsiteY88" fmla="*/ 573314 h 689429"/>
              <a:gd name="connsiteX89" fmla="*/ 3011715 w 3585388"/>
              <a:gd name="connsiteY89" fmla="*/ 566057 h 689429"/>
              <a:gd name="connsiteX90" fmla="*/ 3084286 w 3585388"/>
              <a:gd name="connsiteY90" fmla="*/ 551543 h 689429"/>
              <a:gd name="connsiteX91" fmla="*/ 3113315 w 3585388"/>
              <a:gd name="connsiteY91" fmla="*/ 544286 h 689429"/>
              <a:gd name="connsiteX92" fmla="*/ 3135086 w 3585388"/>
              <a:gd name="connsiteY92" fmla="*/ 537029 h 689429"/>
              <a:gd name="connsiteX93" fmla="*/ 3200400 w 3585388"/>
              <a:gd name="connsiteY93" fmla="*/ 529772 h 689429"/>
              <a:gd name="connsiteX94" fmla="*/ 3258458 w 3585388"/>
              <a:gd name="connsiteY94" fmla="*/ 500743 h 689429"/>
              <a:gd name="connsiteX95" fmla="*/ 3294743 w 3585388"/>
              <a:gd name="connsiteY95" fmla="*/ 471714 h 689429"/>
              <a:gd name="connsiteX96" fmla="*/ 3323772 w 3585388"/>
              <a:gd name="connsiteY96" fmla="*/ 428172 h 689429"/>
              <a:gd name="connsiteX97" fmla="*/ 3338286 w 3585388"/>
              <a:gd name="connsiteY97" fmla="*/ 377372 h 689429"/>
              <a:gd name="connsiteX98" fmla="*/ 3389086 w 3585388"/>
              <a:gd name="connsiteY98" fmla="*/ 362857 h 689429"/>
              <a:gd name="connsiteX99" fmla="*/ 3577772 w 3585388"/>
              <a:gd name="connsiteY99" fmla="*/ 203201 h 689429"/>
              <a:gd name="connsiteX100" fmla="*/ 3519714 w 3585388"/>
              <a:gd name="connsiteY100" fmla="*/ 65315 h 689429"/>
              <a:gd name="connsiteX101" fmla="*/ 3258458 w 3585388"/>
              <a:gd name="connsiteY101" fmla="*/ 159657 h 689429"/>
              <a:gd name="connsiteX102" fmla="*/ 3236686 w 3585388"/>
              <a:gd name="connsiteY102" fmla="*/ 152400 h 689429"/>
              <a:gd name="connsiteX103" fmla="*/ 3229429 w 3585388"/>
              <a:gd name="connsiteY103" fmla="*/ 152400 h 689429"/>
              <a:gd name="connsiteX0" fmla="*/ 3367315 w 3585388"/>
              <a:gd name="connsiteY0" fmla="*/ 174892 h 726435"/>
              <a:gd name="connsiteX1" fmla="*/ 3389086 w 3585388"/>
              <a:gd name="connsiteY1" fmla="*/ 167635 h 726435"/>
              <a:gd name="connsiteX2" fmla="*/ 3309258 w 3585388"/>
              <a:gd name="connsiteY2" fmla="*/ 196663 h 726435"/>
              <a:gd name="connsiteX3" fmla="*/ 3149600 w 3585388"/>
              <a:gd name="connsiteY3" fmla="*/ 203920 h 726435"/>
              <a:gd name="connsiteX4" fmla="*/ 3098800 w 3585388"/>
              <a:gd name="connsiteY4" fmla="*/ 218435 h 726435"/>
              <a:gd name="connsiteX5" fmla="*/ 3055258 w 3585388"/>
              <a:gd name="connsiteY5" fmla="*/ 232949 h 726435"/>
              <a:gd name="connsiteX6" fmla="*/ 2910115 w 3585388"/>
              <a:gd name="connsiteY6" fmla="*/ 240206 h 726435"/>
              <a:gd name="connsiteX7" fmla="*/ 2699658 w 3585388"/>
              <a:gd name="connsiteY7" fmla="*/ 232949 h 726435"/>
              <a:gd name="connsiteX8" fmla="*/ 2569029 w 3585388"/>
              <a:gd name="connsiteY8" fmla="*/ 232949 h 726435"/>
              <a:gd name="connsiteX9" fmla="*/ 2525486 w 3585388"/>
              <a:gd name="connsiteY9" fmla="*/ 218435 h 726435"/>
              <a:gd name="connsiteX10" fmla="*/ 2431143 w 3585388"/>
              <a:gd name="connsiteY10" fmla="*/ 203920 h 726435"/>
              <a:gd name="connsiteX11" fmla="*/ 2409372 w 3585388"/>
              <a:gd name="connsiteY11" fmla="*/ 196663 h 726435"/>
              <a:gd name="connsiteX12" fmla="*/ 2307772 w 3585388"/>
              <a:gd name="connsiteY12" fmla="*/ 182149 h 726435"/>
              <a:gd name="connsiteX13" fmla="*/ 2286000 w 3585388"/>
              <a:gd name="connsiteY13" fmla="*/ 174892 h 726435"/>
              <a:gd name="connsiteX14" fmla="*/ 2256972 w 3585388"/>
              <a:gd name="connsiteY14" fmla="*/ 167635 h 726435"/>
              <a:gd name="connsiteX15" fmla="*/ 2227943 w 3585388"/>
              <a:gd name="connsiteY15" fmla="*/ 138606 h 726435"/>
              <a:gd name="connsiteX16" fmla="*/ 2148115 w 3585388"/>
              <a:gd name="connsiteY16" fmla="*/ 116835 h 726435"/>
              <a:gd name="connsiteX17" fmla="*/ 2104572 w 3585388"/>
              <a:gd name="connsiteY17" fmla="*/ 102320 h 726435"/>
              <a:gd name="connsiteX18" fmla="*/ 2082800 w 3585388"/>
              <a:gd name="connsiteY18" fmla="*/ 95063 h 726435"/>
              <a:gd name="connsiteX19" fmla="*/ 2024743 w 3585388"/>
              <a:gd name="connsiteY19" fmla="*/ 87806 h 726435"/>
              <a:gd name="connsiteX20" fmla="*/ 1981200 w 3585388"/>
              <a:gd name="connsiteY20" fmla="*/ 73292 h 726435"/>
              <a:gd name="connsiteX21" fmla="*/ 1930400 w 3585388"/>
              <a:gd name="connsiteY21" fmla="*/ 66035 h 726435"/>
              <a:gd name="connsiteX22" fmla="*/ 1894115 w 3585388"/>
              <a:gd name="connsiteY22" fmla="*/ 58778 h 726435"/>
              <a:gd name="connsiteX23" fmla="*/ 1799772 w 3585388"/>
              <a:gd name="connsiteY23" fmla="*/ 720 h 726435"/>
              <a:gd name="connsiteX24" fmla="*/ 1502229 w 3585388"/>
              <a:gd name="connsiteY24" fmla="*/ 37006 h 726435"/>
              <a:gd name="connsiteX25" fmla="*/ 1168400 w 3585388"/>
              <a:gd name="connsiteY25" fmla="*/ 44263 h 726435"/>
              <a:gd name="connsiteX26" fmla="*/ 1066800 w 3585388"/>
              <a:gd name="connsiteY26" fmla="*/ 51520 h 726435"/>
              <a:gd name="connsiteX27" fmla="*/ 1023258 w 3585388"/>
              <a:gd name="connsiteY27" fmla="*/ 66035 h 726435"/>
              <a:gd name="connsiteX28" fmla="*/ 994229 w 3585388"/>
              <a:gd name="connsiteY28" fmla="*/ 73292 h 726435"/>
              <a:gd name="connsiteX29" fmla="*/ 950686 w 3585388"/>
              <a:gd name="connsiteY29" fmla="*/ 87806 h 726435"/>
              <a:gd name="connsiteX30" fmla="*/ 718458 w 3585388"/>
              <a:gd name="connsiteY30" fmla="*/ 95063 h 726435"/>
              <a:gd name="connsiteX31" fmla="*/ 275772 w 3585388"/>
              <a:gd name="connsiteY31" fmla="*/ 87806 h 726435"/>
              <a:gd name="connsiteX32" fmla="*/ 232229 w 3585388"/>
              <a:gd name="connsiteY32" fmla="*/ 73292 h 726435"/>
              <a:gd name="connsiteX33" fmla="*/ 116115 w 3585388"/>
              <a:gd name="connsiteY33" fmla="*/ 66035 h 726435"/>
              <a:gd name="connsiteX34" fmla="*/ 50800 w 3585388"/>
              <a:gd name="connsiteY34" fmla="*/ 73292 h 726435"/>
              <a:gd name="connsiteX35" fmla="*/ 14515 w 3585388"/>
              <a:gd name="connsiteY35" fmla="*/ 109578 h 726435"/>
              <a:gd name="connsiteX36" fmla="*/ 0 w 3585388"/>
              <a:gd name="connsiteY36" fmla="*/ 124092 h 726435"/>
              <a:gd name="connsiteX37" fmla="*/ 7258 w 3585388"/>
              <a:gd name="connsiteY37" fmla="*/ 160378 h 726435"/>
              <a:gd name="connsiteX38" fmla="*/ 29029 w 3585388"/>
              <a:gd name="connsiteY38" fmla="*/ 182149 h 726435"/>
              <a:gd name="connsiteX39" fmla="*/ 50800 w 3585388"/>
              <a:gd name="connsiteY39" fmla="*/ 196663 h 726435"/>
              <a:gd name="connsiteX40" fmla="*/ 101600 w 3585388"/>
              <a:gd name="connsiteY40" fmla="*/ 211178 h 726435"/>
              <a:gd name="connsiteX41" fmla="*/ 145143 w 3585388"/>
              <a:gd name="connsiteY41" fmla="*/ 232949 h 726435"/>
              <a:gd name="connsiteX42" fmla="*/ 188686 w 3585388"/>
              <a:gd name="connsiteY42" fmla="*/ 254720 h 726435"/>
              <a:gd name="connsiteX43" fmla="*/ 203200 w 3585388"/>
              <a:gd name="connsiteY43" fmla="*/ 269235 h 726435"/>
              <a:gd name="connsiteX44" fmla="*/ 268515 w 3585388"/>
              <a:gd name="connsiteY44" fmla="*/ 283749 h 726435"/>
              <a:gd name="connsiteX45" fmla="*/ 370115 w 3585388"/>
              <a:gd name="connsiteY45" fmla="*/ 298263 h 726435"/>
              <a:gd name="connsiteX46" fmla="*/ 471715 w 3585388"/>
              <a:gd name="connsiteY46" fmla="*/ 312778 h 726435"/>
              <a:gd name="connsiteX47" fmla="*/ 493486 w 3585388"/>
              <a:gd name="connsiteY47" fmla="*/ 320035 h 726435"/>
              <a:gd name="connsiteX48" fmla="*/ 558800 w 3585388"/>
              <a:gd name="connsiteY48" fmla="*/ 334549 h 726435"/>
              <a:gd name="connsiteX49" fmla="*/ 602343 w 3585388"/>
              <a:gd name="connsiteY49" fmla="*/ 341806 h 726435"/>
              <a:gd name="connsiteX50" fmla="*/ 645886 w 3585388"/>
              <a:gd name="connsiteY50" fmla="*/ 356320 h 726435"/>
              <a:gd name="connsiteX51" fmla="*/ 718458 w 3585388"/>
              <a:gd name="connsiteY51" fmla="*/ 370835 h 726435"/>
              <a:gd name="connsiteX52" fmla="*/ 783772 w 3585388"/>
              <a:gd name="connsiteY52" fmla="*/ 392606 h 726435"/>
              <a:gd name="connsiteX53" fmla="*/ 827315 w 3585388"/>
              <a:gd name="connsiteY53" fmla="*/ 407120 h 726435"/>
              <a:gd name="connsiteX54" fmla="*/ 863600 w 3585388"/>
              <a:gd name="connsiteY54" fmla="*/ 414378 h 726435"/>
              <a:gd name="connsiteX55" fmla="*/ 907143 w 3585388"/>
              <a:gd name="connsiteY55" fmla="*/ 428892 h 726435"/>
              <a:gd name="connsiteX56" fmla="*/ 994229 w 3585388"/>
              <a:gd name="connsiteY56" fmla="*/ 450663 h 726435"/>
              <a:gd name="connsiteX57" fmla="*/ 1016000 w 3585388"/>
              <a:gd name="connsiteY57" fmla="*/ 457920 h 726435"/>
              <a:gd name="connsiteX58" fmla="*/ 1030515 w 3585388"/>
              <a:gd name="connsiteY58" fmla="*/ 472435 h 726435"/>
              <a:gd name="connsiteX59" fmla="*/ 1052286 w 3585388"/>
              <a:gd name="connsiteY59" fmla="*/ 479692 h 726435"/>
              <a:gd name="connsiteX60" fmla="*/ 1110343 w 3585388"/>
              <a:gd name="connsiteY60" fmla="*/ 501463 h 726435"/>
              <a:gd name="connsiteX61" fmla="*/ 1153886 w 3585388"/>
              <a:gd name="connsiteY61" fmla="*/ 515978 h 726435"/>
              <a:gd name="connsiteX62" fmla="*/ 1211943 w 3585388"/>
              <a:gd name="connsiteY62" fmla="*/ 530492 h 726435"/>
              <a:gd name="connsiteX63" fmla="*/ 1240972 w 3585388"/>
              <a:gd name="connsiteY63" fmla="*/ 537749 h 726435"/>
              <a:gd name="connsiteX64" fmla="*/ 1262743 w 3585388"/>
              <a:gd name="connsiteY64" fmla="*/ 545006 h 726435"/>
              <a:gd name="connsiteX65" fmla="*/ 1299029 w 3585388"/>
              <a:gd name="connsiteY65" fmla="*/ 566778 h 726435"/>
              <a:gd name="connsiteX66" fmla="*/ 1342572 w 3585388"/>
              <a:gd name="connsiteY66" fmla="*/ 595806 h 726435"/>
              <a:gd name="connsiteX67" fmla="*/ 1429658 w 3585388"/>
              <a:gd name="connsiteY67" fmla="*/ 624835 h 726435"/>
              <a:gd name="connsiteX68" fmla="*/ 1451429 w 3585388"/>
              <a:gd name="connsiteY68" fmla="*/ 632092 h 726435"/>
              <a:gd name="connsiteX69" fmla="*/ 1473200 w 3585388"/>
              <a:gd name="connsiteY69" fmla="*/ 639349 h 726435"/>
              <a:gd name="connsiteX70" fmla="*/ 1538515 w 3585388"/>
              <a:gd name="connsiteY70" fmla="*/ 646606 h 726435"/>
              <a:gd name="connsiteX71" fmla="*/ 1669143 w 3585388"/>
              <a:gd name="connsiteY71" fmla="*/ 661120 h 726435"/>
              <a:gd name="connsiteX72" fmla="*/ 1712686 w 3585388"/>
              <a:gd name="connsiteY72" fmla="*/ 675635 h 726435"/>
              <a:gd name="connsiteX73" fmla="*/ 1734458 w 3585388"/>
              <a:gd name="connsiteY73" fmla="*/ 682892 h 726435"/>
              <a:gd name="connsiteX74" fmla="*/ 1756229 w 3585388"/>
              <a:gd name="connsiteY74" fmla="*/ 690149 h 726435"/>
              <a:gd name="connsiteX75" fmla="*/ 1857829 w 3585388"/>
              <a:gd name="connsiteY75" fmla="*/ 704663 h 726435"/>
              <a:gd name="connsiteX76" fmla="*/ 1901372 w 3585388"/>
              <a:gd name="connsiteY76" fmla="*/ 719178 h 726435"/>
              <a:gd name="connsiteX77" fmla="*/ 1959429 w 3585388"/>
              <a:gd name="connsiteY77" fmla="*/ 704663 h 726435"/>
              <a:gd name="connsiteX78" fmla="*/ 2097315 w 3585388"/>
              <a:gd name="connsiteY78" fmla="*/ 711920 h 726435"/>
              <a:gd name="connsiteX79" fmla="*/ 2155372 w 3585388"/>
              <a:gd name="connsiteY79" fmla="*/ 719178 h 726435"/>
              <a:gd name="connsiteX80" fmla="*/ 2264229 w 3585388"/>
              <a:gd name="connsiteY80" fmla="*/ 726435 h 726435"/>
              <a:gd name="connsiteX81" fmla="*/ 2619829 w 3585388"/>
              <a:gd name="connsiteY81" fmla="*/ 719178 h 726435"/>
              <a:gd name="connsiteX82" fmla="*/ 2663372 w 3585388"/>
              <a:gd name="connsiteY82" fmla="*/ 704663 h 726435"/>
              <a:gd name="connsiteX83" fmla="*/ 2692400 w 3585388"/>
              <a:gd name="connsiteY83" fmla="*/ 697406 h 726435"/>
              <a:gd name="connsiteX84" fmla="*/ 2764972 w 3585388"/>
              <a:gd name="connsiteY84" fmla="*/ 682892 h 726435"/>
              <a:gd name="connsiteX85" fmla="*/ 2786743 w 3585388"/>
              <a:gd name="connsiteY85" fmla="*/ 668378 h 726435"/>
              <a:gd name="connsiteX86" fmla="*/ 2866572 w 3585388"/>
              <a:gd name="connsiteY86" fmla="*/ 646606 h 726435"/>
              <a:gd name="connsiteX87" fmla="*/ 2939143 w 3585388"/>
              <a:gd name="connsiteY87" fmla="*/ 617578 h 726435"/>
              <a:gd name="connsiteX88" fmla="*/ 2960915 w 3585388"/>
              <a:gd name="connsiteY88" fmla="*/ 610320 h 726435"/>
              <a:gd name="connsiteX89" fmla="*/ 3011715 w 3585388"/>
              <a:gd name="connsiteY89" fmla="*/ 603063 h 726435"/>
              <a:gd name="connsiteX90" fmla="*/ 3084286 w 3585388"/>
              <a:gd name="connsiteY90" fmla="*/ 588549 h 726435"/>
              <a:gd name="connsiteX91" fmla="*/ 3113315 w 3585388"/>
              <a:gd name="connsiteY91" fmla="*/ 581292 h 726435"/>
              <a:gd name="connsiteX92" fmla="*/ 3135086 w 3585388"/>
              <a:gd name="connsiteY92" fmla="*/ 574035 h 726435"/>
              <a:gd name="connsiteX93" fmla="*/ 3200400 w 3585388"/>
              <a:gd name="connsiteY93" fmla="*/ 566778 h 726435"/>
              <a:gd name="connsiteX94" fmla="*/ 3258458 w 3585388"/>
              <a:gd name="connsiteY94" fmla="*/ 537749 h 726435"/>
              <a:gd name="connsiteX95" fmla="*/ 3294743 w 3585388"/>
              <a:gd name="connsiteY95" fmla="*/ 508720 h 726435"/>
              <a:gd name="connsiteX96" fmla="*/ 3323772 w 3585388"/>
              <a:gd name="connsiteY96" fmla="*/ 465178 h 726435"/>
              <a:gd name="connsiteX97" fmla="*/ 3338286 w 3585388"/>
              <a:gd name="connsiteY97" fmla="*/ 414378 h 726435"/>
              <a:gd name="connsiteX98" fmla="*/ 3389086 w 3585388"/>
              <a:gd name="connsiteY98" fmla="*/ 399863 h 726435"/>
              <a:gd name="connsiteX99" fmla="*/ 3577772 w 3585388"/>
              <a:gd name="connsiteY99" fmla="*/ 240207 h 726435"/>
              <a:gd name="connsiteX100" fmla="*/ 3519714 w 3585388"/>
              <a:gd name="connsiteY100" fmla="*/ 102321 h 726435"/>
              <a:gd name="connsiteX101" fmla="*/ 3258458 w 3585388"/>
              <a:gd name="connsiteY101" fmla="*/ 196663 h 726435"/>
              <a:gd name="connsiteX102" fmla="*/ 3236686 w 3585388"/>
              <a:gd name="connsiteY102" fmla="*/ 189406 h 726435"/>
              <a:gd name="connsiteX103" fmla="*/ 3229429 w 3585388"/>
              <a:gd name="connsiteY103" fmla="*/ 189406 h 726435"/>
              <a:gd name="connsiteX0" fmla="*/ 3367315 w 3585388"/>
              <a:gd name="connsiteY0" fmla="*/ 176299 h 727842"/>
              <a:gd name="connsiteX1" fmla="*/ 3389086 w 3585388"/>
              <a:gd name="connsiteY1" fmla="*/ 169042 h 727842"/>
              <a:gd name="connsiteX2" fmla="*/ 3309258 w 3585388"/>
              <a:gd name="connsiteY2" fmla="*/ 198070 h 727842"/>
              <a:gd name="connsiteX3" fmla="*/ 3149600 w 3585388"/>
              <a:gd name="connsiteY3" fmla="*/ 205327 h 727842"/>
              <a:gd name="connsiteX4" fmla="*/ 3098800 w 3585388"/>
              <a:gd name="connsiteY4" fmla="*/ 219842 h 727842"/>
              <a:gd name="connsiteX5" fmla="*/ 3055258 w 3585388"/>
              <a:gd name="connsiteY5" fmla="*/ 234356 h 727842"/>
              <a:gd name="connsiteX6" fmla="*/ 2910115 w 3585388"/>
              <a:gd name="connsiteY6" fmla="*/ 241613 h 727842"/>
              <a:gd name="connsiteX7" fmla="*/ 2699658 w 3585388"/>
              <a:gd name="connsiteY7" fmla="*/ 234356 h 727842"/>
              <a:gd name="connsiteX8" fmla="*/ 2569029 w 3585388"/>
              <a:gd name="connsiteY8" fmla="*/ 234356 h 727842"/>
              <a:gd name="connsiteX9" fmla="*/ 2525486 w 3585388"/>
              <a:gd name="connsiteY9" fmla="*/ 219842 h 727842"/>
              <a:gd name="connsiteX10" fmla="*/ 2431143 w 3585388"/>
              <a:gd name="connsiteY10" fmla="*/ 205327 h 727842"/>
              <a:gd name="connsiteX11" fmla="*/ 2409372 w 3585388"/>
              <a:gd name="connsiteY11" fmla="*/ 198070 h 727842"/>
              <a:gd name="connsiteX12" fmla="*/ 2307772 w 3585388"/>
              <a:gd name="connsiteY12" fmla="*/ 183556 h 727842"/>
              <a:gd name="connsiteX13" fmla="*/ 2286000 w 3585388"/>
              <a:gd name="connsiteY13" fmla="*/ 176299 h 727842"/>
              <a:gd name="connsiteX14" fmla="*/ 2256972 w 3585388"/>
              <a:gd name="connsiteY14" fmla="*/ 169042 h 727842"/>
              <a:gd name="connsiteX15" fmla="*/ 2227943 w 3585388"/>
              <a:gd name="connsiteY15" fmla="*/ 140013 h 727842"/>
              <a:gd name="connsiteX16" fmla="*/ 2148115 w 3585388"/>
              <a:gd name="connsiteY16" fmla="*/ 118242 h 727842"/>
              <a:gd name="connsiteX17" fmla="*/ 2104572 w 3585388"/>
              <a:gd name="connsiteY17" fmla="*/ 103727 h 727842"/>
              <a:gd name="connsiteX18" fmla="*/ 2082800 w 3585388"/>
              <a:gd name="connsiteY18" fmla="*/ 96470 h 727842"/>
              <a:gd name="connsiteX19" fmla="*/ 2024743 w 3585388"/>
              <a:gd name="connsiteY19" fmla="*/ 89213 h 727842"/>
              <a:gd name="connsiteX20" fmla="*/ 1981200 w 3585388"/>
              <a:gd name="connsiteY20" fmla="*/ 74699 h 727842"/>
              <a:gd name="connsiteX21" fmla="*/ 1930400 w 3585388"/>
              <a:gd name="connsiteY21" fmla="*/ 67442 h 727842"/>
              <a:gd name="connsiteX22" fmla="*/ 1894115 w 3585388"/>
              <a:gd name="connsiteY22" fmla="*/ 60185 h 727842"/>
              <a:gd name="connsiteX23" fmla="*/ 1799772 w 3585388"/>
              <a:gd name="connsiteY23" fmla="*/ 2127 h 727842"/>
              <a:gd name="connsiteX24" fmla="*/ 1502229 w 3585388"/>
              <a:gd name="connsiteY24" fmla="*/ 9385 h 727842"/>
              <a:gd name="connsiteX25" fmla="*/ 1168400 w 3585388"/>
              <a:gd name="connsiteY25" fmla="*/ 45670 h 727842"/>
              <a:gd name="connsiteX26" fmla="*/ 1066800 w 3585388"/>
              <a:gd name="connsiteY26" fmla="*/ 52927 h 727842"/>
              <a:gd name="connsiteX27" fmla="*/ 1023258 w 3585388"/>
              <a:gd name="connsiteY27" fmla="*/ 67442 h 727842"/>
              <a:gd name="connsiteX28" fmla="*/ 994229 w 3585388"/>
              <a:gd name="connsiteY28" fmla="*/ 74699 h 727842"/>
              <a:gd name="connsiteX29" fmla="*/ 950686 w 3585388"/>
              <a:gd name="connsiteY29" fmla="*/ 89213 h 727842"/>
              <a:gd name="connsiteX30" fmla="*/ 718458 w 3585388"/>
              <a:gd name="connsiteY30" fmla="*/ 96470 h 727842"/>
              <a:gd name="connsiteX31" fmla="*/ 275772 w 3585388"/>
              <a:gd name="connsiteY31" fmla="*/ 89213 h 727842"/>
              <a:gd name="connsiteX32" fmla="*/ 232229 w 3585388"/>
              <a:gd name="connsiteY32" fmla="*/ 74699 h 727842"/>
              <a:gd name="connsiteX33" fmla="*/ 116115 w 3585388"/>
              <a:gd name="connsiteY33" fmla="*/ 67442 h 727842"/>
              <a:gd name="connsiteX34" fmla="*/ 50800 w 3585388"/>
              <a:gd name="connsiteY34" fmla="*/ 74699 h 727842"/>
              <a:gd name="connsiteX35" fmla="*/ 14515 w 3585388"/>
              <a:gd name="connsiteY35" fmla="*/ 110985 h 727842"/>
              <a:gd name="connsiteX36" fmla="*/ 0 w 3585388"/>
              <a:gd name="connsiteY36" fmla="*/ 125499 h 727842"/>
              <a:gd name="connsiteX37" fmla="*/ 7258 w 3585388"/>
              <a:gd name="connsiteY37" fmla="*/ 161785 h 727842"/>
              <a:gd name="connsiteX38" fmla="*/ 29029 w 3585388"/>
              <a:gd name="connsiteY38" fmla="*/ 183556 h 727842"/>
              <a:gd name="connsiteX39" fmla="*/ 50800 w 3585388"/>
              <a:gd name="connsiteY39" fmla="*/ 198070 h 727842"/>
              <a:gd name="connsiteX40" fmla="*/ 101600 w 3585388"/>
              <a:gd name="connsiteY40" fmla="*/ 212585 h 727842"/>
              <a:gd name="connsiteX41" fmla="*/ 145143 w 3585388"/>
              <a:gd name="connsiteY41" fmla="*/ 234356 h 727842"/>
              <a:gd name="connsiteX42" fmla="*/ 188686 w 3585388"/>
              <a:gd name="connsiteY42" fmla="*/ 256127 h 727842"/>
              <a:gd name="connsiteX43" fmla="*/ 203200 w 3585388"/>
              <a:gd name="connsiteY43" fmla="*/ 270642 h 727842"/>
              <a:gd name="connsiteX44" fmla="*/ 268515 w 3585388"/>
              <a:gd name="connsiteY44" fmla="*/ 285156 h 727842"/>
              <a:gd name="connsiteX45" fmla="*/ 370115 w 3585388"/>
              <a:gd name="connsiteY45" fmla="*/ 299670 h 727842"/>
              <a:gd name="connsiteX46" fmla="*/ 471715 w 3585388"/>
              <a:gd name="connsiteY46" fmla="*/ 314185 h 727842"/>
              <a:gd name="connsiteX47" fmla="*/ 493486 w 3585388"/>
              <a:gd name="connsiteY47" fmla="*/ 321442 h 727842"/>
              <a:gd name="connsiteX48" fmla="*/ 558800 w 3585388"/>
              <a:gd name="connsiteY48" fmla="*/ 335956 h 727842"/>
              <a:gd name="connsiteX49" fmla="*/ 602343 w 3585388"/>
              <a:gd name="connsiteY49" fmla="*/ 343213 h 727842"/>
              <a:gd name="connsiteX50" fmla="*/ 645886 w 3585388"/>
              <a:gd name="connsiteY50" fmla="*/ 357727 h 727842"/>
              <a:gd name="connsiteX51" fmla="*/ 718458 w 3585388"/>
              <a:gd name="connsiteY51" fmla="*/ 372242 h 727842"/>
              <a:gd name="connsiteX52" fmla="*/ 783772 w 3585388"/>
              <a:gd name="connsiteY52" fmla="*/ 394013 h 727842"/>
              <a:gd name="connsiteX53" fmla="*/ 827315 w 3585388"/>
              <a:gd name="connsiteY53" fmla="*/ 408527 h 727842"/>
              <a:gd name="connsiteX54" fmla="*/ 863600 w 3585388"/>
              <a:gd name="connsiteY54" fmla="*/ 415785 h 727842"/>
              <a:gd name="connsiteX55" fmla="*/ 907143 w 3585388"/>
              <a:gd name="connsiteY55" fmla="*/ 430299 h 727842"/>
              <a:gd name="connsiteX56" fmla="*/ 994229 w 3585388"/>
              <a:gd name="connsiteY56" fmla="*/ 452070 h 727842"/>
              <a:gd name="connsiteX57" fmla="*/ 1016000 w 3585388"/>
              <a:gd name="connsiteY57" fmla="*/ 459327 h 727842"/>
              <a:gd name="connsiteX58" fmla="*/ 1030515 w 3585388"/>
              <a:gd name="connsiteY58" fmla="*/ 473842 h 727842"/>
              <a:gd name="connsiteX59" fmla="*/ 1052286 w 3585388"/>
              <a:gd name="connsiteY59" fmla="*/ 481099 h 727842"/>
              <a:gd name="connsiteX60" fmla="*/ 1110343 w 3585388"/>
              <a:gd name="connsiteY60" fmla="*/ 502870 h 727842"/>
              <a:gd name="connsiteX61" fmla="*/ 1153886 w 3585388"/>
              <a:gd name="connsiteY61" fmla="*/ 517385 h 727842"/>
              <a:gd name="connsiteX62" fmla="*/ 1211943 w 3585388"/>
              <a:gd name="connsiteY62" fmla="*/ 531899 h 727842"/>
              <a:gd name="connsiteX63" fmla="*/ 1240972 w 3585388"/>
              <a:gd name="connsiteY63" fmla="*/ 539156 h 727842"/>
              <a:gd name="connsiteX64" fmla="*/ 1262743 w 3585388"/>
              <a:gd name="connsiteY64" fmla="*/ 546413 h 727842"/>
              <a:gd name="connsiteX65" fmla="*/ 1299029 w 3585388"/>
              <a:gd name="connsiteY65" fmla="*/ 568185 h 727842"/>
              <a:gd name="connsiteX66" fmla="*/ 1342572 w 3585388"/>
              <a:gd name="connsiteY66" fmla="*/ 597213 h 727842"/>
              <a:gd name="connsiteX67" fmla="*/ 1429658 w 3585388"/>
              <a:gd name="connsiteY67" fmla="*/ 626242 h 727842"/>
              <a:gd name="connsiteX68" fmla="*/ 1451429 w 3585388"/>
              <a:gd name="connsiteY68" fmla="*/ 633499 h 727842"/>
              <a:gd name="connsiteX69" fmla="*/ 1473200 w 3585388"/>
              <a:gd name="connsiteY69" fmla="*/ 640756 h 727842"/>
              <a:gd name="connsiteX70" fmla="*/ 1538515 w 3585388"/>
              <a:gd name="connsiteY70" fmla="*/ 648013 h 727842"/>
              <a:gd name="connsiteX71" fmla="*/ 1669143 w 3585388"/>
              <a:gd name="connsiteY71" fmla="*/ 662527 h 727842"/>
              <a:gd name="connsiteX72" fmla="*/ 1712686 w 3585388"/>
              <a:gd name="connsiteY72" fmla="*/ 677042 h 727842"/>
              <a:gd name="connsiteX73" fmla="*/ 1734458 w 3585388"/>
              <a:gd name="connsiteY73" fmla="*/ 684299 h 727842"/>
              <a:gd name="connsiteX74" fmla="*/ 1756229 w 3585388"/>
              <a:gd name="connsiteY74" fmla="*/ 691556 h 727842"/>
              <a:gd name="connsiteX75" fmla="*/ 1857829 w 3585388"/>
              <a:gd name="connsiteY75" fmla="*/ 706070 h 727842"/>
              <a:gd name="connsiteX76" fmla="*/ 1901372 w 3585388"/>
              <a:gd name="connsiteY76" fmla="*/ 720585 h 727842"/>
              <a:gd name="connsiteX77" fmla="*/ 1959429 w 3585388"/>
              <a:gd name="connsiteY77" fmla="*/ 706070 h 727842"/>
              <a:gd name="connsiteX78" fmla="*/ 2097315 w 3585388"/>
              <a:gd name="connsiteY78" fmla="*/ 713327 h 727842"/>
              <a:gd name="connsiteX79" fmla="*/ 2155372 w 3585388"/>
              <a:gd name="connsiteY79" fmla="*/ 720585 h 727842"/>
              <a:gd name="connsiteX80" fmla="*/ 2264229 w 3585388"/>
              <a:gd name="connsiteY80" fmla="*/ 727842 h 727842"/>
              <a:gd name="connsiteX81" fmla="*/ 2619829 w 3585388"/>
              <a:gd name="connsiteY81" fmla="*/ 720585 h 727842"/>
              <a:gd name="connsiteX82" fmla="*/ 2663372 w 3585388"/>
              <a:gd name="connsiteY82" fmla="*/ 706070 h 727842"/>
              <a:gd name="connsiteX83" fmla="*/ 2692400 w 3585388"/>
              <a:gd name="connsiteY83" fmla="*/ 698813 h 727842"/>
              <a:gd name="connsiteX84" fmla="*/ 2764972 w 3585388"/>
              <a:gd name="connsiteY84" fmla="*/ 684299 h 727842"/>
              <a:gd name="connsiteX85" fmla="*/ 2786743 w 3585388"/>
              <a:gd name="connsiteY85" fmla="*/ 669785 h 727842"/>
              <a:gd name="connsiteX86" fmla="*/ 2866572 w 3585388"/>
              <a:gd name="connsiteY86" fmla="*/ 648013 h 727842"/>
              <a:gd name="connsiteX87" fmla="*/ 2939143 w 3585388"/>
              <a:gd name="connsiteY87" fmla="*/ 618985 h 727842"/>
              <a:gd name="connsiteX88" fmla="*/ 2960915 w 3585388"/>
              <a:gd name="connsiteY88" fmla="*/ 611727 h 727842"/>
              <a:gd name="connsiteX89" fmla="*/ 3011715 w 3585388"/>
              <a:gd name="connsiteY89" fmla="*/ 604470 h 727842"/>
              <a:gd name="connsiteX90" fmla="*/ 3084286 w 3585388"/>
              <a:gd name="connsiteY90" fmla="*/ 589956 h 727842"/>
              <a:gd name="connsiteX91" fmla="*/ 3113315 w 3585388"/>
              <a:gd name="connsiteY91" fmla="*/ 582699 h 727842"/>
              <a:gd name="connsiteX92" fmla="*/ 3135086 w 3585388"/>
              <a:gd name="connsiteY92" fmla="*/ 575442 h 727842"/>
              <a:gd name="connsiteX93" fmla="*/ 3200400 w 3585388"/>
              <a:gd name="connsiteY93" fmla="*/ 568185 h 727842"/>
              <a:gd name="connsiteX94" fmla="*/ 3258458 w 3585388"/>
              <a:gd name="connsiteY94" fmla="*/ 539156 h 727842"/>
              <a:gd name="connsiteX95" fmla="*/ 3294743 w 3585388"/>
              <a:gd name="connsiteY95" fmla="*/ 510127 h 727842"/>
              <a:gd name="connsiteX96" fmla="*/ 3323772 w 3585388"/>
              <a:gd name="connsiteY96" fmla="*/ 466585 h 727842"/>
              <a:gd name="connsiteX97" fmla="*/ 3338286 w 3585388"/>
              <a:gd name="connsiteY97" fmla="*/ 415785 h 727842"/>
              <a:gd name="connsiteX98" fmla="*/ 3389086 w 3585388"/>
              <a:gd name="connsiteY98" fmla="*/ 401270 h 727842"/>
              <a:gd name="connsiteX99" fmla="*/ 3577772 w 3585388"/>
              <a:gd name="connsiteY99" fmla="*/ 241614 h 727842"/>
              <a:gd name="connsiteX100" fmla="*/ 3519714 w 3585388"/>
              <a:gd name="connsiteY100" fmla="*/ 103728 h 727842"/>
              <a:gd name="connsiteX101" fmla="*/ 3258458 w 3585388"/>
              <a:gd name="connsiteY101" fmla="*/ 198070 h 727842"/>
              <a:gd name="connsiteX102" fmla="*/ 3236686 w 3585388"/>
              <a:gd name="connsiteY102" fmla="*/ 190813 h 727842"/>
              <a:gd name="connsiteX103" fmla="*/ 3229429 w 3585388"/>
              <a:gd name="connsiteY103" fmla="*/ 190813 h 727842"/>
              <a:gd name="connsiteX0" fmla="*/ 3367315 w 3585388"/>
              <a:gd name="connsiteY0" fmla="*/ 176299 h 727842"/>
              <a:gd name="connsiteX1" fmla="*/ 3389086 w 3585388"/>
              <a:gd name="connsiteY1" fmla="*/ 169042 h 727842"/>
              <a:gd name="connsiteX2" fmla="*/ 3309258 w 3585388"/>
              <a:gd name="connsiteY2" fmla="*/ 198070 h 727842"/>
              <a:gd name="connsiteX3" fmla="*/ 3149600 w 3585388"/>
              <a:gd name="connsiteY3" fmla="*/ 205327 h 727842"/>
              <a:gd name="connsiteX4" fmla="*/ 3098800 w 3585388"/>
              <a:gd name="connsiteY4" fmla="*/ 219842 h 727842"/>
              <a:gd name="connsiteX5" fmla="*/ 3055258 w 3585388"/>
              <a:gd name="connsiteY5" fmla="*/ 234356 h 727842"/>
              <a:gd name="connsiteX6" fmla="*/ 2910115 w 3585388"/>
              <a:gd name="connsiteY6" fmla="*/ 241613 h 727842"/>
              <a:gd name="connsiteX7" fmla="*/ 2699658 w 3585388"/>
              <a:gd name="connsiteY7" fmla="*/ 234356 h 727842"/>
              <a:gd name="connsiteX8" fmla="*/ 2569029 w 3585388"/>
              <a:gd name="connsiteY8" fmla="*/ 234356 h 727842"/>
              <a:gd name="connsiteX9" fmla="*/ 2525486 w 3585388"/>
              <a:gd name="connsiteY9" fmla="*/ 219842 h 727842"/>
              <a:gd name="connsiteX10" fmla="*/ 2431143 w 3585388"/>
              <a:gd name="connsiteY10" fmla="*/ 205327 h 727842"/>
              <a:gd name="connsiteX11" fmla="*/ 2409372 w 3585388"/>
              <a:gd name="connsiteY11" fmla="*/ 198070 h 727842"/>
              <a:gd name="connsiteX12" fmla="*/ 2307772 w 3585388"/>
              <a:gd name="connsiteY12" fmla="*/ 183556 h 727842"/>
              <a:gd name="connsiteX13" fmla="*/ 2286000 w 3585388"/>
              <a:gd name="connsiteY13" fmla="*/ 176299 h 727842"/>
              <a:gd name="connsiteX14" fmla="*/ 2256972 w 3585388"/>
              <a:gd name="connsiteY14" fmla="*/ 169042 h 727842"/>
              <a:gd name="connsiteX15" fmla="*/ 2227943 w 3585388"/>
              <a:gd name="connsiteY15" fmla="*/ 140013 h 727842"/>
              <a:gd name="connsiteX16" fmla="*/ 2148115 w 3585388"/>
              <a:gd name="connsiteY16" fmla="*/ 118242 h 727842"/>
              <a:gd name="connsiteX17" fmla="*/ 2104572 w 3585388"/>
              <a:gd name="connsiteY17" fmla="*/ 103727 h 727842"/>
              <a:gd name="connsiteX18" fmla="*/ 2082800 w 3585388"/>
              <a:gd name="connsiteY18" fmla="*/ 96470 h 727842"/>
              <a:gd name="connsiteX19" fmla="*/ 2024743 w 3585388"/>
              <a:gd name="connsiteY19" fmla="*/ 89213 h 727842"/>
              <a:gd name="connsiteX20" fmla="*/ 1981200 w 3585388"/>
              <a:gd name="connsiteY20" fmla="*/ 74699 h 727842"/>
              <a:gd name="connsiteX21" fmla="*/ 1930400 w 3585388"/>
              <a:gd name="connsiteY21" fmla="*/ 67442 h 727842"/>
              <a:gd name="connsiteX22" fmla="*/ 1894115 w 3585388"/>
              <a:gd name="connsiteY22" fmla="*/ 60185 h 727842"/>
              <a:gd name="connsiteX23" fmla="*/ 1799772 w 3585388"/>
              <a:gd name="connsiteY23" fmla="*/ 2127 h 727842"/>
              <a:gd name="connsiteX24" fmla="*/ 1502229 w 3585388"/>
              <a:gd name="connsiteY24" fmla="*/ 9385 h 727842"/>
              <a:gd name="connsiteX25" fmla="*/ 1168400 w 3585388"/>
              <a:gd name="connsiteY25" fmla="*/ 45670 h 727842"/>
              <a:gd name="connsiteX26" fmla="*/ 1066800 w 3585388"/>
              <a:gd name="connsiteY26" fmla="*/ 52927 h 727842"/>
              <a:gd name="connsiteX27" fmla="*/ 1023258 w 3585388"/>
              <a:gd name="connsiteY27" fmla="*/ 67442 h 727842"/>
              <a:gd name="connsiteX28" fmla="*/ 994229 w 3585388"/>
              <a:gd name="connsiteY28" fmla="*/ 74699 h 727842"/>
              <a:gd name="connsiteX29" fmla="*/ 950686 w 3585388"/>
              <a:gd name="connsiteY29" fmla="*/ 89213 h 727842"/>
              <a:gd name="connsiteX30" fmla="*/ 718458 w 3585388"/>
              <a:gd name="connsiteY30" fmla="*/ 96470 h 727842"/>
              <a:gd name="connsiteX31" fmla="*/ 275772 w 3585388"/>
              <a:gd name="connsiteY31" fmla="*/ 89213 h 727842"/>
              <a:gd name="connsiteX32" fmla="*/ 232229 w 3585388"/>
              <a:gd name="connsiteY32" fmla="*/ 74699 h 727842"/>
              <a:gd name="connsiteX33" fmla="*/ 116115 w 3585388"/>
              <a:gd name="connsiteY33" fmla="*/ 67442 h 727842"/>
              <a:gd name="connsiteX34" fmla="*/ 50800 w 3585388"/>
              <a:gd name="connsiteY34" fmla="*/ 74699 h 727842"/>
              <a:gd name="connsiteX35" fmla="*/ 14515 w 3585388"/>
              <a:gd name="connsiteY35" fmla="*/ 110985 h 727842"/>
              <a:gd name="connsiteX36" fmla="*/ 0 w 3585388"/>
              <a:gd name="connsiteY36" fmla="*/ 125499 h 727842"/>
              <a:gd name="connsiteX37" fmla="*/ 7258 w 3585388"/>
              <a:gd name="connsiteY37" fmla="*/ 161785 h 727842"/>
              <a:gd name="connsiteX38" fmla="*/ 29029 w 3585388"/>
              <a:gd name="connsiteY38" fmla="*/ 183556 h 727842"/>
              <a:gd name="connsiteX39" fmla="*/ 50800 w 3585388"/>
              <a:gd name="connsiteY39" fmla="*/ 198070 h 727842"/>
              <a:gd name="connsiteX40" fmla="*/ 101600 w 3585388"/>
              <a:gd name="connsiteY40" fmla="*/ 212585 h 727842"/>
              <a:gd name="connsiteX41" fmla="*/ 145143 w 3585388"/>
              <a:gd name="connsiteY41" fmla="*/ 234356 h 727842"/>
              <a:gd name="connsiteX42" fmla="*/ 188686 w 3585388"/>
              <a:gd name="connsiteY42" fmla="*/ 256127 h 727842"/>
              <a:gd name="connsiteX43" fmla="*/ 203200 w 3585388"/>
              <a:gd name="connsiteY43" fmla="*/ 270642 h 727842"/>
              <a:gd name="connsiteX44" fmla="*/ 268515 w 3585388"/>
              <a:gd name="connsiteY44" fmla="*/ 285156 h 727842"/>
              <a:gd name="connsiteX45" fmla="*/ 370115 w 3585388"/>
              <a:gd name="connsiteY45" fmla="*/ 299670 h 727842"/>
              <a:gd name="connsiteX46" fmla="*/ 471715 w 3585388"/>
              <a:gd name="connsiteY46" fmla="*/ 314185 h 727842"/>
              <a:gd name="connsiteX47" fmla="*/ 493486 w 3585388"/>
              <a:gd name="connsiteY47" fmla="*/ 321442 h 727842"/>
              <a:gd name="connsiteX48" fmla="*/ 558800 w 3585388"/>
              <a:gd name="connsiteY48" fmla="*/ 335956 h 727842"/>
              <a:gd name="connsiteX49" fmla="*/ 602343 w 3585388"/>
              <a:gd name="connsiteY49" fmla="*/ 343213 h 727842"/>
              <a:gd name="connsiteX50" fmla="*/ 645886 w 3585388"/>
              <a:gd name="connsiteY50" fmla="*/ 357727 h 727842"/>
              <a:gd name="connsiteX51" fmla="*/ 718458 w 3585388"/>
              <a:gd name="connsiteY51" fmla="*/ 372242 h 727842"/>
              <a:gd name="connsiteX52" fmla="*/ 783772 w 3585388"/>
              <a:gd name="connsiteY52" fmla="*/ 394013 h 727842"/>
              <a:gd name="connsiteX53" fmla="*/ 827315 w 3585388"/>
              <a:gd name="connsiteY53" fmla="*/ 408527 h 727842"/>
              <a:gd name="connsiteX54" fmla="*/ 863600 w 3585388"/>
              <a:gd name="connsiteY54" fmla="*/ 415785 h 727842"/>
              <a:gd name="connsiteX55" fmla="*/ 907143 w 3585388"/>
              <a:gd name="connsiteY55" fmla="*/ 430299 h 727842"/>
              <a:gd name="connsiteX56" fmla="*/ 994229 w 3585388"/>
              <a:gd name="connsiteY56" fmla="*/ 452070 h 727842"/>
              <a:gd name="connsiteX57" fmla="*/ 1016000 w 3585388"/>
              <a:gd name="connsiteY57" fmla="*/ 459327 h 727842"/>
              <a:gd name="connsiteX58" fmla="*/ 1030515 w 3585388"/>
              <a:gd name="connsiteY58" fmla="*/ 473842 h 727842"/>
              <a:gd name="connsiteX59" fmla="*/ 1052286 w 3585388"/>
              <a:gd name="connsiteY59" fmla="*/ 481099 h 727842"/>
              <a:gd name="connsiteX60" fmla="*/ 1110343 w 3585388"/>
              <a:gd name="connsiteY60" fmla="*/ 502870 h 727842"/>
              <a:gd name="connsiteX61" fmla="*/ 1153886 w 3585388"/>
              <a:gd name="connsiteY61" fmla="*/ 517385 h 727842"/>
              <a:gd name="connsiteX62" fmla="*/ 1211943 w 3585388"/>
              <a:gd name="connsiteY62" fmla="*/ 531899 h 727842"/>
              <a:gd name="connsiteX63" fmla="*/ 1240972 w 3585388"/>
              <a:gd name="connsiteY63" fmla="*/ 539156 h 727842"/>
              <a:gd name="connsiteX64" fmla="*/ 1262743 w 3585388"/>
              <a:gd name="connsiteY64" fmla="*/ 546413 h 727842"/>
              <a:gd name="connsiteX65" fmla="*/ 1299029 w 3585388"/>
              <a:gd name="connsiteY65" fmla="*/ 568185 h 727842"/>
              <a:gd name="connsiteX66" fmla="*/ 1342572 w 3585388"/>
              <a:gd name="connsiteY66" fmla="*/ 597213 h 727842"/>
              <a:gd name="connsiteX67" fmla="*/ 1429658 w 3585388"/>
              <a:gd name="connsiteY67" fmla="*/ 626242 h 727842"/>
              <a:gd name="connsiteX68" fmla="*/ 1451429 w 3585388"/>
              <a:gd name="connsiteY68" fmla="*/ 633499 h 727842"/>
              <a:gd name="connsiteX69" fmla="*/ 1473200 w 3585388"/>
              <a:gd name="connsiteY69" fmla="*/ 640756 h 727842"/>
              <a:gd name="connsiteX70" fmla="*/ 1538515 w 3585388"/>
              <a:gd name="connsiteY70" fmla="*/ 648013 h 727842"/>
              <a:gd name="connsiteX71" fmla="*/ 1669143 w 3585388"/>
              <a:gd name="connsiteY71" fmla="*/ 662527 h 727842"/>
              <a:gd name="connsiteX72" fmla="*/ 1712686 w 3585388"/>
              <a:gd name="connsiteY72" fmla="*/ 677042 h 727842"/>
              <a:gd name="connsiteX73" fmla="*/ 1734458 w 3585388"/>
              <a:gd name="connsiteY73" fmla="*/ 684299 h 727842"/>
              <a:gd name="connsiteX74" fmla="*/ 1756229 w 3585388"/>
              <a:gd name="connsiteY74" fmla="*/ 691556 h 727842"/>
              <a:gd name="connsiteX75" fmla="*/ 1857829 w 3585388"/>
              <a:gd name="connsiteY75" fmla="*/ 706070 h 727842"/>
              <a:gd name="connsiteX76" fmla="*/ 1901372 w 3585388"/>
              <a:gd name="connsiteY76" fmla="*/ 720585 h 727842"/>
              <a:gd name="connsiteX77" fmla="*/ 1959429 w 3585388"/>
              <a:gd name="connsiteY77" fmla="*/ 706070 h 727842"/>
              <a:gd name="connsiteX78" fmla="*/ 2097315 w 3585388"/>
              <a:gd name="connsiteY78" fmla="*/ 713327 h 727842"/>
              <a:gd name="connsiteX79" fmla="*/ 2155372 w 3585388"/>
              <a:gd name="connsiteY79" fmla="*/ 720585 h 727842"/>
              <a:gd name="connsiteX80" fmla="*/ 2264229 w 3585388"/>
              <a:gd name="connsiteY80" fmla="*/ 727842 h 727842"/>
              <a:gd name="connsiteX81" fmla="*/ 2619829 w 3585388"/>
              <a:gd name="connsiteY81" fmla="*/ 720585 h 727842"/>
              <a:gd name="connsiteX82" fmla="*/ 2663372 w 3585388"/>
              <a:gd name="connsiteY82" fmla="*/ 706070 h 727842"/>
              <a:gd name="connsiteX83" fmla="*/ 2692400 w 3585388"/>
              <a:gd name="connsiteY83" fmla="*/ 698813 h 727842"/>
              <a:gd name="connsiteX84" fmla="*/ 2764972 w 3585388"/>
              <a:gd name="connsiteY84" fmla="*/ 684299 h 727842"/>
              <a:gd name="connsiteX85" fmla="*/ 2786743 w 3585388"/>
              <a:gd name="connsiteY85" fmla="*/ 669785 h 727842"/>
              <a:gd name="connsiteX86" fmla="*/ 2866572 w 3585388"/>
              <a:gd name="connsiteY86" fmla="*/ 648013 h 727842"/>
              <a:gd name="connsiteX87" fmla="*/ 2939143 w 3585388"/>
              <a:gd name="connsiteY87" fmla="*/ 618985 h 727842"/>
              <a:gd name="connsiteX88" fmla="*/ 2960915 w 3585388"/>
              <a:gd name="connsiteY88" fmla="*/ 611727 h 727842"/>
              <a:gd name="connsiteX89" fmla="*/ 3011715 w 3585388"/>
              <a:gd name="connsiteY89" fmla="*/ 604470 h 727842"/>
              <a:gd name="connsiteX90" fmla="*/ 3084286 w 3585388"/>
              <a:gd name="connsiteY90" fmla="*/ 589956 h 727842"/>
              <a:gd name="connsiteX91" fmla="*/ 3113315 w 3585388"/>
              <a:gd name="connsiteY91" fmla="*/ 582699 h 727842"/>
              <a:gd name="connsiteX92" fmla="*/ 3135086 w 3585388"/>
              <a:gd name="connsiteY92" fmla="*/ 575442 h 727842"/>
              <a:gd name="connsiteX93" fmla="*/ 3200400 w 3585388"/>
              <a:gd name="connsiteY93" fmla="*/ 568185 h 727842"/>
              <a:gd name="connsiteX94" fmla="*/ 3258458 w 3585388"/>
              <a:gd name="connsiteY94" fmla="*/ 539156 h 727842"/>
              <a:gd name="connsiteX95" fmla="*/ 3294743 w 3585388"/>
              <a:gd name="connsiteY95" fmla="*/ 510127 h 727842"/>
              <a:gd name="connsiteX96" fmla="*/ 3323772 w 3585388"/>
              <a:gd name="connsiteY96" fmla="*/ 466585 h 727842"/>
              <a:gd name="connsiteX97" fmla="*/ 3381829 w 3585388"/>
              <a:gd name="connsiteY97" fmla="*/ 423042 h 727842"/>
              <a:gd name="connsiteX98" fmla="*/ 3389086 w 3585388"/>
              <a:gd name="connsiteY98" fmla="*/ 401270 h 727842"/>
              <a:gd name="connsiteX99" fmla="*/ 3577772 w 3585388"/>
              <a:gd name="connsiteY99" fmla="*/ 241614 h 727842"/>
              <a:gd name="connsiteX100" fmla="*/ 3519714 w 3585388"/>
              <a:gd name="connsiteY100" fmla="*/ 103728 h 727842"/>
              <a:gd name="connsiteX101" fmla="*/ 3258458 w 3585388"/>
              <a:gd name="connsiteY101" fmla="*/ 198070 h 727842"/>
              <a:gd name="connsiteX102" fmla="*/ 3236686 w 3585388"/>
              <a:gd name="connsiteY102" fmla="*/ 190813 h 727842"/>
              <a:gd name="connsiteX103" fmla="*/ 3229429 w 3585388"/>
              <a:gd name="connsiteY103" fmla="*/ 190813 h 727842"/>
              <a:gd name="connsiteX0" fmla="*/ 3367315 w 3583406"/>
              <a:gd name="connsiteY0" fmla="*/ 176299 h 727842"/>
              <a:gd name="connsiteX1" fmla="*/ 3389086 w 3583406"/>
              <a:gd name="connsiteY1" fmla="*/ 169042 h 727842"/>
              <a:gd name="connsiteX2" fmla="*/ 3309258 w 3583406"/>
              <a:gd name="connsiteY2" fmla="*/ 198070 h 727842"/>
              <a:gd name="connsiteX3" fmla="*/ 3149600 w 3583406"/>
              <a:gd name="connsiteY3" fmla="*/ 205327 h 727842"/>
              <a:gd name="connsiteX4" fmla="*/ 3098800 w 3583406"/>
              <a:gd name="connsiteY4" fmla="*/ 219842 h 727842"/>
              <a:gd name="connsiteX5" fmla="*/ 3055258 w 3583406"/>
              <a:gd name="connsiteY5" fmla="*/ 234356 h 727842"/>
              <a:gd name="connsiteX6" fmla="*/ 2910115 w 3583406"/>
              <a:gd name="connsiteY6" fmla="*/ 241613 h 727842"/>
              <a:gd name="connsiteX7" fmla="*/ 2699658 w 3583406"/>
              <a:gd name="connsiteY7" fmla="*/ 234356 h 727842"/>
              <a:gd name="connsiteX8" fmla="*/ 2569029 w 3583406"/>
              <a:gd name="connsiteY8" fmla="*/ 234356 h 727842"/>
              <a:gd name="connsiteX9" fmla="*/ 2525486 w 3583406"/>
              <a:gd name="connsiteY9" fmla="*/ 219842 h 727842"/>
              <a:gd name="connsiteX10" fmla="*/ 2431143 w 3583406"/>
              <a:gd name="connsiteY10" fmla="*/ 205327 h 727842"/>
              <a:gd name="connsiteX11" fmla="*/ 2409372 w 3583406"/>
              <a:gd name="connsiteY11" fmla="*/ 198070 h 727842"/>
              <a:gd name="connsiteX12" fmla="*/ 2307772 w 3583406"/>
              <a:gd name="connsiteY12" fmla="*/ 183556 h 727842"/>
              <a:gd name="connsiteX13" fmla="*/ 2286000 w 3583406"/>
              <a:gd name="connsiteY13" fmla="*/ 176299 h 727842"/>
              <a:gd name="connsiteX14" fmla="*/ 2256972 w 3583406"/>
              <a:gd name="connsiteY14" fmla="*/ 169042 h 727842"/>
              <a:gd name="connsiteX15" fmla="*/ 2227943 w 3583406"/>
              <a:gd name="connsiteY15" fmla="*/ 140013 h 727842"/>
              <a:gd name="connsiteX16" fmla="*/ 2148115 w 3583406"/>
              <a:gd name="connsiteY16" fmla="*/ 118242 h 727842"/>
              <a:gd name="connsiteX17" fmla="*/ 2104572 w 3583406"/>
              <a:gd name="connsiteY17" fmla="*/ 103727 h 727842"/>
              <a:gd name="connsiteX18" fmla="*/ 2082800 w 3583406"/>
              <a:gd name="connsiteY18" fmla="*/ 96470 h 727842"/>
              <a:gd name="connsiteX19" fmla="*/ 2024743 w 3583406"/>
              <a:gd name="connsiteY19" fmla="*/ 89213 h 727842"/>
              <a:gd name="connsiteX20" fmla="*/ 1981200 w 3583406"/>
              <a:gd name="connsiteY20" fmla="*/ 74699 h 727842"/>
              <a:gd name="connsiteX21" fmla="*/ 1930400 w 3583406"/>
              <a:gd name="connsiteY21" fmla="*/ 67442 h 727842"/>
              <a:gd name="connsiteX22" fmla="*/ 1894115 w 3583406"/>
              <a:gd name="connsiteY22" fmla="*/ 60185 h 727842"/>
              <a:gd name="connsiteX23" fmla="*/ 1799772 w 3583406"/>
              <a:gd name="connsiteY23" fmla="*/ 2127 h 727842"/>
              <a:gd name="connsiteX24" fmla="*/ 1502229 w 3583406"/>
              <a:gd name="connsiteY24" fmla="*/ 9385 h 727842"/>
              <a:gd name="connsiteX25" fmla="*/ 1168400 w 3583406"/>
              <a:gd name="connsiteY25" fmla="*/ 45670 h 727842"/>
              <a:gd name="connsiteX26" fmla="*/ 1066800 w 3583406"/>
              <a:gd name="connsiteY26" fmla="*/ 52927 h 727842"/>
              <a:gd name="connsiteX27" fmla="*/ 1023258 w 3583406"/>
              <a:gd name="connsiteY27" fmla="*/ 67442 h 727842"/>
              <a:gd name="connsiteX28" fmla="*/ 994229 w 3583406"/>
              <a:gd name="connsiteY28" fmla="*/ 74699 h 727842"/>
              <a:gd name="connsiteX29" fmla="*/ 950686 w 3583406"/>
              <a:gd name="connsiteY29" fmla="*/ 89213 h 727842"/>
              <a:gd name="connsiteX30" fmla="*/ 718458 w 3583406"/>
              <a:gd name="connsiteY30" fmla="*/ 96470 h 727842"/>
              <a:gd name="connsiteX31" fmla="*/ 275772 w 3583406"/>
              <a:gd name="connsiteY31" fmla="*/ 89213 h 727842"/>
              <a:gd name="connsiteX32" fmla="*/ 232229 w 3583406"/>
              <a:gd name="connsiteY32" fmla="*/ 74699 h 727842"/>
              <a:gd name="connsiteX33" fmla="*/ 116115 w 3583406"/>
              <a:gd name="connsiteY33" fmla="*/ 67442 h 727842"/>
              <a:gd name="connsiteX34" fmla="*/ 50800 w 3583406"/>
              <a:gd name="connsiteY34" fmla="*/ 74699 h 727842"/>
              <a:gd name="connsiteX35" fmla="*/ 14515 w 3583406"/>
              <a:gd name="connsiteY35" fmla="*/ 110985 h 727842"/>
              <a:gd name="connsiteX36" fmla="*/ 0 w 3583406"/>
              <a:gd name="connsiteY36" fmla="*/ 125499 h 727842"/>
              <a:gd name="connsiteX37" fmla="*/ 7258 w 3583406"/>
              <a:gd name="connsiteY37" fmla="*/ 161785 h 727842"/>
              <a:gd name="connsiteX38" fmla="*/ 29029 w 3583406"/>
              <a:gd name="connsiteY38" fmla="*/ 183556 h 727842"/>
              <a:gd name="connsiteX39" fmla="*/ 50800 w 3583406"/>
              <a:gd name="connsiteY39" fmla="*/ 198070 h 727842"/>
              <a:gd name="connsiteX40" fmla="*/ 101600 w 3583406"/>
              <a:gd name="connsiteY40" fmla="*/ 212585 h 727842"/>
              <a:gd name="connsiteX41" fmla="*/ 145143 w 3583406"/>
              <a:gd name="connsiteY41" fmla="*/ 234356 h 727842"/>
              <a:gd name="connsiteX42" fmla="*/ 188686 w 3583406"/>
              <a:gd name="connsiteY42" fmla="*/ 256127 h 727842"/>
              <a:gd name="connsiteX43" fmla="*/ 203200 w 3583406"/>
              <a:gd name="connsiteY43" fmla="*/ 270642 h 727842"/>
              <a:gd name="connsiteX44" fmla="*/ 268515 w 3583406"/>
              <a:gd name="connsiteY44" fmla="*/ 285156 h 727842"/>
              <a:gd name="connsiteX45" fmla="*/ 370115 w 3583406"/>
              <a:gd name="connsiteY45" fmla="*/ 299670 h 727842"/>
              <a:gd name="connsiteX46" fmla="*/ 471715 w 3583406"/>
              <a:gd name="connsiteY46" fmla="*/ 314185 h 727842"/>
              <a:gd name="connsiteX47" fmla="*/ 493486 w 3583406"/>
              <a:gd name="connsiteY47" fmla="*/ 321442 h 727842"/>
              <a:gd name="connsiteX48" fmla="*/ 558800 w 3583406"/>
              <a:gd name="connsiteY48" fmla="*/ 335956 h 727842"/>
              <a:gd name="connsiteX49" fmla="*/ 602343 w 3583406"/>
              <a:gd name="connsiteY49" fmla="*/ 343213 h 727842"/>
              <a:gd name="connsiteX50" fmla="*/ 645886 w 3583406"/>
              <a:gd name="connsiteY50" fmla="*/ 357727 h 727842"/>
              <a:gd name="connsiteX51" fmla="*/ 718458 w 3583406"/>
              <a:gd name="connsiteY51" fmla="*/ 372242 h 727842"/>
              <a:gd name="connsiteX52" fmla="*/ 783772 w 3583406"/>
              <a:gd name="connsiteY52" fmla="*/ 394013 h 727842"/>
              <a:gd name="connsiteX53" fmla="*/ 827315 w 3583406"/>
              <a:gd name="connsiteY53" fmla="*/ 408527 h 727842"/>
              <a:gd name="connsiteX54" fmla="*/ 863600 w 3583406"/>
              <a:gd name="connsiteY54" fmla="*/ 415785 h 727842"/>
              <a:gd name="connsiteX55" fmla="*/ 907143 w 3583406"/>
              <a:gd name="connsiteY55" fmla="*/ 430299 h 727842"/>
              <a:gd name="connsiteX56" fmla="*/ 994229 w 3583406"/>
              <a:gd name="connsiteY56" fmla="*/ 452070 h 727842"/>
              <a:gd name="connsiteX57" fmla="*/ 1016000 w 3583406"/>
              <a:gd name="connsiteY57" fmla="*/ 459327 h 727842"/>
              <a:gd name="connsiteX58" fmla="*/ 1030515 w 3583406"/>
              <a:gd name="connsiteY58" fmla="*/ 473842 h 727842"/>
              <a:gd name="connsiteX59" fmla="*/ 1052286 w 3583406"/>
              <a:gd name="connsiteY59" fmla="*/ 481099 h 727842"/>
              <a:gd name="connsiteX60" fmla="*/ 1110343 w 3583406"/>
              <a:gd name="connsiteY60" fmla="*/ 502870 h 727842"/>
              <a:gd name="connsiteX61" fmla="*/ 1153886 w 3583406"/>
              <a:gd name="connsiteY61" fmla="*/ 517385 h 727842"/>
              <a:gd name="connsiteX62" fmla="*/ 1211943 w 3583406"/>
              <a:gd name="connsiteY62" fmla="*/ 531899 h 727842"/>
              <a:gd name="connsiteX63" fmla="*/ 1240972 w 3583406"/>
              <a:gd name="connsiteY63" fmla="*/ 539156 h 727842"/>
              <a:gd name="connsiteX64" fmla="*/ 1262743 w 3583406"/>
              <a:gd name="connsiteY64" fmla="*/ 546413 h 727842"/>
              <a:gd name="connsiteX65" fmla="*/ 1299029 w 3583406"/>
              <a:gd name="connsiteY65" fmla="*/ 568185 h 727842"/>
              <a:gd name="connsiteX66" fmla="*/ 1342572 w 3583406"/>
              <a:gd name="connsiteY66" fmla="*/ 597213 h 727842"/>
              <a:gd name="connsiteX67" fmla="*/ 1429658 w 3583406"/>
              <a:gd name="connsiteY67" fmla="*/ 626242 h 727842"/>
              <a:gd name="connsiteX68" fmla="*/ 1451429 w 3583406"/>
              <a:gd name="connsiteY68" fmla="*/ 633499 h 727842"/>
              <a:gd name="connsiteX69" fmla="*/ 1473200 w 3583406"/>
              <a:gd name="connsiteY69" fmla="*/ 640756 h 727842"/>
              <a:gd name="connsiteX70" fmla="*/ 1538515 w 3583406"/>
              <a:gd name="connsiteY70" fmla="*/ 648013 h 727842"/>
              <a:gd name="connsiteX71" fmla="*/ 1669143 w 3583406"/>
              <a:gd name="connsiteY71" fmla="*/ 662527 h 727842"/>
              <a:gd name="connsiteX72" fmla="*/ 1712686 w 3583406"/>
              <a:gd name="connsiteY72" fmla="*/ 677042 h 727842"/>
              <a:gd name="connsiteX73" fmla="*/ 1734458 w 3583406"/>
              <a:gd name="connsiteY73" fmla="*/ 684299 h 727842"/>
              <a:gd name="connsiteX74" fmla="*/ 1756229 w 3583406"/>
              <a:gd name="connsiteY74" fmla="*/ 691556 h 727842"/>
              <a:gd name="connsiteX75" fmla="*/ 1857829 w 3583406"/>
              <a:gd name="connsiteY75" fmla="*/ 706070 h 727842"/>
              <a:gd name="connsiteX76" fmla="*/ 1901372 w 3583406"/>
              <a:gd name="connsiteY76" fmla="*/ 720585 h 727842"/>
              <a:gd name="connsiteX77" fmla="*/ 1959429 w 3583406"/>
              <a:gd name="connsiteY77" fmla="*/ 706070 h 727842"/>
              <a:gd name="connsiteX78" fmla="*/ 2097315 w 3583406"/>
              <a:gd name="connsiteY78" fmla="*/ 713327 h 727842"/>
              <a:gd name="connsiteX79" fmla="*/ 2155372 w 3583406"/>
              <a:gd name="connsiteY79" fmla="*/ 720585 h 727842"/>
              <a:gd name="connsiteX80" fmla="*/ 2264229 w 3583406"/>
              <a:gd name="connsiteY80" fmla="*/ 727842 h 727842"/>
              <a:gd name="connsiteX81" fmla="*/ 2619829 w 3583406"/>
              <a:gd name="connsiteY81" fmla="*/ 720585 h 727842"/>
              <a:gd name="connsiteX82" fmla="*/ 2663372 w 3583406"/>
              <a:gd name="connsiteY82" fmla="*/ 706070 h 727842"/>
              <a:gd name="connsiteX83" fmla="*/ 2692400 w 3583406"/>
              <a:gd name="connsiteY83" fmla="*/ 698813 h 727842"/>
              <a:gd name="connsiteX84" fmla="*/ 2764972 w 3583406"/>
              <a:gd name="connsiteY84" fmla="*/ 684299 h 727842"/>
              <a:gd name="connsiteX85" fmla="*/ 2786743 w 3583406"/>
              <a:gd name="connsiteY85" fmla="*/ 669785 h 727842"/>
              <a:gd name="connsiteX86" fmla="*/ 2866572 w 3583406"/>
              <a:gd name="connsiteY86" fmla="*/ 648013 h 727842"/>
              <a:gd name="connsiteX87" fmla="*/ 2939143 w 3583406"/>
              <a:gd name="connsiteY87" fmla="*/ 618985 h 727842"/>
              <a:gd name="connsiteX88" fmla="*/ 2960915 w 3583406"/>
              <a:gd name="connsiteY88" fmla="*/ 611727 h 727842"/>
              <a:gd name="connsiteX89" fmla="*/ 3011715 w 3583406"/>
              <a:gd name="connsiteY89" fmla="*/ 604470 h 727842"/>
              <a:gd name="connsiteX90" fmla="*/ 3084286 w 3583406"/>
              <a:gd name="connsiteY90" fmla="*/ 589956 h 727842"/>
              <a:gd name="connsiteX91" fmla="*/ 3113315 w 3583406"/>
              <a:gd name="connsiteY91" fmla="*/ 582699 h 727842"/>
              <a:gd name="connsiteX92" fmla="*/ 3135086 w 3583406"/>
              <a:gd name="connsiteY92" fmla="*/ 575442 h 727842"/>
              <a:gd name="connsiteX93" fmla="*/ 3200400 w 3583406"/>
              <a:gd name="connsiteY93" fmla="*/ 568185 h 727842"/>
              <a:gd name="connsiteX94" fmla="*/ 3258458 w 3583406"/>
              <a:gd name="connsiteY94" fmla="*/ 539156 h 727842"/>
              <a:gd name="connsiteX95" fmla="*/ 3294743 w 3583406"/>
              <a:gd name="connsiteY95" fmla="*/ 510127 h 727842"/>
              <a:gd name="connsiteX96" fmla="*/ 3323772 w 3583406"/>
              <a:gd name="connsiteY96" fmla="*/ 466585 h 727842"/>
              <a:gd name="connsiteX97" fmla="*/ 3381829 w 3583406"/>
              <a:gd name="connsiteY97" fmla="*/ 423042 h 727842"/>
              <a:gd name="connsiteX98" fmla="*/ 3418115 w 3583406"/>
              <a:gd name="connsiteY98" fmla="*/ 401270 h 727842"/>
              <a:gd name="connsiteX99" fmla="*/ 3577772 w 3583406"/>
              <a:gd name="connsiteY99" fmla="*/ 241614 h 727842"/>
              <a:gd name="connsiteX100" fmla="*/ 3519714 w 3583406"/>
              <a:gd name="connsiteY100" fmla="*/ 103728 h 727842"/>
              <a:gd name="connsiteX101" fmla="*/ 3258458 w 3583406"/>
              <a:gd name="connsiteY101" fmla="*/ 198070 h 727842"/>
              <a:gd name="connsiteX102" fmla="*/ 3236686 w 3583406"/>
              <a:gd name="connsiteY102" fmla="*/ 190813 h 727842"/>
              <a:gd name="connsiteX103" fmla="*/ 3229429 w 3583406"/>
              <a:gd name="connsiteY103" fmla="*/ 190813 h 727842"/>
              <a:gd name="connsiteX0" fmla="*/ 3367315 w 3629984"/>
              <a:gd name="connsiteY0" fmla="*/ 176299 h 727842"/>
              <a:gd name="connsiteX1" fmla="*/ 3389086 w 3629984"/>
              <a:gd name="connsiteY1" fmla="*/ 169042 h 727842"/>
              <a:gd name="connsiteX2" fmla="*/ 3309258 w 3629984"/>
              <a:gd name="connsiteY2" fmla="*/ 198070 h 727842"/>
              <a:gd name="connsiteX3" fmla="*/ 3149600 w 3629984"/>
              <a:gd name="connsiteY3" fmla="*/ 205327 h 727842"/>
              <a:gd name="connsiteX4" fmla="*/ 3098800 w 3629984"/>
              <a:gd name="connsiteY4" fmla="*/ 219842 h 727842"/>
              <a:gd name="connsiteX5" fmla="*/ 3055258 w 3629984"/>
              <a:gd name="connsiteY5" fmla="*/ 234356 h 727842"/>
              <a:gd name="connsiteX6" fmla="*/ 2910115 w 3629984"/>
              <a:gd name="connsiteY6" fmla="*/ 241613 h 727842"/>
              <a:gd name="connsiteX7" fmla="*/ 2699658 w 3629984"/>
              <a:gd name="connsiteY7" fmla="*/ 234356 h 727842"/>
              <a:gd name="connsiteX8" fmla="*/ 2569029 w 3629984"/>
              <a:gd name="connsiteY8" fmla="*/ 234356 h 727842"/>
              <a:gd name="connsiteX9" fmla="*/ 2525486 w 3629984"/>
              <a:gd name="connsiteY9" fmla="*/ 219842 h 727842"/>
              <a:gd name="connsiteX10" fmla="*/ 2431143 w 3629984"/>
              <a:gd name="connsiteY10" fmla="*/ 205327 h 727842"/>
              <a:gd name="connsiteX11" fmla="*/ 2409372 w 3629984"/>
              <a:gd name="connsiteY11" fmla="*/ 198070 h 727842"/>
              <a:gd name="connsiteX12" fmla="*/ 2307772 w 3629984"/>
              <a:gd name="connsiteY12" fmla="*/ 183556 h 727842"/>
              <a:gd name="connsiteX13" fmla="*/ 2286000 w 3629984"/>
              <a:gd name="connsiteY13" fmla="*/ 176299 h 727842"/>
              <a:gd name="connsiteX14" fmla="*/ 2256972 w 3629984"/>
              <a:gd name="connsiteY14" fmla="*/ 169042 h 727842"/>
              <a:gd name="connsiteX15" fmla="*/ 2227943 w 3629984"/>
              <a:gd name="connsiteY15" fmla="*/ 140013 h 727842"/>
              <a:gd name="connsiteX16" fmla="*/ 2148115 w 3629984"/>
              <a:gd name="connsiteY16" fmla="*/ 118242 h 727842"/>
              <a:gd name="connsiteX17" fmla="*/ 2104572 w 3629984"/>
              <a:gd name="connsiteY17" fmla="*/ 103727 h 727842"/>
              <a:gd name="connsiteX18" fmla="*/ 2082800 w 3629984"/>
              <a:gd name="connsiteY18" fmla="*/ 96470 h 727842"/>
              <a:gd name="connsiteX19" fmla="*/ 2024743 w 3629984"/>
              <a:gd name="connsiteY19" fmla="*/ 89213 h 727842"/>
              <a:gd name="connsiteX20" fmla="*/ 1981200 w 3629984"/>
              <a:gd name="connsiteY20" fmla="*/ 74699 h 727842"/>
              <a:gd name="connsiteX21" fmla="*/ 1930400 w 3629984"/>
              <a:gd name="connsiteY21" fmla="*/ 67442 h 727842"/>
              <a:gd name="connsiteX22" fmla="*/ 1894115 w 3629984"/>
              <a:gd name="connsiteY22" fmla="*/ 60185 h 727842"/>
              <a:gd name="connsiteX23" fmla="*/ 1799772 w 3629984"/>
              <a:gd name="connsiteY23" fmla="*/ 2127 h 727842"/>
              <a:gd name="connsiteX24" fmla="*/ 1502229 w 3629984"/>
              <a:gd name="connsiteY24" fmla="*/ 9385 h 727842"/>
              <a:gd name="connsiteX25" fmla="*/ 1168400 w 3629984"/>
              <a:gd name="connsiteY25" fmla="*/ 45670 h 727842"/>
              <a:gd name="connsiteX26" fmla="*/ 1066800 w 3629984"/>
              <a:gd name="connsiteY26" fmla="*/ 52927 h 727842"/>
              <a:gd name="connsiteX27" fmla="*/ 1023258 w 3629984"/>
              <a:gd name="connsiteY27" fmla="*/ 67442 h 727842"/>
              <a:gd name="connsiteX28" fmla="*/ 994229 w 3629984"/>
              <a:gd name="connsiteY28" fmla="*/ 74699 h 727842"/>
              <a:gd name="connsiteX29" fmla="*/ 950686 w 3629984"/>
              <a:gd name="connsiteY29" fmla="*/ 89213 h 727842"/>
              <a:gd name="connsiteX30" fmla="*/ 718458 w 3629984"/>
              <a:gd name="connsiteY30" fmla="*/ 96470 h 727842"/>
              <a:gd name="connsiteX31" fmla="*/ 275772 w 3629984"/>
              <a:gd name="connsiteY31" fmla="*/ 89213 h 727842"/>
              <a:gd name="connsiteX32" fmla="*/ 232229 w 3629984"/>
              <a:gd name="connsiteY32" fmla="*/ 74699 h 727842"/>
              <a:gd name="connsiteX33" fmla="*/ 116115 w 3629984"/>
              <a:gd name="connsiteY33" fmla="*/ 67442 h 727842"/>
              <a:gd name="connsiteX34" fmla="*/ 50800 w 3629984"/>
              <a:gd name="connsiteY34" fmla="*/ 74699 h 727842"/>
              <a:gd name="connsiteX35" fmla="*/ 14515 w 3629984"/>
              <a:gd name="connsiteY35" fmla="*/ 110985 h 727842"/>
              <a:gd name="connsiteX36" fmla="*/ 0 w 3629984"/>
              <a:gd name="connsiteY36" fmla="*/ 125499 h 727842"/>
              <a:gd name="connsiteX37" fmla="*/ 7258 w 3629984"/>
              <a:gd name="connsiteY37" fmla="*/ 161785 h 727842"/>
              <a:gd name="connsiteX38" fmla="*/ 29029 w 3629984"/>
              <a:gd name="connsiteY38" fmla="*/ 183556 h 727842"/>
              <a:gd name="connsiteX39" fmla="*/ 50800 w 3629984"/>
              <a:gd name="connsiteY39" fmla="*/ 198070 h 727842"/>
              <a:gd name="connsiteX40" fmla="*/ 101600 w 3629984"/>
              <a:gd name="connsiteY40" fmla="*/ 212585 h 727842"/>
              <a:gd name="connsiteX41" fmla="*/ 145143 w 3629984"/>
              <a:gd name="connsiteY41" fmla="*/ 234356 h 727842"/>
              <a:gd name="connsiteX42" fmla="*/ 188686 w 3629984"/>
              <a:gd name="connsiteY42" fmla="*/ 256127 h 727842"/>
              <a:gd name="connsiteX43" fmla="*/ 203200 w 3629984"/>
              <a:gd name="connsiteY43" fmla="*/ 270642 h 727842"/>
              <a:gd name="connsiteX44" fmla="*/ 268515 w 3629984"/>
              <a:gd name="connsiteY44" fmla="*/ 285156 h 727842"/>
              <a:gd name="connsiteX45" fmla="*/ 370115 w 3629984"/>
              <a:gd name="connsiteY45" fmla="*/ 299670 h 727842"/>
              <a:gd name="connsiteX46" fmla="*/ 471715 w 3629984"/>
              <a:gd name="connsiteY46" fmla="*/ 314185 h 727842"/>
              <a:gd name="connsiteX47" fmla="*/ 493486 w 3629984"/>
              <a:gd name="connsiteY47" fmla="*/ 321442 h 727842"/>
              <a:gd name="connsiteX48" fmla="*/ 558800 w 3629984"/>
              <a:gd name="connsiteY48" fmla="*/ 335956 h 727842"/>
              <a:gd name="connsiteX49" fmla="*/ 602343 w 3629984"/>
              <a:gd name="connsiteY49" fmla="*/ 343213 h 727842"/>
              <a:gd name="connsiteX50" fmla="*/ 645886 w 3629984"/>
              <a:gd name="connsiteY50" fmla="*/ 357727 h 727842"/>
              <a:gd name="connsiteX51" fmla="*/ 718458 w 3629984"/>
              <a:gd name="connsiteY51" fmla="*/ 372242 h 727842"/>
              <a:gd name="connsiteX52" fmla="*/ 783772 w 3629984"/>
              <a:gd name="connsiteY52" fmla="*/ 394013 h 727842"/>
              <a:gd name="connsiteX53" fmla="*/ 827315 w 3629984"/>
              <a:gd name="connsiteY53" fmla="*/ 408527 h 727842"/>
              <a:gd name="connsiteX54" fmla="*/ 863600 w 3629984"/>
              <a:gd name="connsiteY54" fmla="*/ 415785 h 727842"/>
              <a:gd name="connsiteX55" fmla="*/ 907143 w 3629984"/>
              <a:gd name="connsiteY55" fmla="*/ 430299 h 727842"/>
              <a:gd name="connsiteX56" fmla="*/ 994229 w 3629984"/>
              <a:gd name="connsiteY56" fmla="*/ 452070 h 727842"/>
              <a:gd name="connsiteX57" fmla="*/ 1016000 w 3629984"/>
              <a:gd name="connsiteY57" fmla="*/ 459327 h 727842"/>
              <a:gd name="connsiteX58" fmla="*/ 1030515 w 3629984"/>
              <a:gd name="connsiteY58" fmla="*/ 473842 h 727842"/>
              <a:gd name="connsiteX59" fmla="*/ 1052286 w 3629984"/>
              <a:gd name="connsiteY59" fmla="*/ 481099 h 727842"/>
              <a:gd name="connsiteX60" fmla="*/ 1110343 w 3629984"/>
              <a:gd name="connsiteY60" fmla="*/ 502870 h 727842"/>
              <a:gd name="connsiteX61" fmla="*/ 1153886 w 3629984"/>
              <a:gd name="connsiteY61" fmla="*/ 517385 h 727842"/>
              <a:gd name="connsiteX62" fmla="*/ 1211943 w 3629984"/>
              <a:gd name="connsiteY62" fmla="*/ 531899 h 727842"/>
              <a:gd name="connsiteX63" fmla="*/ 1240972 w 3629984"/>
              <a:gd name="connsiteY63" fmla="*/ 539156 h 727842"/>
              <a:gd name="connsiteX64" fmla="*/ 1262743 w 3629984"/>
              <a:gd name="connsiteY64" fmla="*/ 546413 h 727842"/>
              <a:gd name="connsiteX65" fmla="*/ 1299029 w 3629984"/>
              <a:gd name="connsiteY65" fmla="*/ 568185 h 727842"/>
              <a:gd name="connsiteX66" fmla="*/ 1342572 w 3629984"/>
              <a:gd name="connsiteY66" fmla="*/ 597213 h 727842"/>
              <a:gd name="connsiteX67" fmla="*/ 1429658 w 3629984"/>
              <a:gd name="connsiteY67" fmla="*/ 626242 h 727842"/>
              <a:gd name="connsiteX68" fmla="*/ 1451429 w 3629984"/>
              <a:gd name="connsiteY68" fmla="*/ 633499 h 727842"/>
              <a:gd name="connsiteX69" fmla="*/ 1473200 w 3629984"/>
              <a:gd name="connsiteY69" fmla="*/ 640756 h 727842"/>
              <a:gd name="connsiteX70" fmla="*/ 1538515 w 3629984"/>
              <a:gd name="connsiteY70" fmla="*/ 648013 h 727842"/>
              <a:gd name="connsiteX71" fmla="*/ 1669143 w 3629984"/>
              <a:gd name="connsiteY71" fmla="*/ 662527 h 727842"/>
              <a:gd name="connsiteX72" fmla="*/ 1712686 w 3629984"/>
              <a:gd name="connsiteY72" fmla="*/ 677042 h 727842"/>
              <a:gd name="connsiteX73" fmla="*/ 1734458 w 3629984"/>
              <a:gd name="connsiteY73" fmla="*/ 684299 h 727842"/>
              <a:gd name="connsiteX74" fmla="*/ 1756229 w 3629984"/>
              <a:gd name="connsiteY74" fmla="*/ 691556 h 727842"/>
              <a:gd name="connsiteX75" fmla="*/ 1857829 w 3629984"/>
              <a:gd name="connsiteY75" fmla="*/ 706070 h 727842"/>
              <a:gd name="connsiteX76" fmla="*/ 1901372 w 3629984"/>
              <a:gd name="connsiteY76" fmla="*/ 720585 h 727842"/>
              <a:gd name="connsiteX77" fmla="*/ 1959429 w 3629984"/>
              <a:gd name="connsiteY77" fmla="*/ 706070 h 727842"/>
              <a:gd name="connsiteX78" fmla="*/ 2097315 w 3629984"/>
              <a:gd name="connsiteY78" fmla="*/ 713327 h 727842"/>
              <a:gd name="connsiteX79" fmla="*/ 2155372 w 3629984"/>
              <a:gd name="connsiteY79" fmla="*/ 720585 h 727842"/>
              <a:gd name="connsiteX80" fmla="*/ 2264229 w 3629984"/>
              <a:gd name="connsiteY80" fmla="*/ 727842 h 727842"/>
              <a:gd name="connsiteX81" fmla="*/ 2619829 w 3629984"/>
              <a:gd name="connsiteY81" fmla="*/ 720585 h 727842"/>
              <a:gd name="connsiteX82" fmla="*/ 2663372 w 3629984"/>
              <a:gd name="connsiteY82" fmla="*/ 706070 h 727842"/>
              <a:gd name="connsiteX83" fmla="*/ 2692400 w 3629984"/>
              <a:gd name="connsiteY83" fmla="*/ 698813 h 727842"/>
              <a:gd name="connsiteX84" fmla="*/ 2764972 w 3629984"/>
              <a:gd name="connsiteY84" fmla="*/ 684299 h 727842"/>
              <a:gd name="connsiteX85" fmla="*/ 2786743 w 3629984"/>
              <a:gd name="connsiteY85" fmla="*/ 669785 h 727842"/>
              <a:gd name="connsiteX86" fmla="*/ 2866572 w 3629984"/>
              <a:gd name="connsiteY86" fmla="*/ 648013 h 727842"/>
              <a:gd name="connsiteX87" fmla="*/ 2939143 w 3629984"/>
              <a:gd name="connsiteY87" fmla="*/ 618985 h 727842"/>
              <a:gd name="connsiteX88" fmla="*/ 2960915 w 3629984"/>
              <a:gd name="connsiteY88" fmla="*/ 611727 h 727842"/>
              <a:gd name="connsiteX89" fmla="*/ 3011715 w 3629984"/>
              <a:gd name="connsiteY89" fmla="*/ 604470 h 727842"/>
              <a:gd name="connsiteX90" fmla="*/ 3084286 w 3629984"/>
              <a:gd name="connsiteY90" fmla="*/ 589956 h 727842"/>
              <a:gd name="connsiteX91" fmla="*/ 3113315 w 3629984"/>
              <a:gd name="connsiteY91" fmla="*/ 582699 h 727842"/>
              <a:gd name="connsiteX92" fmla="*/ 3135086 w 3629984"/>
              <a:gd name="connsiteY92" fmla="*/ 575442 h 727842"/>
              <a:gd name="connsiteX93" fmla="*/ 3200400 w 3629984"/>
              <a:gd name="connsiteY93" fmla="*/ 568185 h 727842"/>
              <a:gd name="connsiteX94" fmla="*/ 3258458 w 3629984"/>
              <a:gd name="connsiteY94" fmla="*/ 539156 h 727842"/>
              <a:gd name="connsiteX95" fmla="*/ 3294743 w 3629984"/>
              <a:gd name="connsiteY95" fmla="*/ 510127 h 727842"/>
              <a:gd name="connsiteX96" fmla="*/ 3323772 w 3629984"/>
              <a:gd name="connsiteY96" fmla="*/ 466585 h 727842"/>
              <a:gd name="connsiteX97" fmla="*/ 3381829 w 3629984"/>
              <a:gd name="connsiteY97" fmla="*/ 423042 h 727842"/>
              <a:gd name="connsiteX98" fmla="*/ 3418115 w 3629984"/>
              <a:gd name="connsiteY98" fmla="*/ 401270 h 727842"/>
              <a:gd name="connsiteX99" fmla="*/ 3577772 w 3629984"/>
              <a:gd name="connsiteY99" fmla="*/ 241614 h 727842"/>
              <a:gd name="connsiteX100" fmla="*/ 3606800 w 3629984"/>
              <a:gd name="connsiteY100" fmla="*/ 67443 h 727842"/>
              <a:gd name="connsiteX101" fmla="*/ 3258458 w 3629984"/>
              <a:gd name="connsiteY101" fmla="*/ 198070 h 727842"/>
              <a:gd name="connsiteX102" fmla="*/ 3236686 w 3629984"/>
              <a:gd name="connsiteY102" fmla="*/ 190813 h 727842"/>
              <a:gd name="connsiteX103" fmla="*/ 3229429 w 3629984"/>
              <a:gd name="connsiteY103" fmla="*/ 190813 h 727842"/>
              <a:gd name="connsiteX0" fmla="*/ 3367315 w 3629984"/>
              <a:gd name="connsiteY0" fmla="*/ 176299 h 727842"/>
              <a:gd name="connsiteX1" fmla="*/ 3476172 w 3629984"/>
              <a:gd name="connsiteY1" fmla="*/ 110985 h 727842"/>
              <a:gd name="connsiteX2" fmla="*/ 3309258 w 3629984"/>
              <a:gd name="connsiteY2" fmla="*/ 198070 h 727842"/>
              <a:gd name="connsiteX3" fmla="*/ 3149600 w 3629984"/>
              <a:gd name="connsiteY3" fmla="*/ 205327 h 727842"/>
              <a:gd name="connsiteX4" fmla="*/ 3098800 w 3629984"/>
              <a:gd name="connsiteY4" fmla="*/ 219842 h 727842"/>
              <a:gd name="connsiteX5" fmla="*/ 3055258 w 3629984"/>
              <a:gd name="connsiteY5" fmla="*/ 234356 h 727842"/>
              <a:gd name="connsiteX6" fmla="*/ 2910115 w 3629984"/>
              <a:gd name="connsiteY6" fmla="*/ 241613 h 727842"/>
              <a:gd name="connsiteX7" fmla="*/ 2699658 w 3629984"/>
              <a:gd name="connsiteY7" fmla="*/ 234356 h 727842"/>
              <a:gd name="connsiteX8" fmla="*/ 2569029 w 3629984"/>
              <a:gd name="connsiteY8" fmla="*/ 234356 h 727842"/>
              <a:gd name="connsiteX9" fmla="*/ 2525486 w 3629984"/>
              <a:gd name="connsiteY9" fmla="*/ 219842 h 727842"/>
              <a:gd name="connsiteX10" fmla="*/ 2431143 w 3629984"/>
              <a:gd name="connsiteY10" fmla="*/ 205327 h 727842"/>
              <a:gd name="connsiteX11" fmla="*/ 2409372 w 3629984"/>
              <a:gd name="connsiteY11" fmla="*/ 198070 h 727842"/>
              <a:gd name="connsiteX12" fmla="*/ 2307772 w 3629984"/>
              <a:gd name="connsiteY12" fmla="*/ 183556 h 727842"/>
              <a:gd name="connsiteX13" fmla="*/ 2286000 w 3629984"/>
              <a:gd name="connsiteY13" fmla="*/ 176299 h 727842"/>
              <a:gd name="connsiteX14" fmla="*/ 2256972 w 3629984"/>
              <a:gd name="connsiteY14" fmla="*/ 169042 h 727842"/>
              <a:gd name="connsiteX15" fmla="*/ 2227943 w 3629984"/>
              <a:gd name="connsiteY15" fmla="*/ 140013 h 727842"/>
              <a:gd name="connsiteX16" fmla="*/ 2148115 w 3629984"/>
              <a:gd name="connsiteY16" fmla="*/ 118242 h 727842"/>
              <a:gd name="connsiteX17" fmla="*/ 2104572 w 3629984"/>
              <a:gd name="connsiteY17" fmla="*/ 103727 h 727842"/>
              <a:gd name="connsiteX18" fmla="*/ 2082800 w 3629984"/>
              <a:gd name="connsiteY18" fmla="*/ 96470 h 727842"/>
              <a:gd name="connsiteX19" fmla="*/ 2024743 w 3629984"/>
              <a:gd name="connsiteY19" fmla="*/ 89213 h 727842"/>
              <a:gd name="connsiteX20" fmla="*/ 1981200 w 3629984"/>
              <a:gd name="connsiteY20" fmla="*/ 74699 h 727842"/>
              <a:gd name="connsiteX21" fmla="*/ 1930400 w 3629984"/>
              <a:gd name="connsiteY21" fmla="*/ 67442 h 727842"/>
              <a:gd name="connsiteX22" fmla="*/ 1894115 w 3629984"/>
              <a:gd name="connsiteY22" fmla="*/ 60185 h 727842"/>
              <a:gd name="connsiteX23" fmla="*/ 1799772 w 3629984"/>
              <a:gd name="connsiteY23" fmla="*/ 2127 h 727842"/>
              <a:gd name="connsiteX24" fmla="*/ 1502229 w 3629984"/>
              <a:gd name="connsiteY24" fmla="*/ 9385 h 727842"/>
              <a:gd name="connsiteX25" fmla="*/ 1168400 w 3629984"/>
              <a:gd name="connsiteY25" fmla="*/ 45670 h 727842"/>
              <a:gd name="connsiteX26" fmla="*/ 1066800 w 3629984"/>
              <a:gd name="connsiteY26" fmla="*/ 52927 h 727842"/>
              <a:gd name="connsiteX27" fmla="*/ 1023258 w 3629984"/>
              <a:gd name="connsiteY27" fmla="*/ 67442 h 727842"/>
              <a:gd name="connsiteX28" fmla="*/ 994229 w 3629984"/>
              <a:gd name="connsiteY28" fmla="*/ 74699 h 727842"/>
              <a:gd name="connsiteX29" fmla="*/ 950686 w 3629984"/>
              <a:gd name="connsiteY29" fmla="*/ 89213 h 727842"/>
              <a:gd name="connsiteX30" fmla="*/ 718458 w 3629984"/>
              <a:gd name="connsiteY30" fmla="*/ 96470 h 727842"/>
              <a:gd name="connsiteX31" fmla="*/ 275772 w 3629984"/>
              <a:gd name="connsiteY31" fmla="*/ 89213 h 727842"/>
              <a:gd name="connsiteX32" fmla="*/ 232229 w 3629984"/>
              <a:gd name="connsiteY32" fmla="*/ 74699 h 727842"/>
              <a:gd name="connsiteX33" fmla="*/ 116115 w 3629984"/>
              <a:gd name="connsiteY33" fmla="*/ 67442 h 727842"/>
              <a:gd name="connsiteX34" fmla="*/ 50800 w 3629984"/>
              <a:gd name="connsiteY34" fmla="*/ 74699 h 727842"/>
              <a:gd name="connsiteX35" fmla="*/ 14515 w 3629984"/>
              <a:gd name="connsiteY35" fmla="*/ 110985 h 727842"/>
              <a:gd name="connsiteX36" fmla="*/ 0 w 3629984"/>
              <a:gd name="connsiteY36" fmla="*/ 125499 h 727842"/>
              <a:gd name="connsiteX37" fmla="*/ 7258 w 3629984"/>
              <a:gd name="connsiteY37" fmla="*/ 161785 h 727842"/>
              <a:gd name="connsiteX38" fmla="*/ 29029 w 3629984"/>
              <a:gd name="connsiteY38" fmla="*/ 183556 h 727842"/>
              <a:gd name="connsiteX39" fmla="*/ 50800 w 3629984"/>
              <a:gd name="connsiteY39" fmla="*/ 198070 h 727842"/>
              <a:gd name="connsiteX40" fmla="*/ 101600 w 3629984"/>
              <a:gd name="connsiteY40" fmla="*/ 212585 h 727842"/>
              <a:gd name="connsiteX41" fmla="*/ 145143 w 3629984"/>
              <a:gd name="connsiteY41" fmla="*/ 234356 h 727842"/>
              <a:gd name="connsiteX42" fmla="*/ 188686 w 3629984"/>
              <a:gd name="connsiteY42" fmla="*/ 256127 h 727842"/>
              <a:gd name="connsiteX43" fmla="*/ 203200 w 3629984"/>
              <a:gd name="connsiteY43" fmla="*/ 270642 h 727842"/>
              <a:gd name="connsiteX44" fmla="*/ 268515 w 3629984"/>
              <a:gd name="connsiteY44" fmla="*/ 285156 h 727842"/>
              <a:gd name="connsiteX45" fmla="*/ 370115 w 3629984"/>
              <a:gd name="connsiteY45" fmla="*/ 299670 h 727842"/>
              <a:gd name="connsiteX46" fmla="*/ 471715 w 3629984"/>
              <a:gd name="connsiteY46" fmla="*/ 314185 h 727842"/>
              <a:gd name="connsiteX47" fmla="*/ 493486 w 3629984"/>
              <a:gd name="connsiteY47" fmla="*/ 321442 h 727842"/>
              <a:gd name="connsiteX48" fmla="*/ 558800 w 3629984"/>
              <a:gd name="connsiteY48" fmla="*/ 335956 h 727842"/>
              <a:gd name="connsiteX49" fmla="*/ 602343 w 3629984"/>
              <a:gd name="connsiteY49" fmla="*/ 343213 h 727842"/>
              <a:gd name="connsiteX50" fmla="*/ 645886 w 3629984"/>
              <a:gd name="connsiteY50" fmla="*/ 357727 h 727842"/>
              <a:gd name="connsiteX51" fmla="*/ 718458 w 3629984"/>
              <a:gd name="connsiteY51" fmla="*/ 372242 h 727842"/>
              <a:gd name="connsiteX52" fmla="*/ 783772 w 3629984"/>
              <a:gd name="connsiteY52" fmla="*/ 394013 h 727842"/>
              <a:gd name="connsiteX53" fmla="*/ 827315 w 3629984"/>
              <a:gd name="connsiteY53" fmla="*/ 408527 h 727842"/>
              <a:gd name="connsiteX54" fmla="*/ 863600 w 3629984"/>
              <a:gd name="connsiteY54" fmla="*/ 415785 h 727842"/>
              <a:gd name="connsiteX55" fmla="*/ 907143 w 3629984"/>
              <a:gd name="connsiteY55" fmla="*/ 430299 h 727842"/>
              <a:gd name="connsiteX56" fmla="*/ 994229 w 3629984"/>
              <a:gd name="connsiteY56" fmla="*/ 452070 h 727842"/>
              <a:gd name="connsiteX57" fmla="*/ 1016000 w 3629984"/>
              <a:gd name="connsiteY57" fmla="*/ 459327 h 727842"/>
              <a:gd name="connsiteX58" fmla="*/ 1030515 w 3629984"/>
              <a:gd name="connsiteY58" fmla="*/ 473842 h 727842"/>
              <a:gd name="connsiteX59" fmla="*/ 1052286 w 3629984"/>
              <a:gd name="connsiteY59" fmla="*/ 481099 h 727842"/>
              <a:gd name="connsiteX60" fmla="*/ 1110343 w 3629984"/>
              <a:gd name="connsiteY60" fmla="*/ 502870 h 727842"/>
              <a:gd name="connsiteX61" fmla="*/ 1153886 w 3629984"/>
              <a:gd name="connsiteY61" fmla="*/ 517385 h 727842"/>
              <a:gd name="connsiteX62" fmla="*/ 1211943 w 3629984"/>
              <a:gd name="connsiteY62" fmla="*/ 531899 h 727842"/>
              <a:gd name="connsiteX63" fmla="*/ 1240972 w 3629984"/>
              <a:gd name="connsiteY63" fmla="*/ 539156 h 727842"/>
              <a:gd name="connsiteX64" fmla="*/ 1262743 w 3629984"/>
              <a:gd name="connsiteY64" fmla="*/ 546413 h 727842"/>
              <a:gd name="connsiteX65" fmla="*/ 1299029 w 3629984"/>
              <a:gd name="connsiteY65" fmla="*/ 568185 h 727842"/>
              <a:gd name="connsiteX66" fmla="*/ 1342572 w 3629984"/>
              <a:gd name="connsiteY66" fmla="*/ 597213 h 727842"/>
              <a:gd name="connsiteX67" fmla="*/ 1429658 w 3629984"/>
              <a:gd name="connsiteY67" fmla="*/ 626242 h 727842"/>
              <a:gd name="connsiteX68" fmla="*/ 1451429 w 3629984"/>
              <a:gd name="connsiteY68" fmla="*/ 633499 h 727842"/>
              <a:gd name="connsiteX69" fmla="*/ 1473200 w 3629984"/>
              <a:gd name="connsiteY69" fmla="*/ 640756 h 727842"/>
              <a:gd name="connsiteX70" fmla="*/ 1538515 w 3629984"/>
              <a:gd name="connsiteY70" fmla="*/ 648013 h 727842"/>
              <a:gd name="connsiteX71" fmla="*/ 1669143 w 3629984"/>
              <a:gd name="connsiteY71" fmla="*/ 662527 h 727842"/>
              <a:gd name="connsiteX72" fmla="*/ 1712686 w 3629984"/>
              <a:gd name="connsiteY72" fmla="*/ 677042 h 727842"/>
              <a:gd name="connsiteX73" fmla="*/ 1734458 w 3629984"/>
              <a:gd name="connsiteY73" fmla="*/ 684299 h 727842"/>
              <a:gd name="connsiteX74" fmla="*/ 1756229 w 3629984"/>
              <a:gd name="connsiteY74" fmla="*/ 691556 h 727842"/>
              <a:gd name="connsiteX75" fmla="*/ 1857829 w 3629984"/>
              <a:gd name="connsiteY75" fmla="*/ 706070 h 727842"/>
              <a:gd name="connsiteX76" fmla="*/ 1901372 w 3629984"/>
              <a:gd name="connsiteY76" fmla="*/ 720585 h 727842"/>
              <a:gd name="connsiteX77" fmla="*/ 1959429 w 3629984"/>
              <a:gd name="connsiteY77" fmla="*/ 706070 h 727842"/>
              <a:gd name="connsiteX78" fmla="*/ 2097315 w 3629984"/>
              <a:gd name="connsiteY78" fmla="*/ 713327 h 727842"/>
              <a:gd name="connsiteX79" fmla="*/ 2155372 w 3629984"/>
              <a:gd name="connsiteY79" fmla="*/ 720585 h 727842"/>
              <a:gd name="connsiteX80" fmla="*/ 2264229 w 3629984"/>
              <a:gd name="connsiteY80" fmla="*/ 727842 h 727842"/>
              <a:gd name="connsiteX81" fmla="*/ 2619829 w 3629984"/>
              <a:gd name="connsiteY81" fmla="*/ 720585 h 727842"/>
              <a:gd name="connsiteX82" fmla="*/ 2663372 w 3629984"/>
              <a:gd name="connsiteY82" fmla="*/ 706070 h 727842"/>
              <a:gd name="connsiteX83" fmla="*/ 2692400 w 3629984"/>
              <a:gd name="connsiteY83" fmla="*/ 698813 h 727842"/>
              <a:gd name="connsiteX84" fmla="*/ 2764972 w 3629984"/>
              <a:gd name="connsiteY84" fmla="*/ 684299 h 727842"/>
              <a:gd name="connsiteX85" fmla="*/ 2786743 w 3629984"/>
              <a:gd name="connsiteY85" fmla="*/ 669785 h 727842"/>
              <a:gd name="connsiteX86" fmla="*/ 2866572 w 3629984"/>
              <a:gd name="connsiteY86" fmla="*/ 648013 h 727842"/>
              <a:gd name="connsiteX87" fmla="*/ 2939143 w 3629984"/>
              <a:gd name="connsiteY87" fmla="*/ 618985 h 727842"/>
              <a:gd name="connsiteX88" fmla="*/ 2960915 w 3629984"/>
              <a:gd name="connsiteY88" fmla="*/ 611727 h 727842"/>
              <a:gd name="connsiteX89" fmla="*/ 3011715 w 3629984"/>
              <a:gd name="connsiteY89" fmla="*/ 604470 h 727842"/>
              <a:gd name="connsiteX90" fmla="*/ 3084286 w 3629984"/>
              <a:gd name="connsiteY90" fmla="*/ 589956 h 727842"/>
              <a:gd name="connsiteX91" fmla="*/ 3113315 w 3629984"/>
              <a:gd name="connsiteY91" fmla="*/ 582699 h 727842"/>
              <a:gd name="connsiteX92" fmla="*/ 3135086 w 3629984"/>
              <a:gd name="connsiteY92" fmla="*/ 575442 h 727842"/>
              <a:gd name="connsiteX93" fmla="*/ 3200400 w 3629984"/>
              <a:gd name="connsiteY93" fmla="*/ 568185 h 727842"/>
              <a:gd name="connsiteX94" fmla="*/ 3258458 w 3629984"/>
              <a:gd name="connsiteY94" fmla="*/ 539156 h 727842"/>
              <a:gd name="connsiteX95" fmla="*/ 3294743 w 3629984"/>
              <a:gd name="connsiteY95" fmla="*/ 510127 h 727842"/>
              <a:gd name="connsiteX96" fmla="*/ 3323772 w 3629984"/>
              <a:gd name="connsiteY96" fmla="*/ 466585 h 727842"/>
              <a:gd name="connsiteX97" fmla="*/ 3381829 w 3629984"/>
              <a:gd name="connsiteY97" fmla="*/ 423042 h 727842"/>
              <a:gd name="connsiteX98" fmla="*/ 3418115 w 3629984"/>
              <a:gd name="connsiteY98" fmla="*/ 401270 h 727842"/>
              <a:gd name="connsiteX99" fmla="*/ 3577772 w 3629984"/>
              <a:gd name="connsiteY99" fmla="*/ 241614 h 727842"/>
              <a:gd name="connsiteX100" fmla="*/ 3606800 w 3629984"/>
              <a:gd name="connsiteY100" fmla="*/ 67443 h 727842"/>
              <a:gd name="connsiteX101" fmla="*/ 3258458 w 3629984"/>
              <a:gd name="connsiteY101" fmla="*/ 198070 h 727842"/>
              <a:gd name="connsiteX102" fmla="*/ 3236686 w 3629984"/>
              <a:gd name="connsiteY102" fmla="*/ 190813 h 727842"/>
              <a:gd name="connsiteX103" fmla="*/ 3229429 w 3629984"/>
              <a:gd name="connsiteY103" fmla="*/ 190813 h 72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629984" h="727842">
                <a:moveTo>
                  <a:pt x="3367315" y="176299"/>
                </a:moveTo>
                <a:cubicBezTo>
                  <a:pt x="3355220" y="178718"/>
                  <a:pt x="3487722" y="106654"/>
                  <a:pt x="3476172" y="110985"/>
                </a:cubicBezTo>
                <a:cubicBezTo>
                  <a:pt x="3468005" y="114047"/>
                  <a:pt x="3363687" y="182346"/>
                  <a:pt x="3309258" y="198070"/>
                </a:cubicBezTo>
                <a:cubicBezTo>
                  <a:pt x="3254829" y="213794"/>
                  <a:pt x="3202819" y="202908"/>
                  <a:pt x="3149600" y="205327"/>
                </a:cubicBezTo>
                <a:cubicBezTo>
                  <a:pt x="3076493" y="229699"/>
                  <a:pt x="3189849" y="192528"/>
                  <a:pt x="3098800" y="219842"/>
                </a:cubicBezTo>
                <a:cubicBezTo>
                  <a:pt x="3084146" y="224238"/>
                  <a:pt x="3070538" y="233592"/>
                  <a:pt x="3055258" y="234356"/>
                </a:cubicBezTo>
                <a:lnTo>
                  <a:pt x="2910115" y="241613"/>
                </a:lnTo>
                <a:cubicBezTo>
                  <a:pt x="2839963" y="239194"/>
                  <a:pt x="2769852" y="234356"/>
                  <a:pt x="2699658" y="234356"/>
                </a:cubicBezTo>
                <a:cubicBezTo>
                  <a:pt x="2514752" y="234356"/>
                  <a:pt x="2789053" y="256358"/>
                  <a:pt x="2569029" y="234356"/>
                </a:cubicBezTo>
                <a:cubicBezTo>
                  <a:pt x="2554515" y="229518"/>
                  <a:pt x="2540577" y="222357"/>
                  <a:pt x="2525486" y="219842"/>
                </a:cubicBezTo>
                <a:cubicBezTo>
                  <a:pt x="2465070" y="209773"/>
                  <a:pt x="2496510" y="214666"/>
                  <a:pt x="2431143" y="205327"/>
                </a:cubicBezTo>
                <a:cubicBezTo>
                  <a:pt x="2423886" y="202908"/>
                  <a:pt x="2416898" y="199438"/>
                  <a:pt x="2409372" y="198070"/>
                </a:cubicBezTo>
                <a:cubicBezTo>
                  <a:pt x="2348949" y="187084"/>
                  <a:pt x="2361322" y="195456"/>
                  <a:pt x="2307772" y="183556"/>
                </a:cubicBezTo>
                <a:cubicBezTo>
                  <a:pt x="2300304" y="181897"/>
                  <a:pt x="2293356" y="178401"/>
                  <a:pt x="2286000" y="176299"/>
                </a:cubicBezTo>
                <a:cubicBezTo>
                  <a:pt x="2276410" y="173559"/>
                  <a:pt x="2266648" y="171461"/>
                  <a:pt x="2256972" y="169042"/>
                </a:cubicBezTo>
                <a:cubicBezTo>
                  <a:pt x="2247296" y="159366"/>
                  <a:pt x="2241362" y="142697"/>
                  <a:pt x="2227943" y="140013"/>
                </a:cubicBezTo>
                <a:cubicBezTo>
                  <a:pt x="2176655" y="129755"/>
                  <a:pt x="2203361" y="136657"/>
                  <a:pt x="2148115" y="118242"/>
                </a:cubicBezTo>
                <a:lnTo>
                  <a:pt x="2104572" y="103727"/>
                </a:lnTo>
                <a:cubicBezTo>
                  <a:pt x="2097315" y="101308"/>
                  <a:pt x="2090391" y="97419"/>
                  <a:pt x="2082800" y="96470"/>
                </a:cubicBezTo>
                <a:lnTo>
                  <a:pt x="2024743" y="89213"/>
                </a:lnTo>
                <a:cubicBezTo>
                  <a:pt x="2010229" y="84375"/>
                  <a:pt x="1996346" y="76863"/>
                  <a:pt x="1981200" y="74699"/>
                </a:cubicBezTo>
                <a:cubicBezTo>
                  <a:pt x="1964267" y="72280"/>
                  <a:pt x="1947273" y="70254"/>
                  <a:pt x="1930400" y="67442"/>
                </a:cubicBezTo>
                <a:cubicBezTo>
                  <a:pt x="1918233" y="65414"/>
                  <a:pt x="1915886" y="71071"/>
                  <a:pt x="1894115" y="60185"/>
                </a:cubicBezTo>
                <a:cubicBezTo>
                  <a:pt x="1872344" y="49299"/>
                  <a:pt x="1865086" y="10594"/>
                  <a:pt x="1799772" y="2127"/>
                </a:cubicBezTo>
                <a:cubicBezTo>
                  <a:pt x="1734458" y="-6340"/>
                  <a:pt x="1604450" y="13474"/>
                  <a:pt x="1502229" y="9385"/>
                </a:cubicBezTo>
                <a:lnTo>
                  <a:pt x="1168400" y="45670"/>
                </a:lnTo>
                <a:cubicBezTo>
                  <a:pt x="1095829" y="52927"/>
                  <a:pt x="1100377" y="47890"/>
                  <a:pt x="1066800" y="52927"/>
                </a:cubicBezTo>
                <a:cubicBezTo>
                  <a:pt x="1051670" y="55197"/>
                  <a:pt x="1038100" y="63732"/>
                  <a:pt x="1023258" y="67442"/>
                </a:cubicBezTo>
                <a:cubicBezTo>
                  <a:pt x="1013582" y="69861"/>
                  <a:pt x="1003782" y="71833"/>
                  <a:pt x="994229" y="74699"/>
                </a:cubicBezTo>
                <a:cubicBezTo>
                  <a:pt x="979575" y="79095"/>
                  <a:pt x="965978" y="88735"/>
                  <a:pt x="950686" y="89213"/>
                </a:cubicBezTo>
                <a:lnTo>
                  <a:pt x="718458" y="96470"/>
                </a:lnTo>
                <a:cubicBezTo>
                  <a:pt x="570896" y="94051"/>
                  <a:pt x="423206" y="95814"/>
                  <a:pt x="275772" y="89213"/>
                </a:cubicBezTo>
                <a:cubicBezTo>
                  <a:pt x="260488" y="88529"/>
                  <a:pt x="247499" y="75653"/>
                  <a:pt x="232229" y="74699"/>
                </a:cubicBezTo>
                <a:lnTo>
                  <a:pt x="116115" y="67442"/>
                </a:lnTo>
                <a:cubicBezTo>
                  <a:pt x="94343" y="69861"/>
                  <a:pt x="72052" y="69386"/>
                  <a:pt x="50800" y="74699"/>
                </a:cubicBezTo>
                <a:cubicBezTo>
                  <a:pt x="29028" y="80142"/>
                  <a:pt x="26611" y="95866"/>
                  <a:pt x="14515" y="110985"/>
                </a:cubicBezTo>
                <a:cubicBezTo>
                  <a:pt x="10241" y="116328"/>
                  <a:pt x="4838" y="120661"/>
                  <a:pt x="0" y="125499"/>
                </a:cubicBezTo>
                <a:cubicBezTo>
                  <a:pt x="2419" y="137594"/>
                  <a:pt x="1742" y="150752"/>
                  <a:pt x="7258" y="161785"/>
                </a:cubicBezTo>
                <a:cubicBezTo>
                  <a:pt x="11848" y="170964"/>
                  <a:pt x="21145" y="176986"/>
                  <a:pt x="29029" y="183556"/>
                </a:cubicBezTo>
                <a:cubicBezTo>
                  <a:pt x="35729" y="189140"/>
                  <a:pt x="42999" y="194170"/>
                  <a:pt x="50800" y="198070"/>
                </a:cubicBezTo>
                <a:cubicBezTo>
                  <a:pt x="61207" y="203273"/>
                  <a:pt x="92305" y="210261"/>
                  <a:pt x="101600" y="212585"/>
                </a:cubicBezTo>
                <a:cubicBezTo>
                  <a:pt x="163997" y="254181"/>
                  <a:pt x="85051" y="204310"/>
                  <a:pt x="145143" y="234356"/>
                </a:cubicBezTo>
                <a:cubicBezTo>
                  <a:pt x="201416" y="262492"/>
                  <a:pt x="133965" y="237887"/>
                  <a:pt x="188686" y="256127"/>
                </a:cubicBezTo>
                <a:cubicBezTo>
                  <a:pt x="193524" y="260965"/>
                  <a:pt x="197080" y="267582"/>
                  <a:pt x="203200" y="270642"/>
                </a:cubicBezTo>
                <a:cubicBezTo>
                  <a:pt x="209855" y="273970"/>
                  <a:pt x="264917" y="284502"/>
                  <a:pt x="268515" y="285156"/>
                </a:cubicBezTo>
                <a:cubicBezTo>
                  <a:pt x="324080" y="295259"/>
                  <a:pt x="307021" y="291066"/>
                  <a:pt x="370115" y="299670"/>
                </a:cubicBezTo>
                <a:lnTo>
                  <a:pt x="471715" y="314185"/>
                </a:lnTo>
                <a:cubicBezTo>
                  <a:pt x="478972" y="316604"/>
                  <a:pt x="486131" y="319341"/>
                  <a:pt x="493486" y="321442"/>
                </a:cubicBezTo>
                <a:cubicBezTo>
                  <a:pt x="513868" y="327265"/>
                  <a:pt x="538226" y="332215"/>
                  <a:pt x="558800" y="335956"/>
                </a:cubicBezTo>
                <a:cubicBezTo>
                  <a:pt x="573277" y="338588"/>
                  <a:pt x="588068" y="339644"/>
                  <a:pt x="602343" y="343213"/>
                </a:cubicBezTo>
                <a:cubicBezTo>
                  <a:pt x="617186" y="346924"/>
                  <a:pt x="631043" y="354016"/>
                  <a:pt x="645886" y="357727"/>
                </a:cubicBezTo>
                <a:cubicBezTo>
                  <a:pt x="689190" y="368554"/>
                  <a:pt x="665077" y="363345"/>
                  <a:pt x="718458" y="372242"/>
                </a:cubicBezTo>
                <a:lnTo>
                  <a:pt x="783772" y="394013"/>
                </a:lnTo>
                <a:cubicBezTo>
                  <a:pt x="783776" y="394014"/>
                  <a:pt x="827312" y="408526"/>
                  <a:pt x="827315" y="408527"/>
                </a:cubicBezTo>
                <a:cubicBezTo>
                  <a:pt x="839410" y="410946"/>
                  <a:pt x="851700" y="412539"/>
                  <a:pt x="863600" y="415785"/>
                </a:cubicBezTo>
                <a:cubicBezTo>
                  <a:pt x="878360" y="419811"/>
                  <a:pt x="892052" y="427784"/>
                  <a:pt x="907143" y="430299"/>
                </a:cubicBezTo>
                <a:cubicBezTo>
                  <a:pt x="965776" y="440071"/>
                  <a:pt x="936727" y="432903"/>
                  <a:pt x="994229" y="452070"/>
                </a:cubicBezTo>
                <a:lnTo>
                  <a:pt x="1016000" y="459327"/>
                </a:lnTo>
                <a:cubicBezTo>
                  <a:pt x="1020838" y="464165"/>
                  <a:pt x="1024648" y="470322"/>
                  <a:pt x="1030515" y="473842"/>
                </a:cubicBezTo>
                <a:cubicBezTo>
                  <a:pt x="1037074" y="477778"/>
                  <a:pt x="1045255" y="478086"/>
                  <a:pt x="1052286" y="481099"/>
                </a:cubicBezTo>
                <a:cubicBezTo>
                  <a:pt x="1127997" y="513546"/>
                  <a:pt x="1036007" y="480568"/>
                  <a:pt x="1110343" y="502870"/>
                </a:cubicBezTo>
                <a:cubicBezTo>
                  <a:pt x="1124997" y="507266"/>
                  <a:pt x="1139043" y="513674"/>
                  <a:pt x="1153886" y="517385"/>
                </a:cubicBezTo>
                <a:lnTo>
                  <a:pt x="1211943" y="531899"/>
                </a:lnTo>
                <a:cubicBezTo>
                  <a:pt x="1221619" y="534318"/>
                  <a:pt x="1231510" y="536002"/>
                  <a:pt x="1240972" y="539156"/>
                </a:cubicBezTo>
                <a:lnTo>
                  <a:pt x="1262743" y="546413"/>
                </a:lnTo>
                <a:cubicBezTo>
                  <a:pt x="1295307" y="578974"/>
                  <a:pt x="1256636" y="544633"/>
                  <a:pt x="1299029" y="568185"/>
                </a:cubicBezTo>
                <a:cubicBezTo>
                  <a:pt x="1314278" y="576657"/>
                  <a:pt x="1326023" y="591697"/>
                  <a:pt x="1342572" y="597213"/>
                </a:cubicBezTo>
                <a:lnTo>
                  <a:pt x="1429658" y="626242"/>
                </a:lnTo>
                <a:lnTo>
                  <a:pt x="1451429" y="633499"/>
                </a:lnTo>
                <a:cubicBezTo>
                  <a:pt x="1458686" y="635918"/>
                  <a:pt x="1465597" y="639911"/>
                  <a:pt x="1473200" y="640756"/>
                </a:cubicBezTo>
                <a:lnTo>
                  <a:pt x="1538515" y="648013"/>
                </a:lnTo>
                <a:cubicBezTo>
                  <a:pt x="1626231" y="669942"/>
                  <a:pt x="1469940" y="632646"/>
                  <a:pt x="1669143" y="662527"/>
                </a:cubicBezTo>
                <a:cubicBezTo>
                  <a:pt x="1684273" y="664797"/>
                  <a:pt x="1698172" y="672204"/>
                  <a:pt x="1712686" y="677042"/>
                </a:cubicBezTo>
                <a:lnTo>
                  <a:pt x="1734458" y="684299"/>
                </a:lnTo>
                <a:cubicBezTo>
                  <a:pt x="1741715" y="686718"/>
                  <a:pt x="1748808" y="689701"/>
                  <a:pt x="1756229" y="691556"/>
                </a:cubicBezTo>
                <a:cubicBezTo>
                  <a:pt x="1808843" y="704709"/>
                  <a:pt x="1775333" y="697821"/>
                  <a:pt x="1857829" y="706070"/>
                </a:cubicBezTo>
                <a:cubicBezTo>
                  <a:pt x="1872343" y="710908"/>
                  <a:pt x="1886858" y="725424"/>
                  <a:pt x="1901372" y="720585"/>
                </a:cubicBezTo>
                <a:cubicBezTo>
                  <a:pt x="1934845" y="709426"/>
                  <a:pt x="1915642" y="714827"/>
                  <a:pt x="1959429" y="706070"/>
                </a:cubicBezTo>
                <a:cubicBezTo>
                  <a:pt x="2005391" y="708489"/>
                  <a:pt x="2051415" y="709927"/>
                  <a:pt x="2097315" y="713327"/>
                </a:cubicBezTo>
                <a:cubicBezTo>
                  <a:pt x="2116765" y="714768"/>
                  <a:pt x="2135942" y="718895"/>
                  <a:pt x="2155372" y="720585"/>
                </a:cubicBezTo>
                <a:cubicBezTo>
                  <a:pt x="2191601" y="723736"/>
                  <a:pt x="2227943" y="725423"/>
                  <a:pt x="2264229" y="727842"/>
                </a:cubicBezTo>
                <a:cubicBezTo>
                  <a:pt x="2382762" y="725423"/>
                  <a:pt x="2501447" y="727042"/>
                  <a:pt x="2619829" y="720585"/>
                </a:cubicBezTo>
                <a:cubicBezTo>
                  <a:pt x="2635106" y="719752"/>
                  <a:pt x="2648529" y="709781"/>
                  <a:pt x="2663372" y="706070"/>
                </a:cubicBezTo>
                <a:cubicBezTo>
                  <a:pt x="2673048" y="703651"/>
                  <a:pt x="2682620" y="700769"/>
                  <a:pt x="2692400" y="698813"/>
                </a:cubicBezTo>
                <a:cubicBezTo>
                  <a:pt x="2781374" y="681018"/>
                  <a:pt x="2697541" y="701156"/>
                  <a:pt x="2764972" y="684299"/>
                </a:cubicBezTo>
                <a:cubicBezTo>
                  <a:pt x="2772229" y="679461"/>
                  <a:pt x="2778577" y="672848"/>
                  <a:pt x="2786743" y="669785"/>
                </a:cubicBezTo>
                <a:cubicBezTo>
                  <a:pt x="2850441" y="645897"/>
                  <a:pt x="2795934" y="683332"/>
                  <a:pt x="2866572" y="648013"/>
                </a:cubicBezTo>
                <a:cubicBezTo>
                  <a:pt x="2909287" y="626655"/>
                  <a:pt x="2885333" y="636922"/>
                  <a:pt x="2939143" y="618985"/>
                </a:cubicBezTo>
                <a:cubicBezTo>
                  <a:pt x="2946400" y="616566"/>
                  <a:pt x="2953342" y="612809"/>
                  <a:pt x="2960915" y="611727"/>
                </a:cubicBezTo>
                <a:lnTo>
                  <a:pt x="3011715" y="604470"/>
                </a:lnTo>
                <a:cubicBezTo>
                  <a:pt x="3056426" y="589566"/>
                  <a:pt x="3010904" y="603298"/>
                  <a:pt x="3084286" y="589956"/>
                </a:cubicBezTo>
                <a:cubicBezTo>
                  <a:pt x="3094099" y="588172"/>
                  <a:pt x="3103725" y="585439"/>
                  <a:pt x="3113315" y="582699"/>
                </a:cubicBezTo>
                <a:cubicBezTo>
                  <a:pt x="3120670" y="580598"/>
                  <a:pt x="3127541" y="576700"/>
                  <a:pt x="3135086" y="575442"/>
                </a:cubicBezTo>
                <a:cubicBezTo>
                  <a:pt x="3156693" y="571841"/>
                  <a:pt x="3178629" y="570604"/>
                  <a:pt x="3200400" y="568185"/>
                </a:cubicBezTo>
                <a:cubicBezTo>
                  <a:pt x="3274708" y="543415"/>
                  <a:pt x="3222269" y="568107"/>
                  <a:pt x="3258458" y="539156"/>
                </a:cubicBezTo>
                <a:cubicBezTo>
                  <a:pt x="3276315" y="524871"/>
                  <a:pt x="3281599" y="527652"/>
                  <a:pt x="3294743" y="510127"/>
                </a:cubicBezTo>
                <a:cubicBezTo>
                  <a:pt x="3305209" y="496172"/>
                  <a:pt x="3309258" y="481099"/>
                  <a:pt x="3323772" y="466585"/>
                </a:cubicBezTo>
                <a:cubicBezTo>
                  <a:pt x="3338286" y="452071"/>
                  <a:pt x="3366105" y="433928"/>
                  <a:pt x="3381829" y="423042"/>
                </a:cubicBezTo>
                <a:cubicBezTo>
                  <a:pt x="3397553" y="412156"/>
                  <a:pt x="3415696" y="408527"/>
                  <a:pt x="3418115" y="401270"/>
                </a:cubicBezTo>
                <a:cubicBezTo>
                  <a:pt x="3415696" y="364984"/>
                  <a:pt x="3546325" y="297252"/>
                  <a:pt x="3577772" y="241614"/>
                </a:cubicBezTo>
                <a:cubicBezTo>
                  <a:pt x="3609219" y="185976"/>
                  <a:pt x="3660019" y="74700"/>
                  <a:pt x="3606800" y="67443"/>
                </a:cubicBezTo>
                <a:cubicBezTo>
                  <a:pt x="3553581" y="60186"/>
                  <a:pt x="3320144" y="177508"/>
                  <a:pt x="3258458" y="198070"/>
                </a:cubicBezTo>
                <a:cubicBezTo>
                  <a:pt x="3196772" y="218632"/>
                  <a:pt x="3244107" y="192668"/>
                  <a:pt x="3236686" y="190813"/>
                </a:cubicBezTo>
                <a:cubicBezTo>
                  <a:pt x="3234339" y="190226"/>
                  <a:pt x="3231848" y="190813"/>
                  <a:pt x="3229429" y="1908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2767" y="2387116"/>
            <a:ext cx="1306961" cy="400110"/>
          </a:xfrm>
          <a:prstGeom prst="rect">
            <a:avLst/>
          </a:prstGeom>
          <a:solidFill>
            <a:srgbClr val="F0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deep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 rot="-1260000">
            <a:off x="5141624" y="3228279"/>
            <a:ext cx="1694695" cy="400110"/>
          </a:xfrm>
          <a:prstGeom prst="rect">
            <a:avLst/>
          </a:prstGeom>
          <a:solidFill>
            <a:srgbClr val="F0FFFF">
              <a:alpha val="50196"/>
            </a:srgbClr>
          </a:solidFill>
          <a:effectLst>
            <a:softEdge rad="31750"/>
          </a:effectLst>
          <a:scene3d>
            <a:camera prst="orthographicFront">
              <a:rot lat="3300000" lon="21593999" rev="0"/>
            </a:camera>
            <a:lightRig rig="threePt" dir="t"/>
          </a:scene3d>
          <a:sp3d/>
        </p:spPr>
        <p:txBody>
          <a:bodyPr wrap="none" rtlCol="0">
            <a:spAutoFit/>
            <a:flatTx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reservoir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 rot="660000">
            <a:off x="1923629" y="2618301"/>
            <a:ext cx="2053767" cy="584775"/>
          </a:xfrm>
          <a:prstGeom prst="rect">
            <a:avLst/>
          </a:prstGeom>
          <a:solidFill>
            <a:srgbClr val="F0FFFF">
              <a:alpha val="5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Sub-salt reservoir </a:t>
            </a:r>
          </a:p>
          <a:p>
            <a:r>
              <a:rPr lang="en-A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shale thickens</a:t>
            </a:r>
            <a:endParaRPr lang="en-AU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1691680" y="2657875"/>
            <a:ext cx="2520280" cy="49699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4482486" y="51470"/>
            <a:ext cx="2258953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Dukas 1</a:t>
            </a:r>
          </a:p>
          <a:p>
            <a:r>
              <a:rPr lang="en-AU" sz="1200" dirty="0" smtClean="0"/>
              <a:t>Santos 2019 (Central Pet ten.)</a:t>
            </a:r>
          </a:p>
          <a:p>
            <a:r>
              <a:rPr lang="en-AU" sz="1200" dirty="0" smtClean="0"/>
              <a:t>(Drilling suspended above </a:t>
            </a:r>
          </a:p>
          <a:p>
            <a:r>
              <a:rPr lang="en-AU" sz="1200" dirty="0" smtClean="0"/>
              <a:t>inferred reservoir)</a:t>
            </a:r>
          </a:p>
        </p:txBody>
      </p:sp>
    </p:spTree>
    <p:extLst>
      <p:ext uri="{BB962C8B-B14F-4D97-AF65-F5344CB8AC3E}">
        <p14:creationId xmlns:p14="http://schemas.microsoft.com/office/powerpoint/2010/main" val="3375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2" y="155561"/>
            <a:ext cx="8911340" cy="4648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905" y="51470"/>
            <a:ext cx="3672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From Haines and Allen, 2019, WABS paper 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77966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FF"/>
                </a:solidFill>
              </a:rPr>
              <a:t>salt</a:t>
            </a:r>
            <a:endParaRPr lang="en-AU" sz="1600" b="1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762785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FF"/>
                </a:solidFill>
              </a:rPr>
              <a:t>salt</a:t>
            </a:r>
            <a:endParaRPr lang="en-AU" sz="1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" y="123478"/>
            <a:ext cx="6544465" cy="4752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7944" y="123478"/>
            <a:ext cx="5076055" cy="475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199429" y="945183"/>
            <a:ext cx="1368152" cy="3592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99429" y="1449239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9429" y="4185543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7461" y="1449239"/>
            <a:ext cx="0" cy="2747337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7461" y="2241327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87461" y="3249439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87461" y="106945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Cambrian</a:t>
            </a:r>
            <a:endParaRPr lang="en-A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59469" y="166526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Ediacaran</a:t>
            </a:r>
            <a:endParaRPr lang="en-A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87461" y="252935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Cryogenian</a:t>
            </a:r>
            <a:endParaRPr lang="en-A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1756" y="3537471"/>
            <a:ext cx="67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Tonian</a:t>
            </a:r>
            <a:endParaRPr lang="en-A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27421" y="2172608"/>
            <a:ext cx="369332" cy="12208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200" b="1" dirty="0" smtClean="0"/>
              <a:t>Neoproterozoic</a:t>
            </a:r>
            <a:endParaRPr lang="en-A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03485" y="1305223"/>
            <a:ext cx="609462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541 Ma</a:t>
            </a:r>
            <a:endParaRPr lang="en-A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03485" y="2097311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~635 Ma</a:t>
            </a:r>
            <a:endParaRPr lang="en-AU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03485" y="3105423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~720 Ma</a:t>
            </a:r>
            <a:endParaRPr lang="en-AU" sz="1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31477" y="4041527"/>
            <a:ext cx="679994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1000 Ma</a:t>
            </a:r>
            <a:endParaRPr lang="en-AU" sz="1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75619" y="41988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Mesoproterozoic</a:t>
            </a:r>
            <a:endParaRPr lang="en-AU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5783605" y="3393455"/>
            <a:ext cx="648072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5783605" y="2612981"/>
            <a:ext cx="648072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5783605" y="1665263"/>
            <a:ext cx="64807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5783605" y="1207953"/>
            <a:ext cx="648072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5884859" y="352325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SS1</a:t>
            </a:r>
            <a:endParaRPr lang="en-A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4859" y="279214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SS2</a:t>
            </a:r>
            <a:endParaRPr lang="en-A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84859" y="188128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SS3</a:t>
            </a:r>
            <a:endParaRPr lang="en-A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84859" y="130522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SS4</a:t>
            </a:r>
            <a:endParaRPr lang="en-A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97540" y="77155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Super-</a:t>
            </a:r>
          </a:p>
          <a:p>
            <a:r>
              <a:rPr lang="en-AU" sz="1200" b="1" dirty="0" smtClean="0"/>
              <a:t>sequences</a:t>
            </a:r>
            <a:endParaRPr lang="en-AU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626538" y="2612981"/>
            <a:ext cx="2271463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6626539" y="1665263"/>
            <a:ext cx="227146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6626538" y="1207953"/>
            <a:ext cx="2271463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6647701" y="1305223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Syntectonic siliciclastic package</a:t>
            </a:r>
            <a:endParaRPr lang="en-AU" sz="1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626539" y="3019753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26539" y="2227665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75693" y="884208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</a:t>
            </a:r>
            <a:r>
              <a:rPr lang="en-AU" sz="1200" b="1" dirty="0"/>
              <a:t>G</a:t>
            </a:r>
            <a:r>
              <a:rPr lang="en-AU" sz="1200" b="1" dirty="0" smtClean="0"/>
              <a:t>eneralized succession</a:t>
            </a:r>
            <a:endParaRPr lang="en-AU" sz="1200" b="1" dirty="0"/>
          </a:p>
        </p:txBody>
      </p:sp>
      <p:sp>
        <p:nvSpPr>
          <p:cNvPr id="43" name="Isosceles Triangle 42"/>
          <p:cNvSpPr/>
          <p:nvPr/>
        </p:nvSpPr>
        <p:spPr>
          <a:xfrm>
            <a:off x="6647701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6791717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Isosceles Triangle 44"/>
          <p:cNvSpPr/>
          <p:nvPr/>
        </p:nvSpPr>
        <p:spPr>
          <a:xfrm>
            <a:off x="86818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88342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Isosceles Triangle 46"/>
          <p:cNvSpPr/>
          <p:nvPr/>
        </p:nvSpPr>
        <p:spPr>
          <a:xfrm>
            <a:off x="6647701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Isosceles Triangle 47"/>
          <p:cNvSpPr/>
          <p:nvPr/>
        </p:nvSpPr>
        <p:spPr>
          <a:xfrm rot="5400000">
            <a:off x="6745998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Isosceles Triangle 48"/>
          <p:cNvSpPr/>
          <p:nvPr/>
        </p:nvSpPr>
        <p:spPr>
          <a:xfrm>
            <a:off x="8735933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8834230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6948264" y="3814469"/>
            <a:ext cx="1656184" cy="23781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/>
          <p:cNvSpPr txBox="1"/>
          <p:nvPr/>
        </p:nvSpPr>
        <p:spPr>
          <a:xfrm>
            <a:off x="6881065" y="3842064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Basal siliciclastic package</a:t>
            </a:r>
            <a:endParaRPr lang="en-AU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52633" y="123478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Centralian Superbasin</a:t>
            </a:r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26537" y="3393455"/>
            <a:ext cx="2271463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5989883" y="422543"/>
            <a:ext cx="24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(Post mid-Cambrian omitted)</a:t>
            </a:r>
            <a:endParaRPr lang="en-AU" sz="12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798956" y="3774619"/>
            <a:ext cx="196707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8051786" y="1860816"/>
            <a:ext cx="473089" cy="1935070"/>
          </a:xfrm>
          <a:custGeom>
            <a:avLst/>
            <a:gdLst>
              <a:gd name="connsiteX0" fmla="*/ 1602 w 473089"/>
              <a:gd name="connsiteY0" fmla="*/ 1925545 h 1935070"/>
              <a:gd name="connsiteX1" fmla="*/ 25414 w 473089"/>
              <a:gd name="connsiteY1" fmla="*/ 1916020 h 1935070"/>
              <a:gd name="connsiteX2" fmla="*/ 53989 w 473089"/>
              <a:gd name="connsiteY2" fmla="*/ 1906495 h 1935070"/>
              <a:gd name="connsiteX3" fmla="*/ 63514 w 473089"/>
              <a:gd name="connsiteY3" fmla="*/ 1892207 h 1935070"/>
              <a:gd name="connsiteX4" fmla="*/ 92089 w 473089"/>
              <a:gd name="connsiteY4" fmla="*/ 1882682 h 1935070"/>
              <a:gd name="connsiteX5" fmla="*/ 101614 w 473089"/>
              <a:gd name="connsiteY5" fmla="*/ 1868395 h 1935070"/>
              <a:gd name="connsiteX6" fmla="*/ 115902 w 473089"/>
              <a:gd name="connsiteY6" fmla="*/ 1858870 h 1935070"/>
              <a:gd name="connsiteX7" fmla="*/ 120664 w 473089"/>
              <a:gd name="connsiteY7" fmla="*/ 1844582 h 1935070"/>
              <a:gd name="connsiteX8" fmla="*/ 149239 w 473089"/>
              <a:gd name="connsiteY8" fmla="*/ 1816007 h 1935070"/>
              <a:gd name="connsiteX9" fmla="*/ 168289 w 473089"/>
              <a:gd name="connsiteY9" fmla="*/ 1787432 h 1935070"/>
              <a:gd name="connsiteX10" fmla="*/ 187339 w 473089"/>
              <a:gd name="connsiteY10" fmla="*/ 1744570 h 1935070"/>
              <a:gd name="connsiteX11" fmla="*/ 192102 w 473089"/>
              <a:gd name="connsiteY11" fmla="*/ 1730282 h 1935070"/>
              <a:gd name="connsiteX12" fmla="*/ 196864 w 473089"/>
              <a:gd name="connsiteY12" fmla="*/ 1701707 h 1935070"/>
              <a:gd name="connsiteX13" fmla="*/ 206389 w 473089"/>
              <a:gd name="connsiteY13" fmla="*/ 1554070 h 1935070"/>
              <a:gd name="connsiteX14" fmla="*/ 211152 w 473089"/>
              <a:gd name="connsiteY14" fmla="*/ 1520732 h 1935070"/>
              <a:gd name="connsiteX15" fmla="*/ 215914 w 473089"/>
              <a:gd name="connsiteY15" fmla="*/ 1482632 h 1935070"/>
              <a:gd name="connsiteX16" fmla="*/ 220677 w 473089"/>
              <a:gd name="connsiteY16" fmla="*/ 1463582 h 1935070"/>
              <a:gd name="connsiteX17" fmla="*/ 225439 w 473089"/>
              <a:gd name="connsiteY17" fmla="*/ 1430245 h 1935070"/>
              <a:gd name="connsiteX18" fmla="*/ 230202 w 473089"/>
              <a:gd name="connsiteY18" fmla="*/ 1325470 h 1935070"/>
              <a:gd name="connsiteX19" fmla="*/ 220677 w 473089"/>
              <a:gd name="connsiteY19" fmla="*/ 539657 h 1935070"/>
              <a:gd name="connsiteX20" fmla="*/ 211152 w 473089"/>
              <a:gd name="connsiteY20" fmla="*/ 377732 h 1935070"/>
              <a:gd name="connsiteX21" fmla="*/ 206389 w 473089"/>
              <a:gd name="connsiteY21" fmla="*/ 363445 h 1935070"/>
              <a:gd name="connsiteX22" fmla="*/ 201627 w 473089"/>
              <a:gd name="connsiteY22" fmla="*/ 339632 h 1935070"/>
              <a:gd name="connsiteX23" fmla="*/ 196864 w 473089"/>
              <a:gd name="connsiteY23" fmla="*/ 306295 h 1935070"/>
              <a:gd name="connsiteX24" fmla="*/ 187339 w 473089"/>
              <a:gd name="connsiteY24" fmla="*/ 277720 h 1935070"/>
              <a:gd name="connsiteX25" fmla="*/ 177814 w 473089"/>
              <a:gd name="connsiteY25" fmla="*/ 239620 h 1935070"/>
              <a:gd name="connsiteX26" fmla="*/ 168289 w 473089"/>
              <a:gd name="connsiteY26" fmla="*/ 225332 h 1935070"/>
              <a:gd name="connsiteX27" fmla="*/ 154002 w 473089"/>
              <a:gd name="connsiteY27" fmla="*/ 120557 h 1935070"/>
              <a:gd name="connsiteX28" fmla="*/ 149239 w 473089"/>
              <a:gd name="connsiteY28" fmla="*/ 91982 h 1935070"/>
              <a:gd name="connsiteX29" fmla="*/ 154002 w 473089"/>
              <a:gd name="connsiteY29" fmla="*/ 39595 h 1935070"/>
              <a:gd name="connsiteX30" fmla="*/ 196864 w 473089"/>
              <a:gd name="connsiteY30" fmla="*/ 15782 h 1935070"/>
              <a:gd name="connsiteX31" fmla="*/ 225439 w 473089"/>
              <a:gd name="connsiteY31" fmla="*/ 11020 h 1935070"/>
              <a:gd name="connsiteX32" fmla="*/ 330214 w 473089"/>
              <a:gd name="connsiteY32" fmla="*/ 6257 h 1935070"/>
              <a:gd name="connsiteX33" fmla="*/ 387364 w 473089"/>
              <a:gd name="connsiteY33" fmla="*/ 25307 h 1935070"/>
              <a:gd name="connsiteX34" fmla="*/ 401652 w 473089"/>
              <a:gd name="connsiteY34" fmla="*/ 30070 h 1935070"/>
              <a:gd name="connsiteX35" fmla="*/ 415939 w 473089"/>
              <a:gd name="connsiteY35" fmla="*/ 34832 h 1935070"/>
              <a:gd name="connsiteX36" fmla="*/ 430227 w 473089"/>
              <a:gd name="connsiteY36" fmla="*/ 44357 h 1935070"/>
              <a:gd name="connsiteX37" fmla="*/ 444514 w 473089"/>
              <a:gd name="connsiteY37" fmla="*/ 49120 h 1935070"/>
              <a:gd name="connsiteX38" fmla="*/ 454039 w 473089"/>
              <a:gd name="connsiteY38" fmla="*/ 63407 h 1935070"/>
              <a:gd name="connsiteX39" fmla="*/ 468327 w 473089"/>
              <a:gd name="connsiteY39" fmla="*/ 72932 h 1935070"/>
              <a:gd name="connsiteX40" fmla="*/ 473089 w 473089"/>
              <a:gd name="connsiteY40" fmla="*/ 87220 h 1935070"/>
              <a:gd name="connsiteX41" fmla="*/ 463564 w 473089"/>
              <a:gd name="connsiteY41" fmla="*/ 206282 h 1935070"/>
              <a:gd name="connsiteX42" fmla="*/ 449277 w 473089"/>
              <a:gd name="connsiteY42" fmla="*/ 334870 h 1935070"/>
              <a:gd name="connsiteX43" fmla="*/ 444514 w 473089"/>
              <a:gd name="connsiteY43" fmla="*/ 349157 h 1935070"/>
              <a:gd name="connsiteX44" fmla="*/ 434989 w 473089"/>
              <a:gd name="connsiteY44" fmla="*/ 363445 h 1935070"/>
              <a:gd name="connsiteX45" fmla="*/ 425464 w 473089"/>
              <a:gd name="connsiteY45" fmla="*/ 392020 h 1935070"/>
              <a:gd name="connsiteX46" fmla="*/ 420702 w 473089"/>
              <a:gd name="connsiteY46" fmla="*/ 406307 h 1935070"/>
              <a:gd name="connsiteX47" fmla="*/ 401652 w 473089"/>
              <a:gd name="connsiteY47" fmla="*/ 444407 h 1935070"/>
              <a:gd name="connsiteX48" fmla="*/ 387364 w 473089"/>
              <a:gd name="connsiteY48" fmla="*/ 487270 h 1935070"/>
              <a:gd name="connsiteX49" fmla="*/ 382602 w 473089"/>
              <a:gd name="connsiteY49" fmla="*/ 501557 h 1935070"/>
              <a:gd name="connsiteX50" fmla="*/ 377839 w 473089"/>
              <a:gd name="connsiteY50" fmla="*/ 520607 h 1935070"/>
              <a:gd name="connsiteX51" fmla="*/ 368314 w 473089"/>
              <a:gd name="connsiteY51" fmla="*/ 549182 h 1935070"/>
              <a:gd name="connsiteX52" fmla="*/ 354027 w 473089"/>
              <a:gd name="connsiteY52" fmla="*/ 611095 h 1935070"/>
              <a:gd name="connsiteX53" fmla="*/ 349264 w 473089"/>
              <a:gd name="connsiteY53" fmla="*/ 630145 h 1935070"/>
              <a:gd name="connsiteX54" fmla="*/ 339739 w 473089"/>
              <a:gd name="connsiteY54" fmla="*/ 692057 h 1935070"/>
              <a:gd name="connsiteX55" fmla="*/ 334977 w 473089"/>
              <a:gd name="connsiteY55" fmla="*/ 715870 h 1935070"/>
              <a:gd name="connsiteX56" fmla="*/ 325452 w 473089"/>
              <a:gd name="connsiteY56" fmla="*/ 1111157 h 1935070"/>
              <a:gd name="connsiteX57" fmla="*/ 320689 w 473089"/>
              <a:gd name="connsiteY57" fmla="*/ 1139732 h 1935070"/>
              <a:gd name="connsiteX58" fmla="*/ 311164 w 473089"/>
              <a:gd name="connsiteY58" fmla="*/ 1268320 h 1935070"/>
              <a:gd name="connsiteX59" fmla="*/ 301639 w 473089"/>
              <a:gd name="connsiteY59" fmla="*/ 1439770 h 1935070"/>
              <a:gd name="connsiteX60" fmla="*/ 292114 w 473089"/>
              <a:gd name="connsiteY60" fmla="*/ 1587407 h 1935070"/>
              <a:gd name="connsiteX61" fmla="*/ 296877 w 473089"/>
              <a:gd name="connsiteY61" fmla="*/ 1744570 h 1935070"/>
              <a:gd name="connsiteX62" fmla="*/ 301639 w 473089"/>
              <a:gd name="connsiteY62" fmla="*/ 1763620 h 1935070"/>
              <a:gd name="connsiteX63" fmla="*/ 306402 w 473089"/>
              <a:gd name="connsiteY63" fmla="*/ 1796957 h 1935070"/>
              <a:gd name="connsiteX64" fmla="*/ 315927 w 473089"/>
              <a:gd name="connsiteY64" fmla="*/ 1830295 h 1935070"/>
              <a:gd name="connsiteX65" fmla="*/ 330214 w 473089"/>
              <a:gd name="connsiteY65" fmla="*/ 1877920 h 1935070"/>
              <a:gd name="connsiteX66" fmla="*/ 339739 w 473089"/>
              <a:gd name="connsiteY66" fmla="*/ 1892207 h 1935070"/>
              <a:gd name="connsiteX67" fmla="*/ 368314 w 473089"/>
              <a:gd name="connsiteY67" fmla="*/ 1911257 h 1935070"/>
              <a:gd name="connsiteX68" fmla="*/ 382602 w 473089"/>
              <a:gd name="connsiteY68" fmla="*/ 1920782 h 1935070"/>
              <a:gd name="connsiteX69" fmla="*/ 430227 w 473089"/>
              <a:gd name="connsiteY69" fmla="*/ 1935070 h 1935070"/>
              <a:gd name="connsiteX70" fmla="*/ 415939 w 473089"/>
              <a:gd name="connsiteY70" fmla="*/ 1930307 h 1935070"/>
              <a:gd name="connsiteX71" fmla="*/ 401652 w 473089"/>
              <a:gd name="connsiteY71" fmla="*/ 1925545 h 1935070"/>
              <a:gd name="connsiteX72" fmla="*/ 306402 w 473089"/>
              <a:gd name="connsiteY72" fmla="*/ 1930307 h 1935070"/>
              <a:gd name="connsiteX73" fmla="*/ 263539 w 473089"/>
              <a:gd name="connsiteY73" fmla="*/ 1935070 h 1935070"/>
              <a:gd name="connsiteX74" fmla="*/ 73039 w 473089"/>
              <a:gd name="connsiteY74" fmla="*/ 1930307 h 1935070"/>
              <a:gd name="connsiteX75" fmla="*/ 1602 w 473089"/>
              <a:gd name="connsiteY75" fmla="*/ 1925545 h 19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73089" h="1935070">
                <a:moveTo>
                  <a:pt x="1602" y="1925545"/>
                </a:moveTo>
                <a:cubicBezTo>
                  <a:pt x="-6335" y="1923164"/>
                  <a:pt x="17380" y="1918942"/>
                  <a:pt x="25414" y="1916020"/>
                </a:cubicBezTo>
                <a:cubicBezTo>
                  <a:pt x="34850" y="1912589"/>
                  <a:pt x="53989" y="1906495"/>
                  <a:pt x="53989" y="1906495"/>
                </a:cubicBezTo>
                <a:cubicBezTo>
                  <a:pt x="57164" y="1901732"/>
                  <a:pt x="58660" y="1895241"/>
                  <a:pt x="63514" y="1892207"/>
                </a:cubicBezTo>
                <a:cubicBezTo>
                  <a:pt x="72028" y="1886886"/>
                  <a:pt x="92089" y="1882682"/>
                  <a:pt x="92089" y="1882682"/>
                </a:cubicBezTo>
                <a:cubicBezTo>
                  <a:pt x="95264" y="1877920"/>
                  <a:pt x="97567" y="1872442"/>
                  <a:pt x="101614" y="1868395"/>
                </a:cubicBezTo>
                <a:cubicBezTo>
                  <a:pt x="105662" y="1864348"/>
                  <a:pt x="112326" y="1863340"/>
                  <a:pt x="115902" y="1858870"/>
                </a:cubicBezTo>
                <a:cubicBezTo>
                  <a:pt x="119038" y="1854950"/>
                  <a:pt x="117582" y="1848545"/>
                  <a:pt x="120664" y="1844582"/>
                </a:cubicBezTo>
                <a:cubicBezTo>
                  <a:pt x="128934" y="1833949"/>
                  <a:pt x="141767" y="1827215"/>
                  <a:pt x="149239" y="1816007"/>
                </a:cubicBezTo>
                <a:lnTo>
                  <a:pt x="168289" y="1787432"/>
                </a:lnTo>
                <a:cubicBezTo>
                  <a:pt x="183384" y="1764790"/>
                  <a:pt x="176003" y="1778578"/>
                  <a:pt x="187339" y="1744570"/>
                </a:cubicBezTo>
                <a:lnTo>
                  <a:pt x="192102" y="1730282"/>
                </a:lnTo>
                <a:cubicBezTo>
                  <a:pt x="193689" y="1720757"/>
                  <a:pt x="195853" y="1711310"/>
                  <a:pt x="196864" y="1701707"/>
                </a:cubicBezTo>
                <a:cubicBezTo>
                  <a:pt x="203546" y="1638224"/>
                  <a:pt x="200860" y="1623180"/>
                  <a:pt x="206389" y="1554070"/>
                </a:cubicBezTo>
                <a:cubicBezTo>
                  <a:pt x="207284" y="1542880"/>
                  <a:pt x="209668" y="1531859"/>
                  <a:pt x="211152" y="1520732"/>
                </a:cubicBezTo>
                <a:cubicBezTo>
                  <a:pt x="212844" y="1508045"/>
                  <a:pt x="213810" y="1495257"/>
                  <a:pt x="215914" y="1482632"/>
                </a:cubicBezTo>
                <a:cubicBezTo>
                  <a:pt x="216990" y="1476176"/>
                  <a:pt x="219506" y="1470022"/>
                  <a:pt x="220677" y="1463582"/>
                </a:cubicBezTo>
                <a:cubicBezTo>
                  <a:pt x="222685" y="1452538"/>
                  <a:pt x="223852" y="1441357"/>
                  <a:pt x="225439" y="1430245"/>
                </a:cubicBezTo>
                <a:cubicBezTo>
                  <a:pt x="227027" y="1395320"/>
                  <a:pt x="230202" y="1360431"/>
                  <a:pt x="230202" y="1325470"/>
                </a:cubicBezTo>
                <a:cubicBezTo>
                  <a:pt x="230202" y="579446"/>
                  <a:pt x="275094" y="811776"/>
                  <a:pt x="220677" y="539657"/>
                </a:cubicBezTo>
                <a:cubicBezTo>
                  <a:pt x="219332" y="506038"/>
                  <a:pt x="218855" y="423948"/>
                  <a:pt x="211152" y="377732"/>
                </a:cubicBezTo>
                <a:cubicBezTo>
                  <a:pt x="210327" y="372780"/>
                  <a:pt x="207607" y="368315"/>
                  <a:pt x="206389" y="363445"/>
                </a:cubicBezTo>
                <a:cubicBezTo>
                  <a:pt x="204426" y="355592"/>
                  <a:pt x="202958" y="347617"/>
                  <a:pt x="201627" y="339632"/>
                </a:cubicBezTo>
                <a:cubicBezTo>
                  <a:pt x="199782" y="328560"/>
                  <a:pt x="199388" y="317233"/>
                  <a:pt x="196864" y="306295"/>
                </a:cubicBezTo>
                <a:cubicBezTo>
                  <a:pt x="194606" y="296512"/>
                  <a:pt x="189308" y="287565"/>
                  <a:pt x="187339" y="277720"/>
                </a:cubicBezTo>
                <a:cubicBezTo>
                  <a:pt x="185527" y="268657"/>
                  <a:pt x="182698" y="249387"/>
                  <a:pt x="177814" y="239620"/>
                </a:cubicBezTo>
                <a:cubicBezTo>
                  <a:pt x="175254" y="234500"/>
                  <a:pt x="171464" y="230095"/>
                  <a:pt x="168289" y="225332"/>
                </a:cubicBezTo>
                <a:cubicBezTo>
                  <a:pt x="151995" y="176446"/>
                  <a:pt x="175784" y="251233"/>
                  <a:pt x="154002" y="120557"/>
                </a:cubicBezTo>
                <a:lnTo>
                  <a:pt x="149239" y="91982"/>
                </a:lnTo>
                <a:cubicBezTo>
                  <a:pt x="150827" y="74520"/>
                  <a:pt x="146587" y="55484"/>
                  <a:pt x="154002" y="39595"/>
                </a:cubicBezTo>
                <a:cubicBezTo>
                  <a:pt x="158262" y="30466"/>
                  <a:pt x="184211" y="18594"/>
                  <a:pt x="196864" y="15782"/>
                </a:cubicBezTo>
                <a:cubicBezTo>
                  <a:pt x="206290" y="13687"/>
                  <a:pt x="215914" y="12607"/>
                  <a:pt x="225439" y="11020"/>
                </a:cubicBezTo>
                <a:cubicBezTo>
                  <a:pt x="278158" y="-6553"/>
                  <a:pt x="243993" y="869"/>
                  <a:pt x="330214" y="6257"/>
                </a:cubicBezTo>
                <a:lnTo>
                  <a:pt x="387364" y="25307"/>
                </a:lnTo>
                <a:lnTo>
                  <a:pt x="401652" y="30070"/>
                </a:lnTo>
                <a:lnTo>
                  <a:pt x="415939" y="34832"/>
                </a:lnTo>
                <a:cubicBezTo>
                  <a:pt x="420702" y="38007"/>
                  <a:pt x="425107" y="41797"/>
                  <a:pt x="430227" y="44357"/>
                </a:cubicBezTo>
                <a:cubicBezTo>
                  <a:pt x="434717" y="46602"/>
                  <a:pt x="440594" y="45984"/>
                  <a:pt x="444514" y="49120"/>
                </a:cubicBezTo>
                <a:cubicBezTo>
                  <a:pt x="448983" y="52696"/>
                  <a:pt x="449992" y="59360"/>
                  <a:pt x="454039" y="63407"/>
                </a:cubicBezTo>
                <a:cubicBezTo>
                  <a:pt x="458087" y="67454"/>
                  <a:pt x="463564" y="69757"/>
                  <a:pt x="468327" y="72932"/>
                </a:cubicBezTo>
                <a:cubicBezTo>
                  <a:pt x="469914" y="77695"/>
                  <a:pt x="473089" y="82200"/>
                  <a:pt x="473089" y="87220"/>
                </a:cubicBezTo>
                <a:cubicBezTo>
                  <a:pt x="473089" y="164727"/>
                  <a:pt x="473247" y="157874"/>
                  <a:pt x="463564" y="206282"/>
                </a:cubicBezTo>
                <a:cubicBezTo>
                  <a:pt x="458253" y="267353"/>
                  <a:pt x="462073" y="290084"/>
                  <a:pt x="449277" y="334870"/>
                </a:cubicBezTo>
                <a:cubicBezTo>
                  <a:pt x="447898" y="339697"/>
                  <a:pt x="446759" y="344667"/>
                  <a:pt x="444514" y="349157"/>
                </a:cubicBezTo>
                <a:cubicBezTo>
                  <a:pt x="441954" y="354277"/>
                  <a:pt x="438164" y="358682"/>
                  <a:pt x="434989" y="363445"/>
                </a:cubicBezTo>
                <a:lnTo>
                  <a:pt x="425464" y="392020"/>
                </a:lnTo>
                <a:cubicBezTo>
                  <a:pt x="423877" y="396782"/>
                  <a:pt x="422947" y="401817"/>
                  <a:pt x="420702" y="406307"/>
                </a:cubicBezTo>
                <a:cubicBezTo>
                  <a:pt x="414352" y="419007"/>
                  <a:pt x="406142" y="430937"/>
                  <a:pt x="401652" y="444407"/>
                </a:cubicBezTo>
                <a:lnTo>
                  <a:pt x="387364" y="487270"/>
                </a:lnTo>
                <a:cubicBezTo>
                  <a:pt x="385777" y="492032"/>
                  <a:pt x="383820" y="496687"/>
                  <a:pt x="382602" y="501557"/>
                </a:cubicBezTo>
                <a:cubicBezTo>
                  <a:pt x="381014" y="507907"/>
                  <a:pt x="379720" y="514338"/>
                  <a:pt x="377839" y="520607"/>
                </a:cubicBezTo>
                <a:cubicBezTo>
                  <a:pt x="374954" y="530224"/>
                  <a:pt x="370283" y="539337"/>
                  <a:pt x="368314" y="549182"/>
                </a:cubicBezTo>
                <a:cubicBezTo>
                  <a:pt x="360986" y="585827"/>
                  <a:pt x="365514" y="565150"/>
                  <a:pt x="354027" y="611095"/>
                </a:cubicBezTo>
                <a:cubicBezTo>
                  <a:pt x="352439" y="617445"/>
                  <a:pt x="350190" y="623665"/>
                  <a:pt x="349264" y="630145"/>
                </a:cubicBezTo>
                <a:cubicBezTo>
                  <a:pt x="345693" y="655146"/>
                  <a:pt x="344149" y="667804"/>
                  <a:pt x="339739" y="692057"/>
                </a:cubicBezTo>
                <a:cubicBezTo>
                  <a:pt x="338291" y="700021"/>
                  <a:pt x="336564" y="707932"/>
                  <a:pt x="334977" y="715870"/>
                </a:cubicBezTo>
                <a:cubicBezTo>
                  <a:pt x="333291" y="840586"/>
                  <a:pt x="342787" y="981148"/>
                  <a:pt x="325452" y="1111157"/>
                </a:cubicBezTo>
                <a:cubicBezTo>
                  <a:pt x="324176" y="1120729"/>
                  <a:pt x="322277" y="1130207"/>
                  <a:pt x="320689" y="1139732"/>
                </a:cubicBezTo>
                <a:cubicBezTo>
                  <a:pt x="317514" y="1182595"/>
                  <a:pt x="313423" y="1225399"/>
                  <a:pt x="311164" y="1268320"/>
                </a:cubicBezTo>
                <a:cubicBezTo>
                  <a:pt x="308106" y="1326429"/>
                  <a:pt x="305379" y="1381799"/>
                  <a:pt x="301639" y="1439770"/>
                </a:cubicBezTo>
                <a:cubicBezTo>
                  <a:pt x="288261" y="1647132"/>
                  <a:pt x="306303" y="1346225"/>
                  <a:pt x="292114" y="1587407"/>
                </a:cubicBezTo>
                <a:cubicBezTo>
                  <a:pt x="293702" y="1639795"/>
                  <a:pt x="294048" y="1692235"/>
                  <a:pt x="296877" y="1744570"/>
                </a:cubicBezTo>
                <a:cubicBezTo>
                  <a:pt x="297230" y="1751106"/>
                  <a:pt x="300468" y="1757180"/>
                  <a:pt x="301639" y="1763620"/>
                </a:cubicBezTo>
                <a:cubicBezTo>
                  <a:pt x="303647" y="1774664"/>
                  <a:pt x="304394" y="1785913"/>
                  <a:pt x="306402" y="1796957"/>
                </a:cubicBezTo>
                <a:cubicBezTo>
                  <a:pt x="310127" y="1817442"/>
                  <a:pt x="310824" y="1812433"/>
                  <a:pt x="315927" y="1830295"/>
                </a:cubicBezTo>
                <a:cubicBezTo>
                  <a:pt x="319255" y="1841944"/>
                  <a:pt x="324553" y="1869429"/>
                  <a:pt x="330214" y="1877920"/>
                </a:cubicBezTo>
                <a:cubicBezTo>
                  <a:pt x="333389" y="1882682"/>
                  <a:pt x="335431" y="1888438"/>
                  <a:pt x="339739" y="1892207"/>
                </a:cubicBezTo>
                <a:cubicBezTo>
                  <a:pt x="348354" y="1899745"/>
                  <a:pt x="358789" y="1904907"/>
                  <a:pt x="368314" y="1911257"/>
                </a:cubicBezTo>
                <a:cubicBezTo>
                  <a:pt x="373077" y="1914432"/>
                  <a:pt x="377049" y="1919394"/>
                  <a:pt x="382602" y="1920782"/>
                </a:cubicBezTo>
                <a:cubicBezTo>
                  <a:pt x="411399" y="1927982"/>
                  <a:pt x="395433" y="1923473"/>
                  <a:pt x="430227" y="1935070"/>
                </a:cubicBezTo>
                <a:lnTo>
                  <a:pt x="415939" y="1930307"/>
                </a:lnTo>
                <a:lnTo>
                  <a:pt x="401652" y="1925545"/>
                </a:lnTo>
                <a:lnTo>
                  <a:pt x="306402" y="1930307"/>
                </a:lnTo>
                <a:cubicBezTo>
                  <a:pt x="292060" y="1931296"/>
                  <a:pt x="277915" y="1935070"/>
                  <a:pt x="263539" y="1935070"/>
                </a:cubicBezTo>
                <a:cubicBezTo>
                  <a:pt x="200019" y="1935070"/>
                  <a:pt x="136539" y="1931895"/>
                  <a:pt x="73039" y="1930307"/>
                </a:cubicBezTo>
                <a:cubicBezTo>
                  <a:pt x="24886" y="1914256"/>
                  <a:pt x="9539" y="1927926"/>
                  <a:pt x="1602" y="1925545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TextBox 57"/>
          <p:cNvSpPr txBox="1"/>
          <p:nvPr/>
        </p:nvSpPr>
        <p:spPr>
          <a:xfrm>
            <a:off x="6809770" y="2715186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Inter-glacial marine package</a:t>
            </a:r>
            <a:endParaRPr lang="en-AU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836054" y="1809279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Post-glacial marine package</a:t>
            </a:r>
            <a:endParaRPr lang="en-AU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19709" y="2211130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Elatina (“Marinoan”) Glaciation</a:t>
            </a:r>
            <a:endParaRPr lang="en-AU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863725" y="3003218"/>
            <a:ext cx="18710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Sturt (“</a:t>
            </a:r>
            <a:r>
              <a:rPr lang="en-AU" sz="1000" b="1" dirty="0"/>
              <a:t>S</a:t>
            </a:r>
            <a:r>
              <a:rPr lang="en-AU" sz="1000" b="1" dirty="0" smtClean="0"/>
              <a:t>turtian”) Glaciation</a:t>
            </a:r>
            <a:endParaRPr lang="en-AU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33462" y="3193992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75693" y="3482024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Evaporite–carbonate–shale package</a:t>
            </a:r>
            <a:endParaRPr lang="en-AU" sz="10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31677" y="3774619"/>
            <a:ext cx="449388" cy="5758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24128" y="4292341"/>
            <a:ext cx="298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~800 Ma (halite/anhydrite)</a:t>
            </a:r>
            <a:endParaRPr lang="en-A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121359" y="2019805"/>
            <a:ext cx="1112929" cy="392440"/>
          </a:xfrm>
          <a:custGeom>
            <a:avLst/>
            <a:gdLst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0540 w 1013527"/>
              <a:gd name="connsiteY20" fmla="*/ 104382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0591 w 1013527"/>
              <a:gd name="connsiteY96" fmla="*/ 249055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47742 w 1036485"/>
              <a:gd name="connsiteY0" fmla="*/ 1989 h 369160"/>
              <a:gd name="connsiteX1" fmla="*/ 62030 w 1036485"/>
              <a:gd name="connsiteY1" fmla="*/ 4370 h 369160"/>
              <a:gd name="connsiteX2" fmla="*/ 83461 w 1036485"/>
              <a:gd name="connsiteY2" fmla="*/ 11514 h 369160"/>
              <a:gd name="connsiteX3" fmla="*/ 90605 w 1036485"/>
              <a:gd name="connsiteY3" fmla="*/ 13895 h 369160"/>
              <a:gd name="connsiteX4" fmla="*/ 112036 w 1036485"/>
              <a:gd name="connsiteY4" fmla="*/ 18657 h 369160"/>
              <a:gd name="connsiteX5" fmla="*/ 119180 w 1036485"/>
              <a:gd name="connsiteY5" fmla="*/ 21039 h 369160"/>
              <a:gd name="connsiteX6" fmla="*/ 123942 w 1036485"/>
              <a:gd name="connsiteY6" fmla="*/ 28182 h 369160"/>
              <a:gd name="connsiteX7" fmla="*/ 133467 w 1036485"/>
              <a:gd name="connsiteY7" fmla="*/ 30564 h 369160"/>
              <a:gd name="connsiteX8" fmla="*/ 140611 w 1036485"/>
              <a:gd name="connsiteY8" fmla="*/ 35326 h 369160"/>
              <a:gd name="connsiteX9" fmla="*/ 145373 w 1036485"/>
              <a:gd name="connsiteY9" fmla="*/ 42470 h 369160"/>
              <a:gd name="connsiteX10" fmla="*/ 152517 w 1036485"/>
              <a:gd name="connsiteY10" fmla="*/ 44851 h 369160"/>
              <a:gd name="connsiteX11" fmla="*/ 166805 w 1036485"/>
              <a:gd name="connsiteY11" fmla="*/ 54376 h 369160"/>
              <a:gd name="connsiteX12" fmla="*/ 181092 w 1036485"/>
              <a:gd name="connsiteY12" fmla="*/ 63901 h 369160"/>
              <a:gd name="connsiteX13" fmla="*/ 195380 w 1036485"/>
              <a:gd name="connsiteY13" fmla="*/ 71045 h 369160"/>
              <a:gd name="connsiteX14" fmla="*/ 202523 w 1036485"/>
              <a:gd name="connsiteY14" fmla="*/ 75807 h 369160"/>
              <a:gd name="connsiteX15" fmla="*/ 214430 w 1036485"/>
              <a:gd name="connsiteY15" fmla="*/ 78189 h 369160"/>
              <a:gd name="connsiteX16" fmla="*/ 223955 w 1036485"/>
              <a:gd name="connsiteY16" fmla="*/ 82951 h 369160"/>
              <a:gd name="connsiteX17" fmla="*/ 240623 w 1036485"/>
              <a:gd name="connsiteY17" fmla="*/ 87714 h 369160"/>
              <a:gd name="connsiteX18" fmla="*/ 274411 w 1036485"/>
              <a:gd name="connsiteY18" fmla="*/ 66548 h 369160"/>
              <a:gd name="connsiteX19" fmla="*/ 315924 w 1036485"/>
              <a:gd name="connsiteY19" fmla="*/ 79354 h 369160"/>
              <a:gd name="connsiteX20" fmla="*/ 386329 w 1036485"/>
              <a:gd name="connsiteY20" fmla="*/ 78904 h 369160"/>
              <a:gd name="connsiteX21" fmla="*/ 523041 w 1036485"/>
              <a:gd name="connsiteY21" fmla="*/ 81286 h 369160"/>
              <a:gd name="connsiteX22" fmla="*/ 600192 w 1036485"/>
              <a:gd name="connsiteY22" fmla="*/ 113907 h 369160"/>
              <a:gd name="connsiteX23" fmla="*/ 604955 w 1036485"/>
              <a:gd name="connsiteY23" fmla="*/ 121051 h 369160"/>
              <a:gd name="connsiteX24" fmla="*/ 638292 w 1036485"/>
              <a:gd name="connsiteY24" fmla="*/ 128195 h 369160"/>
              <a:gd name="connsiteX25" fmla="*/ 662105 w 1036485"/>
              <a:gd name="connsiteY25" fmla="*/ 135339 h 369160"/>
              <a:gd name="connsiteX26" fmla="*/ 686817 w 1036485"/>
              <a:gd name="connsiteY26" fmla="*/ 108960 h 369160"/>
              <a:gd name="connsiteX27" fmla="*/ 764498 w 1036485"/>
              <a:gd name="connsiteY27" fmla="*/ 137720 h 369160"/>
              <a:gd name="connsiteX28" fmla="*/ 793523 w 1036485"/>
              <a:gd name="connsiteY28" fmla="*/ 112241 h 369160"/>
              <a:gd name="connsiteX29" fmla="*/ 831173 w 1036485"/>
              <a:gd name="connsiteY29" fmla="*/ 135339 h 369160"/>
              <a:gd name="connsiteX30" fmla="*/ 845461 w 1036485"/>
              <a:gd name="connsiteY30" fmla="*/ 130576 h 369160"/>
              <a:gd name="connsiteX31" fmla="*/ 847842 w 1036485"/>
              <a:gd name="connsiteY31" fmla="*/ 109277 h 369160"/>
              <a:gd name="connsiteX32" fmla="*/ 859748 w 1036485"/>
              <a:gd name="connsiteY32" fmla="*/ 111526 h 369160"/>
              <a:gd name="connsiteX33" fmla="*/ 864511 w 1036485"/>
              <a:gd name="connsiteY33" fmla="*/ 102001 h 369160"/>
              <a:gd name="connsiteX34" fmla="*/ 874036 w 1036485"/>
              <a:gd name="connsiteY34" fmla="*/ 99620 h 369160"/>
              <a:gd name="connsiteX35" fmla="*/ 881180 w 1036485"/>
              <a:gd name="connsiteY35" fmla="*/ 94857 h 369160"/>
              <a:gd name="connsiteX36" fmla="*/ 888323 w 1036485"/>
              <a:gd name="connsiteY36" fmla="*/ 97239 h 369160"/>
              <a:gd name="connsiteX37" fmla="*/ 897848 w 1036485"/>
              <a:gd name="connsiteY37" fmla="*/ 99620 h 369160"/>
              <a:gd name="connsiteX38" fmla="*/ 912136 w 1036485"/>
              <a:gd name="connsiteY38" fmla="*/ 104382 h 369160"/>
              <a:gd name="connsiteX39" fmla="*/ 926423 w 1036485"/>
              <a:gd name="connsiteY39" fmla="*/ 111526 h 369160"/>
              <a:gd name="connsiteX40" fmla="*/ 933567 w 1036485"/>
              <a:gd name="connsiteY40" fmla="*/ 118670 h 369160"/>
              <a:gd name="connsiteX41" fmla="*/ 945473 w 1036485"/>
              <a:gd name="connsiteY41" fmla="*/ 121051 h 369160"/>
              <a:gd name="connsiteX42" fmla="*/ 959761 w 1036485"/>
              <a:gd name="connsiteY42" fmla="*/ 125814 h 369160"/>
              <a:gd name="connsiteX43" fmla="*/ 966905 w 1036485"/>
              <a:gd name="connsiteY43" fmla="*/ 128195 h 369160"/>
              <a:gd name="connsiteX44" fmla="*/ 974048 w 1036485"/>
              <a:gd name="connsiteY44" fmla="*/ 130576 h 369160"/>
              <a:gd name="connsiteX45" fmla="*/ 981192 w 1036485"/>
              <a:gd name="connsiteY45" fmla="*/ 132957 h 369160"/>
              <a:gd name="connsiteX46" fmla="*/ 988336 w 1036485"/>
              <a:gd name="connsiteY46" fmla="*/ 137720 h 369160"/>
              <a:gd name="connsiteX47" fmla="*/ 1002623 w 1036485"/>
              <a:gd name="connsiteY47" fmla="*/ 142482 h 369160"/>
              <a:gd name="connsiteX48" fmla="*/ 1009767 w 1036485"/>
              <a:gd name="connsiteY48" fmla="*/ 147245 h 369160"/>
              <a:gd name="connsiteX49" fmla="*/ 1016911 w 1036485"/>
              <a:gd name="connsiteY49" fmla="*/ 149626 h 369160"/>
              <a:gd name="connsiteX50" fmla="*/ 1024055 w 1036485"/>
              <a:gd name="connsiteY50" fmla="*/ 163914 h 369160"/>
              <a:gd name="connsiteX51" fmla="*/ 1031198 w 1036485"/>
              <a:gd name="connsiteY51" fmla="*/ 171057 h 369160"/>
              <a:gd name="connsiteX52" fmla="*/ 1033580 w 1036485"/>
              <a:gd name="connsiteY52" fmla="*/ 202014 h 369160"/>
              <a:gd name="connsiteX53" fmla="*/ 1026436 w 1036485"/>
              <a:gd name="connsiteY53" fmla="*/ 206776 h 369160"/>
              <a:gd name="connsiteX54" fmla="*/ 1019292 w 1036485"/>
              <a:gd name="connsiteY54" fmla="*/ 213920 h 369160"/>
              <a:gd name="connsiteX55" fmla="*/ 1005005 w 1036485"/>
              <a:gd name="connsiteY55" fmla="*/ 223445 h 369160"/>
              <a:gd name="connsiteX56" fmla="*/ 988336 w 1036485"/>
              <a:gd name="connsiteY56" fmla="*/ 240114 h 369160"/>
              <a:gd name="connsiteX57" fmla="*/ 981192 w 1036485"/>
              <a:gd name="connsiteY57" fmla="*/ 244876 h 369160"/>
              <a:gd name="connsiteX58" fmla="*/ 966905 w 1036485"/>
              <a:gd name="connsiteY58" fmla="*/ 273451 h 369160"/>
              <a:gd name="connsiteX59" fmla="*/ 959761 w 1036485"/>
              <a:gd name="connsiteY59" fmla="*/ 278214 h 369160"/>
              <a:gd name="connsiteX60" fmla="*/ 952617 w 1036485"/>
              <a:gd name="connsiteY60" fmla="*/ 292501 h 369160"/>
              <a:gd name="connsiteX61" fmla="*/ 945473 w 1036485"/>
              <a:gd name="connsiteY61" fmla="*/ 297264 h 369160"/>
              <a:gd name="connsiteX62" fmla="*/ 935948 w 1036485"/>
              <a:gd name="connsiteY62" fmla="*/ 311551 h 369160"/>
              <a:gd name="connsiteX63" fmla="*/ 921661 w 1036485"/>
              <a:gd name="connsiteY63" fmla="*/ 321076 h 369160"/>
              <a:gd name="connsiteX64" fmla="*/ 916898 w 1036485"/>
              <a:gd name="connsiteY64" fmla="*/ 328220 h 369160"/>
              <a:gd name="connsiteX65" fmla="*/ 902611 w 1036485"/>
              <a:gd name="connsiteY65" fmla="*/ 340126 h 369160"/>
              <a:gd name="connsiteX66" fmla="*/ 895467 w 1036485"/>
              <a:gd name="connsiteY66" fmla="*/ 342507 h 369160"/>
              <a:gd name="connsiteX67" fmla="*/ 878798 w 1036485"/>
              <a:gd name="connsiteY67" fmla="*/ 361557 h 369160"/>
              <a:gd name="connsiteX68" fmla="*/ 874036 w 1036485"/>
              <a:gd name="connsiteY68" fmla="*/ 368701 h 369160"/>
              <a:gd name="connsiteX69" fmla="*/ 809742 w 1036485"/>
              <a:gd name="connsiteY69" fmla="*/ 366320 h 369160"/>
              <a:gd name="connsiteX70" fmla="*/ 802598 w 1036485"/>
              <a:gd name="connsiteY70" fmla="*/ 363939 h 369160"/>
              <a:gd name="connsiteX71" fmla="*/ 781167 w 1036485"/>
              <a:gd name="connsiteY71" fmla="*/ 361557 h 369160"/>
              <a:gd name="connsiteX72" fmla="*/ 754973 w 1036485"/>
              <a:gd name="connsiteY72" fmla="*/ 356795 h 369160"/>
              <a:gd name="connsiteX73" fmla="*/ 685917 w 1036485"/>
              <a:gd name="connsiteY73" fmla="*/ 361557 h 369160"/>
              <a:gd name="connsiteX74" fmla="*/ 664486 w 1036485"/>
              <a:gd name="connsiteY74" fmla="*/ 359176 h 369160"/>
              <a:gd name="connsiteX75" fmla="*/ 647817 w 1036485"/>
              <a:gd name="connsiteY75" fmla="*/ 352032 h 369160"/>
              <a:gd name="connsiteX76" fmla="*/ 638292 w 1036485"/>
              <a:gd name="connsiteY76" fmla="*/ 349651 h 369160"/>
              <a:gd name="connsiteX77" fmla="*/ 631148 w 1036485"/>
              <a:gd name="connsiteY77" fmla="*/ 347270 h 369160"/>
              <a:gd name="connsiteX78" fmla="*/ 621623 w 1036485"/>
              <a:gd name="connsiteY78" fmla="*/ 344889 h 369160"/>
              <a:gd name="connsiteX79" fmla="*/ 614480 w 1036485"/>
              <a:gd name="connsiteY79" fmla="*/ 342507 h 369160"/>
              <a:gd name="connsiteX80" fmla="*/ 583523 w 1036485"/>
              <a:gd name="connsiteY80" fmla="*/ 337745 h 369160"/>
              <a:gd name="connsiteX81" fmla="*/ 550186 w 1036485"/>
              <a:gd name="connsiteY81" fmla="*/ 340126 h 369160"/>
              <a:gd name="connsiteX82" fmla="*/ 528755 w 1036485"/>
              <a:gd name="connsiteY82" fmla="*/ 335364 h 369160"/>
              <a:gd name="connsiteX83" fmla="*/ 519230 w 1036485"/>
              <a:gd name="connsiteY83" fmla="*/ 332982 h 369160"/>
              <a:gd name="connsiteX84" fmla="*/ 504942 w 1036485"/>
              <a:gd name="connsiteY84" fmla="*/ 328220 h 369160"/>
              <a:gd name="connsiteX85" fmla="*/ 483511 w 1036485"/>
              <a:gd name="connsiteY85" fmla="*/ 318695 h 369160"/>
              <a:gd name="connsiteX86" fmla="*/ 476367 w 1036485"/>
              <a:gd name="connsiteY86" fmla="*/ 316314 h 369160"/>
              <a:gd name="connsiteX87" fmla="*/ 452555 w 1036485"/>
              <a:gd name="connsiteY87" fmla="*/ 302026 h 369160"/>
              <a:gd name="connsiteX88" fmla="*/ 445411 w 1036485"/>
              <a:gd name="connsiteY88" fmla="*/ 299645 h 369160"/>
              <a:gd name="connsiteX89" fmla="*/ 435886 w 1036485"/>
              <a:gd name="connsiteY89" fmla="*/ 292501 h 369160"/>
              <a:gd name="connsiteX90" fmla="*/ 421598 w 1036485"/>
              <a:gd name="connsiteY90" fmla="*/ 287739 h 369160"/>
              <a:gd name="connsiteX91" fmla="*/ 414455 w 1036485"/>
              <a:gd name="connsiteY91" fmla="*/ 280595 h 369160"/>
              <a:gd name="connsiteX92" fmla="*/ 400167 w 1036485"/>
              <a:gd name="connsiteY92" fmla="*/ 271070 h 369160"/>
              <a:gd name="connsiteX93" fmla="*/ 390642 w 1036485"/>
              <a:gd name="connsiteY93" fmla="*/ 256782 h 369160"/>
              <a:gd name="connsiteX94" fmla="*/ 385880 w 1036485"/>
              <a:gd name="connsiteY94" fmla="*/ 249639 h 369160"/>
              <a:gd name="connsiteX95" fmla="*/ 378736 w 1036485"/>
              <a:gd name="connsiteY95" fmla="*/ 244876 h 369160"/>
              <a:gd name="connsiteX96" fmla="*/ 363549 w 1036485"/>
              <a:gd name="connsiteY96" fmla="*/ 249055 h 369160"/>
              <a:gd name="connsiteX97" fmla="*/ 354923 w 1036485"/>
              <a:gd name="connsiteY97" fmla="*/ 228207 h 369160"/>
              <a:gd name="connsiteX98" fmla="*/ 345398 w 1036485"/>
              <a:gd name="connsiteY98" fmla="*/ 223445 h 369160"/>
              <a:gd name="connsiteX99" fmla="*/ 335873 w 1036485"/>
              <a:gd name="connsiteY99" fmla="*/ 236118 h 369160"/>
              <a:gd name="connsiteX100" fmla="*/ 291662 w 1036485"/>
              <a:gd name="connsiteY100" fmla="*/ 226143 h 369160"/>
              <a:gd name="connsiteX101" fmla="*/ 212048 w 1036485"/>
              <a:gd name="connsiteY101" fmla="*/ 211539 h 369160"/>
              <a:gd name="connsiteX102" fmla="*/ 204905 w 1036485"/>
              <a:gd name="connsiteY102" fmla="*/ 213920 h 369160"/>
              <a:gd name="connsiteX103" fmla="*/ 147755 w 1036485"/>
              <a:gd name="connsiteY103" fmla="*/ 218682 h 369160"/>
              <a:gd name="connsiteX104" fmla="*/ 133467 w 1036485"/>
              <a:gd name="connsiteY104" fmla="*/ 223445 h 369160"/>
              <a:gd name="connsiteX105" fmla="*/ 126323 w 1036485"/>
              <a:gd name="connsiteY105" fmla="*/ 228207 h 369160"/>
              <a:gd name="connsiteX106" fmla="*/ 92986 w 1036485"/>
              <a:gd name="connsiteY106" fmla="*/ 230589 h 369160"/>
              <a:gd name="connsiteX107" fmla="*/ 83461 w 1036485"/>
              <a:gd name="connsiteY107" fmla="*/ 232970 h 369160"/>
              <a:gd name="connsiteX108" fmla="*/ 66792 w 1036485"/>
              <a:gd name="connsiteY108" fmla="*/ 230589 h 369160"/>
              <a:gd name="connsiteX109" fmla="*/ 40598 w 1036485"/>
              <a:gd name="connsiteY109" fmla="*/ 223445 h 369160"/>
              <a:gd name="connsiteX110" fmla="*/ 33455 w 1036485"/>
              <a:gd name="connsiteY110" fmla="*/ 218682 h 369160"/>
              <a:gd name="connsiteX111" fmla="*/ 28692 w 1036485"/>
              <a:gd name="connsiteY111" fmla="*/ 204395 h 369160"/>
              <a:gd name="connsiteX112" fmla="*/ 40598 w 1036485"/>
              <a:gd name="connsiteY112" fmla="*/ 168676 h 369160"/>
              <a:gd name="connsiteX113" fmla="*/ 42980 w 1036485"/>
              <a:gd name="connsiteY113" fmla="*/ 161532 h 369160"/>
              <a:gd name="connsiteX114" fmla="*/ 66 w 1036485"/>
              <a:gd name="connsiteY114" fmla="*/ 154389 h 369160"/>
              <a:gd name="connsiteX115" fmla="*/ 38217 w 1036485"/>
              <a:gd name="connsiteY115" fmla="*/ 106764 h 369160"/>
              <a:gd name="connsiteX116" fmla="*/ 33455 w 1036485"/>
              <a:gd name="connsiteY116" fmla="*/ 92476 h 369160"/>
              <a:gd name="connsiteX117" fmla="*/ 28692 w 1036485"/>
              <a:gd name="connsiteY117" fmla="*/ 85332 h 369160"/>
              <a:gd name="connsiteX118" fmla="*/ 26311 w 1036485"/>
              <a:gd name="connsiteY118" fmla="*/ 47232 h 369160"/>
              <a:gd name="connsiteX119" fmla="*/ 42980 w 1036485"/>
              <a:gd name="connsiteY119" fmla="*/ 40089 h 369160"/>
              <a:gd name="connsiteX120" fmla="*/ 50123 w 1036485"/>
              <a:gd name="connsiteY120" fmla="*/ 35326 h 369160"/>
              <a:gd name="connsiteX121" fmla="*/ 47742 w 1036485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59899 w 1055786"/>
              <a:gd name="connsiteY112" fmla="*/ 168676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19684 w 1055786"/>
              <a:gd name="connsiteY111" fmla="*/ 215719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48488 w 1056281"/>
              <a:gd name="connsiteY117" fmla="*/ 85332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8855 w 1056281"/>
              <a:gd name="connsiteY117" fmla="*/ 76839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3 w 1056276"/>
              <a:gd name="connsiteY0" fmla="*/ 1989 h 369160"/>
              <a:gd name="connsiteX1" fmla="*/ 81821 w 1056276"/>
              <a:gd name="connsiteY1" fmla="*/ 4370 h 369160"/>
              <a:gd name="connsiteX2" fmla="*/ 103252 w 1056276"/>
              <a:gd name="connsiteY2" fmla="*/ 11514 h 369160"/>
              <a:gd name="connsiteX3" fmla="*/ 110396 w 1056276"/>
              <a:gd name="connsiteY3" fmla="*/ 13895 h 369160"/>
              <a:gd name="connsiteX4" fmla="*/ 131827 w 1056276"/>
              <a:gd name="connsiteY4" fmla="*/ 18657 h 369160"/>
              <a:gd name="connsiteX5" fmla="*/ 138971 w 1056276"/>
              <a:gd name="connsiteY5" fmla="*/ 21039 h 369160"/>
              <a:gd name="connsiteX6" fmla="*/ 143733 w 1056276"/>
              <a:gd name="connsiteY6" fmla="*/ 28182 h 369160"/>
              <a:gd name="connsiteX7" fmla="*/ 153258 w 1056276"/>
              <a:gd name="connsiteY7" fmla="*/ 30564 h 369160"/>
              <a:gd name="connsiteX8" fmla="*/ 160402 w 1056276"/>
              <a:gd name="connsiteY8" fmla="*/ 35326 h 369160"/>
              <a:gd name="connsiteX9" fmla="*/ 165164 w 1056276"/>
              <a:gd name="connsiteY9" fmla="*/ 42470 h 369160"/>
              <a:gd name="connsiteX10" fmla="*/ 172308 w 1056276"/>
              <a:gd name="connsiteY10" fmla="*/ 44851 h 369160"/>
              <a:gd name="connsiteX11" fmla="*/ 186596 w 1056276"/>
              <a:gd name="connsiteY11" fmla="*/ 54376 h 369160"/>
              <a:gd name="connsiteX12" fmla="*/ 200883 w 1056276"/>
              <a:gd name="connsiteY12" fmla="*/ 63901 h 369160"/>
              <a:gd name="connsiteX13" fmla="*/ 215171 w 1056276"/>
              <a:gd name="connsiteY13" fmla="*/ 71045 h 369160"/>
              <a:gd name="connsiteX14" fmla="*/ 222314 w 1056276"/>
              <a:gd name="connsiteY14" fmla="*/ 75807 h 369160"/>
              <a:gd name="connsiteX15" fmla="*/ 234221 w 1056276"/>
              <a:gd name="connsiteY15" fmla="*/ 78189 h 369160"/>
              <a:gd name="connsiteX16" fmla="*/ 243746 w 1056276"/>
              <a:gd name="connsiteY16" fmla="*/ 82951 h 369160"/>
              <a:gd name="connsiteX17" fmla="*/ 260414 w 1056276"/>
              <a:gd name="connsiteY17" fmla="*/ 87714 h 369160"/>
              <a:gd name="connsiteX18" fmla="*/ 294202 w 1056276"/>
              <a:gd name="connsiteY18" fmla="*/ 66548 h 369160"/>
              <a:gd name="connsiteX19" fmla="*/ 335715 w 1056276"/>
              <a:gd name="connsiteY19" fmla="*/ 79354 h 369160"/>
              <a:gd name="connsiteX20" fmla="*/ 406120 w 1056276"/>
              <a:gd name="connsiteY20" fmla="*/ 78904 h 369160"/>
              <a:gd name="connsiteX21" fmla="*/ 542832 w 1056276"/>
              <a:gd name="connsiteY21" fmla="*/ 81286 h 369160"/>
              <a:gd name="connsiteX22" fmla="*/ 619983 w 1056276"/>
              <a:gd name="connsiteY22" fmla="*/ 113907 h 369160"/>
              <a:gd name="connsiteX23" fmla="*/ 624746 w 1056276"/>
              <a:gd name="connsiteY23" fmla="*/ 121051 h 369160"/>
              <a:gd name="connsiteX24" fmla="*/ 658083 w 1056276"/>
              <a:gd name="connsiteY24" fmla="*/ 128195 h 369160"/>
              <a:gd name="connsiteX25" fmla="*/ 681896 w 1056276"/>
              <a:gd name="connsiteY25" fmla="*/ 135339 h 369160"/>
              <a:gd name="connsiteX26" fmla="*/ 706608 w 1056276"/>
              <a:gd name="connsiteY26" fmla="*/ 108960 h 369160"/>
              <a:gd name="connsiteX27" fmla="*/ 784289 w 1056276"/>
              <a:gd name="connsiteY27" fmla="*/ 137720 h 369160"/>
              <a:gd name="connsiteX28" fmla="*/ 813314 w 1056276"/>
              <a:gd name="connsiteY28" fmla="*/ 112241 h 369160"/>
              <a:gd name="connsiteX29" fmla="*/ 850964 w 1056276"/>
              <a:gd name="connsiteY29" fmla="*/ 135339 h 369160"/>
              <a:gd name="connsiteX30" fmla="*/ 865252 w 1056276"/>
              <a:gd name="connsiteY30" fmla="*/ 130576 h 369160"/>
              <a:gd name="connsiteX31" fmla="*/ 867633 w 1056276"/>
              <a:gd name="connsiteY31" fmla="*/ 109277 h 369160"/>
              <a:gd name="connsiteX32" fmla="*/ 879539 w 1056276"/>
              <a:gd name="connsiteY32" fmla="*/ 111526 h 369160"/>
              <a:gd name="connsiteX33" fmla="*/ 884302 w 1056276"/>
              <a:gd name="connsiteY33" fmla="*/ 102001 h 369160"/>
              <a:gd name="connsiteX34" fmla="*/ 893827 w 1056276"/>
              <a:gd name="connsiteY34" fmla="*/ 99620 h 369160"/>
              <a:gd name="connsiteX35" fmla="*/ 900971 w 1056276"/>
              <a:gd name="connsiteY35" fmla="*/ 94857 h 369160"/>
              <a:gd name="connsiteX36" fmla="*/ 908114 w 1056276"/>
              <a:gd name="connsiteY36" fmla="*/ 97239 h 369160"/>
              <a:gd name="connsiteX37" fmla="*/ 917639 w 1056276"/>
              <a:gd name="connsiteY37" fmla="*/ 99620 h 369160"/>
              <a:gd name="connsiteX38" fmla="*/ 931927 w 1056276"/>
              <a:gd name="connsiteY38" fmla="*/ 104382 h 369160"/>
              <a:gd name="connsiteX39" fmla="*/ 946214 w 1056276"/>
              <a:gd name="connsiteY39" fmla="*/ 111526 h 369160"/>
              <a:gd name="connsiteX40" fmla="*/ 953358 w 1056276"/>
              <a:gd name="connsiteY40" fmla="*/ 118670 h 369160"/>
              <a:gd name="connsiteX41" fmla="*/ 965264 w 1056276"/>
              <a:gd name="connsiteY41" fmla="*/ 121051 h 369160"/>
              <a:gd name="connsiteX42" fmla="*/ 979552 w 1056276"/>
              <a:gd name="connsiteY42" fmla="*/ 125814 h 369160"/>
              <a:gd name="connsiteX43" fmla="*/ 986696 w 1056276"/>
              <a:gd name="connsiteY43" fmla="*/ 128195 h 369160"/>
              <a:gd name="connsiteX44" fmla="*/ 993839 w 1056276"/>
              <a:gd name="connsiteY44" fmla="*/ 130576 h 369160"/>
              <a:gd name="connsiteX45" fmla="*/ 1000983 w 1056276"/>
              <a:gd name="connsiteY45" fmla="*/ 132957 h 369160"/>
              <a:gd name="connsiteX46" fmla="*/ 1008127 w 1056276"/>
              <a:gd name="connsiteY46" fmla="*/ 137720 h 369160"/>
              <a:gd name="connsiteX47" fmla="*/ 1022414 w 1056276"/>
              <a:gd name="connsiteY47" fmla="*/ 142482 h 369160"/>
              <a:gd name="connsiteX48" fmla="*/ 1029558 w 1056276"/>
              <a:gd name="connsiteY48" fmla="*/ 147245 h 369160"/>
              <a:gd name="connsiteX49" fmla="*/ 1036702 w 1056276"/>
              <a:gd name="connsiteY49" fmla="*/ 149626 h 369160"/>
              <a:gd name="connsiteX50" fmla="*/ 1043846 w 1056276"/>
              <a:gd name="connsiteY50" fmla="*/ 163914 h 369160"/>
              <a:gd name="connsiteX51" fmla="*/ 1050989 w 1056276"/>
              <a:gd name="connsiteY51" fmla="*/ 171057 h 369160"/>
              <a:gd name="connsiteX52" fmla="*/ 1053371 w 1056276"/>
              <a:gd name="connsiteY52" fmla="*/ 202014 h 369160"/>
              <a:gd name="connsiteX53" fmla="*/ 1046227 w 1056276"/>
              <a:gd name="connsiteY53" fmla="*/ 206776 h 369160"/>
              <a:gd name="connsiteX54" fmla="*/ 1039083 w 1056276"/>
              <a:gd name="connsiteY54" fmla="*/ 213920 h 369160"/>
              <a:gd name="connsiteX55" fmla="*/ 1024796 w 1056276"/>
              <a:gd name="connsiteY55" fmla="*/ 223445 h 369160"/>
              <a:gd name="connsiteX56" fmla="*/ 1008127 w 1056276"/>
              <a:gd name="connsiteY56" fmla="*/ 240114 h 369160"/>
              <a:gd name="connsiteX57" fmla="*/ 1000983 w 1056276"/>
              <a:gd name="connsiteY57" fmla="*/ 244876 h 369160"/>
              <a:gd name="connsiteX58" fmla="*/ 986696 w 1056276"/>
              <a:gd name="connsiteY58" fmla="*/ 273451 h 369160"/>
              <a:gd name="connsiteX59" fmla="*/ 979552 w 1056276"/>
              <a:gd name="connsiteY59" fmla="*/ 278214 h 369160"/>
              <a:gd name="connsiteX60" fmla="*/ 972408 w 1056276"/>
              <a:gd name="connsiteY60" fmla="*/ 292501 h 369160"/>
              <a:gd name="connsiteX61" fmla="*/ 965264 w 1056276"/>
              <a:gd name="connsiteY61" fmla="*/ 297264 h 369160"/>
              <a:gd name="connsiteX62" fmla="*/ 955739 w 1056276"/>
              <a:gd name="connsiteY62" fmla="*/ 311551 h 369160"/>
              <a:gd name="connsiteX63" fmla="*/ 941452 w 1056276"/>
              <a:gd name="connsiteY63" fmla="*/ 321076 h 369160"/>
              <a:gd name="connsiteX64" fmla="*/ 936689 w 1056276"/>
              <a:gd name="connsiteY64" fmla="*/ 328220 h 369160"/>
              <a:gd name="connsiteX65" fmla="*/ 922402 w 1056276"/>
              <a:gd name="connsiteY65" fmla="*/ 340126 h 369160"/>
              <a:gd name="connsiteX66" fmla="*/ 915258 w 1056276"/>
              <a:gd name="connsiteY66" fmla="*/ 342507 h 369160"/>
              <a:gd name="connsiteX67" fmla="*/ 898589 w 1056276"/>
              <a:gd name="connsiteY67" fmla="*/ 361557 h 369160"/>
              <a:gd name="connsiteX68" fmla="*/ 893827 w 1056276"/>
              <a:gd name="connsiteY68" fmla="*/ 368701 h 369160"/>
              <a:gd name="connsiteX69" fmla="*/ 829533 w 1056276"/>
              <a:gd name="connsiteY69" fmla="*/ 366320 h 369160"/>
              <a:gd name="connsiteX70" fmla="*/ 822389 w 1056276"/>
              <a:gd name="connsiteY70" fmla="*/ 363939 h 369160"/>
              <a:gd name="connsiteX71" fmla="*/ 800958 w 1056276"/>
              <a:gd name="connsiteY71" fmla="*/ 361557 h 369160"/>
              <a:gd name="connsiteX72" fmla="*/ 774764 w 1056276"/>
              <a:gd name="connsiteY72" fmla="*/ 356795 h 369160"/>
              <a:gd name="connsiteX73" fmla="*/ 705708 w 1056276"/>
              <a:gd name="connsiteY73" fmla="*/ 361557 h 369160"/>
              <a:gd name="connsiteX74" fmla="*/ 684277 w 1056276"/>
              <a:gd name="connsiteY74" fmla="*/ 359176 h 369160"/>
              <a:gd name="connsiteX75" fmla="*/ 667608 w 1056276"/>
              <a:gd name="connsiteY75" fmla="*/ 352032 h 369160"/>
              <a:gd name="connsiteX76" fmla="*/ 658083 w 1056276"/>
              <a:gd name="connsiteY76" fmla="*/ 349651 h 369160"/>
              <a:gd name="connsiteX77" fmla="*/ 650939 w 1056276"/>
              <a:gd name="connsiteY77" fmla="*/ 347270 h 369160"/>
              <a:gd name="connsiteX78" fmla="*/ 641414 w 1056276"/>
              <a:gd name="connsiteY78" fmla="*/ 344889 h 369160"/>
              <a:gd name="connsiteX79" fmla="*/ 634271 w 1056276"/>
              <a:gd name="connsiteY79" fmla="*/ 342507 h 369160"/>
              <a:gd name="connsiteX80" fmla="*/ 603314 w 1056276"/>
              <a:gd name="connsiteY80" fmla="*/ 337745 h 369160"/>
              <a:gd name="connsiteX81" fmla="*/ 569977 w 1056276"/>
              <a:gd name="connsiteY81" fmla="*/ 340126 h 369160"/>
              <a:gd name="connsiteX82" fmla="*/ 548546 w 1056276"/>
              <a:gd name="connsiteY82" fmla="*/ 335364 h 369160"/>
              <a:gd name="connsiteX83" fmla="*/ 539021 w 1056276"/>
              <a:gd name="connsiteY83" fmla="*/ 332982 h 369160"/>
              <a:gd name="connsiteX84" fmla="*/ 524733 w 1056276"/>
              <a:gd name="connsiteY84" fmla="*/ 328220 h 369160"/>
              <a:gd name="connsiteX85" fmla="*/ 503302 w 1056276"/>
              <a:gd name="connsiteY85" fmla="*/ 318695 h 369160"/>
              <a:gd name="connsiteX86" fmla="*/ 496158 w 1056276"/>
              <a:gd name="connsiteY86" fmla="*/ 316314 h 369160"/>
              <a:gd name="connsiteX87" fmla="*/ 472346 w 1056276"/>
              <a:gd name="connsiteY87" fmla="*/ 302026 h 369160"/>
              <a:gd name="connsiteX88" fmla="*/ 465202 w 1056276"/>
              <a:gd name="connsiteY88" fmla="*/ 299645 h 369160"/>
              <a:gd name="connsiteX89" fmla="*/ 455677 w 1056276"/>
              <a:gd name="connsiteY89" fmla="*/ 292501 h 369160"/>
              <a:gd name="connsiteX90" fmla="*/ 441389 w 1056276"/>
              <a:gd name="connsiteY90" fmla="*/ 287739 h 369160"/>
              <a:gd name="connsiteX91" fmla="*/ 434246 w 1056276"/>
              <a:gd name="connsiteY91" fmla="*/ 280595 h 369160"/>
              <a:gd name="connsiteX92" fmla="*/ 419958 w 1056276"/>
              <a:gd name="connsiteY92" fmla="*/ 271070 h 369160"/>
              <a:gd name="connsiteX93" fmla="*/ 410433 w 1056276"/>
              <a:gd name="connsiteY93" fmla="*/ 256782 h 369160"/>
              <a:gd name="connsiteX94" fmla="*/ 405671 w 1056276"/>
              <a:gd name="connsiteY94" fmla="*/ 249639 h 369160"/>
              <a:gd name="connsiteX95" fmla="*/ 398527 w 1056276"/>
              <a:gd name="connsiteY95" fmla="*/ 244876 h 369160"/>
              <a:gd name="connsiteX96" fmla="*/ 383340 w 1056276"/>
              <a:gd name="connsiteY96" fmla="*/ 249055 h 369160"/>
              <a:gd name="connsiteX97" fmla="*/ 374714 w 1056276"/>
              <a:gd name="connsiteY97" fmla="*/ 228207 h 369160"/>
              <a:gd name="connsiteX98" fmla="*/ 365189 w 1056276"/>
              <a:gd name="connsiteY98" fmla="*/ 223445 h 369160"/>
              <a:gd name="connsiteX99" fmla="*/ 355664 w 1056276"/>
              <a:gd name="connsiteY99" fmla="*/ 236118 h 369160"/>
              <a:gd name="connsiteX100" fmla="*/ 311453 w 1056276"/>
              <a:gd name="connsiteY100" fmla="*/ 226143 h 369160"/>
              <a:gd name="connsiteX101" fmla="*/ 231839 w 1056276"/>
              <a:gd name="connsiteY101" fmla="*/ 211539 h 369160"/>
              <a:gd name="connsiteX102" fmla="*/ 224696 w 1056276"/>
              <a:gd name="connsiteY102" fmla="*/ 213920 h 369160"/>
              <a:gd name="connsiteX103" fmla="*/ 167546 w 1056276"/>
              <a:gd name="connsiteY103" fmla="*/ 218682 h 369160"/>
              <a:gd name="connsiteX104" fmla="*/ 153258 w 1056276"/>
              <a:gd name="connsiteY104" fmla="*/ 223445 h 369160"/>
              <a:gd name="connsiteX105" fmla="*/ 146114 w 1056276"/>
              <a:gd name="connsiteY105" fmla="*/ 228207 h 369160"/>
              <a:gd name="connsiteX106" fmla="*/ 112777 w 1056276"/>
              <a:gd name="connsiteY106" fmla="*/ 230589 h 369160"/>
              <a:gd name="connsiteX107" fmla="*/ 103252 w 1056276"/>
              <a:gd name="connsiteY107" fmla="*/ 232970 h 369160"/>
              <a:gd name="connsiteX108" fmla="*/ 86583 w 1056276"/>
              <a:gd name="connsiteY108" fmla="*/ 230589 h 369160"/>
              <a:gd name="connsiteX109" fmla="*/ 60389 w 1056276"/>
              <a:gd name="connsiteY109" fmla="*/ 223445 h 369160"/>
              <a:gd name="connsiteX110" fmla="*/ 53246 w 1056276"/>
              <a:gd name="connsiteY110" fmla="*/ 218682 h 369160"/>
              <a:gd name="connsiteX111" fmla="*/ 20174 w 1056276"/>
              <a:gd name="connsiteY111" fmla="*/ 215719 h 369160"/>
              <a:gd name="connsiteX112" fmla="*/ 15094 w 1056276"/>
              <a:gd name="connsiteY112" fmla="*/ 196985 h 369160"/>
              <a:gd name="connsiteX113" fmla="*/ 490 w 1056276"/>
              <a:gd name="connsiteY113" fmla="*/ 184179 h 369160"/>
              <a:gd name="connsiteX114" fmla="*/ 40 w 1056276"/>
              <a:gd name="connsiteY114" fmla="*/ 154389 h 369160"/>
              <a:gd name="connsiteX115" fmla="*/ 58008 w 1056276"/>
              <a:gd name="connsiteY115" fmla="*/ 106764 h 369160"/>
              <a:gd name="connsiteX116" fmla="*/ 5120 w 1056276"/>
              <a:gd name="connsiteY116" fmla="*/ 100968 h 369160"/>
              <a:gd name="connsiteX117" fmla="*/ 8850 w 1056276"/>
              <a:gd name="connsiteY117" fmla="*/ 76839 h 369160"/>
              <a:gd name="connsiteX118" fmla="*/ 46102 w 1056276"/>
              <a:gd name="connsiteY118" fmla="*/ 47232 h 369160"/>
              <a:gd name="connsiteX119" fmla="*/ 62771 w 1056276"/>
              <a:gd name="connsiteY119" fmla="*/ 40089 h 369160"/>
              <a:gd name="connsiteX120" fmla="*/ 69914 w 1056276"/>
              <a:gd name="connsiteY120" fmla="*/ 35326 h 369160"/>
              <a:gd name="connsiteX121" fmla="*/ 67533 w 1056276"/>
              <a:gd name="connsiteY121" fmla="*/ 1989 h 369160"/>
              <a:gd name="connsiteX0" fmla="*/ 67608 w 1056351"/>
              <a:gd name="connsiteY0" fmla="*/ 1989 h 369160"/>
              <a:gd name="connsiteX1" fmla="*/ 81896 w 1056351"/>
              <a:gd name="connsiteY1" fmla="*/ 4370 h 369160"/>
              <a:gd name="connsiteX2" fmla="*/ 103327 w 1056351"/>
              <a:gd name="connsiteY2" fmla="*/ 11514 h 369160"/>
              <a:gd name="connsiteX3" fmla="*/ 110471 w 1056351"/>
              <a:gd name="connsiteY3" fmla="*/ 13895 h 369160"/>
              <a:gd name="connsiteX4" fmla="*/ 131902 w 1056351"/>
              <a:gd name="connsiteY4" fmla="*/ 18657 h 369160"/>
              <a:gd name="connsiteX5" fmla="*/ 139046 w 1056351"/>
              <a:gd name="connsiteY5" fmla="*/ 21039 h 369160"/>
              <a:gd name="connsiteX6" fmla="*/ 143808 w 1056351"/>
              <a:gd name="connsiteY6" fmla="*/ 28182 h 369160"/>
              <a:gd name="connsiteX7" fmla="*/ 153333 w 1056351"/>
              <a:gd name="connsiteY7" fmla="*/ 30564 h 369160"/>
              <a:gd name="connsiteX8" fmla="*/ 160477 w 1056351"/>
              <a:gd name="connsiteY8" fmla="*/ 35326 h 369160"/>
              <a:gd name="connsiteX9" fmla="*/ 165239 w 1056351"/>
              <a:gd name="connsiteY9" fmla="*/ 42470 h 369160"/>
              <a:gd name="connsiteX10" fmla="*/ 172383 w 1056351"/>
              <a:gd name="connsiteY10" fmla="*/ 44851 h 369160"/>
              <a:gd name="connsiteX11" fmla="*/ 186671 w 1056351"/>
              <a:gd name="connsiteY11" fmla="*/ 54376 h 369160"/>
              <a:gd name="connsiteX12" fmla="*/ 200958 w 1056351"/>
              <a:gd name="connsiteY12" fmla="*/ 63901 h 369160"/>
              <a:gd name="connsiteX13" fmla="*/ 215246 w 1056351"/>
              <a:gd name="connsiteY13" fmla="*/ 71045 h 369160"/>
              <a:gd name="connsiteX14" fmla="*/ 222389 w 1056351"/>
              <a:gd name="connsiteY14" fmla="*/ 75807 h 369160"/>
              <a:gd name="connsiteX15" fmla="*/ 234296 w 1056351"/>
              <a:gd name="connsiteY15" fmla="*/ 78189 h 369160"/>
              <a:gd name="connsiteX16" fmla="*/ 243821 w 1056351"/>
              <a:gd name="connsiteY16" fmla="*/ 82951 h 369160"/>
              <a:gd name="connsiteX17" fmla="*/ 260489 w 1056351"/>
              <a:gd name="connsiteY17" fmla="*/ 87714 h 369160"/>
              <a:gd name="connsiteX18" fmla="*/ 294277 w 1056351"/>
              <a:gd name="connsiteY18" fmla="*/ 66548 h 369160"/>
              <a:gd name="connsiteX19" fmla="*/ 335790 w 1056351"/>
              <a:gd name="connsiteY19" fmla="*/ 79354 h 369160"/>
              <a:gd name="connsiteX20" fmla="*/ 406195 w 1056351"/>
              <a:gd name="connsiteY20" fmla="*/ 78904 h 369160"/>
              <a:gd name="connsiteX21" fmla="*/ 542907 w 1056351"/>
              <a:gd name="connsiteY21" fmla="*/ 81286 h 369160"/>
              <a:gd name="connsiteX22" fmla="*/ 620058 w 1056351"/>
              <a:gd name="connsiteY22" fmla="*/ 113907 h 369160"/>
              <a:gd name="connsiteX23" fmla="*/ 624821 w 1056351"/>
              <a:gd name="connsiteY23" fmla="*/ 121051 h 369160"/>
              <a:gd name="connsiteX24" fmla="*/ 658158 w 1056351"/>
              <a:gd name="connsiteY24" fmla="*/ 128195 h 369160"/>
              <a:gd name="connsiteX25" fmla="*/ 681971 w 1056351"/>
              <a:gd name="connsiteY25" fmla="*/ 135339 h 369160"/>
              <a:gd name="connsiteX26" fmla="*/ 706683 w 1056351"/>
              <a:gd name="connsiteY26" fmla="*/ 108960 h 369160"/>
              <a:gd name="connsiteX27" fmla="*/ 784364 w 1056351"/>
              <a:gd name="connsiteY27" fmla="*/ 137720 h 369160"/>
              <a:gd name="connsiteX28" fmla="*/ 813389 w 1056351"/>
              <a:gd name="connsiteY28" fmla="*/ 112241 h 369160"/>
              <a:gd name="connsiteX29" fmla="*/ 851039 w 1056351"/>
              <a:gd name="connsiteY29" fmla="*/ 135339 h 369160"/>
              <a:gd name="connsiteX30" fmla="*/ 865327 w 1056351"/>
              <a:gd name="connsiteY30" fmla="*/ 130576 h 369160"/>
              <a:gd name="connsiteX31" fmla="*/ 867708 w 1056351"/>
              <a:gd name="connsiteY31" fmla="*/ 109277 h 369160"/>
              <a:gd name="connsiteX32" fmla="*/ 879614 w 1056351"/>
              <a:gd name="connsiteY32" fmla="*/ 111526 h 369160"/>
              <a:gd name="connsiteX33" fmla="*/ 884377 w 1056351"/>
              <a:gd name="connsiteY33" fmla="*/ 102001 h 369160"/>
              <a:gd name="connsiteX34" fmla="*/ 893902 w 1056351"/>
              <a:gd name="connsiteY34" fmla="*/ 99620 h 369160"/>
              <a:gd name="connsiteX35" fmla="*/ 901046 w 1056351"/>
              <a:gd name="connsiteY35" fmla="*/ 94857 h 369160"/>
              <a:gd name="connsiteX36" fmla="*/ 908189 w 1056351"/>
              <a:gd name="connsiteY36" fmla="*/ 97239 h 369160"/>
              <a:gd name="connsiteX37" fmla="*/ 917714 w 1056351"/>
              <a:gd name="connsiteY37" fmla="*/ 99620 h 369160"/>
              <a:gd name="connsiteX38" fmla="*/ 932002 w 1056351"/>
              <a:gd name="connsiteY38" fmla="*/ 104382 h 369160"/>
              <a:gd name="connsiteX39" fmla="*/ 946289 w 1056351"/>
              <a:gd name="connsiteY39" fmla="*/ 111526 h 369160"/>
              <a:gd name="connsiteX40" fmla="*/ 953433 w 1056351"/>
              <a:gd name="connsiteY40" fmla="*/ 118670 h 369160"/>
              <a:gd name="connsiteX41" fmla="*/ 965339 w 1056351"/>
              <a:gd name="connsiteY41" fmla="*/ 121051 h 369160"/>
              <a:gd name="connsiteX42" fmla="*/ 979627 w 1056351"/>
              <a:gd name="connsiteY42" fmla="*/ 125814 h 369160"/>
              <a:gd name="connsiteX43" fmla="*/ 986771 w 1056351"/>
              <a:gd name="connsiteY43" fmla="*/ 128195 h 369160"/>
              <a:gd name="connsiteX44" fmla="*/ 993914 w 1056351"/>
              <a:gd name="connsiteY44" fmla="*/ 130576 h 369160"/>
              <a:gd name="connsiteX45" fmla="*/ 1001058 w 1056351"/>
              <a:gd name="connsiteY45" fmla="*/ 132957 h 369160"/>
              <a:gd name="connsiteX46" fmla="*/ 1008202 w 1056351"/>
              <a:gd name="connsiteY46" fmla="*/ 137720 h 369160"/>
              <a:gd name="connsiteX47" fmla="*/ 1022489 w 1056351"/>
              <a:gd name="connsiteY47" fmla="*/ 142482 h 369160"/>
              <a:gd name="connsiteX48" fmla="*/ 1029633 w 1056351"/>
              <a:gd name="connsiteY48" fmla="*/ 147245 h 369160"/>
              <a:gd name="connsiteX49" fmla="*/ 1036777 w 1056351"/>
              <a:gd name="connsiteY49" fmla="*/ 149626 h 369160"/>
              <a:gd name="connsiteX50" fmla="*/ 1043921 w 1056351"/>
              <a:gd name="connsiteY50" fmla="*/ 163914 h 369160"/>
              <a:gd name="connsiteX51" fmla="*/ 1051064 w 1056351"/>
              <a:gd name="connsiteY51" fmla="*/ 171057 h 369160"/>
              <a:gd name="connsiteX52" fmla="*/ 1053446 w 1056351"/>
              <a:gd name="connsiteY52" fmla="*/ 202014 h 369160"/>
              <a:gd name="connsiteX53" fmla="*/ 1046302 w 1056351"/>
              <a:gd name="connsiteY53" fmla="*/ 206776 h 369160"/>
              <a:gd name="connsiteX54" fmla="*/ 1039158 w 1056351"/>
              <a:gd name="connsiteY54" fmla="*/ 213920 h 369160"/>
              <a:gd name="connsiteX55" fmla="*/ 1024871 w 1056351"/>
              <a:gd name="connsiteY55" fmla="*/ 223445 h 369160"/>
              <a:gd name="connsiteX56" fmla="*/ 1008202 w 1056351"/>
              <a:gd name="connsiteY56" fmla="*/ 240114 h 369160"/>
              <a:gd name="connsiteX57" fmla="*/ 1001058 w 1056351"/>
              <a:gd name="connsiteY57" fmla="*/ 244876 h 369160"/>
              <a:gd name="connsiteX58" fmla="*/ 986771 w 1056351"/>
              <a:gd name="connsiteY58" fmla="*/ 273451 h 369160"/>
              <a:gd name="connsiteX59" fmla="*/ 979627 w 1056351"/>
              <a:gd name="connsiteY59" fmla="*/ 278214 h 369160"/>
              <a:gd name="connsiteX60" fmla="*/ 972483 w 1056351"/>
              <a:gd name="connsiteY60" fmla="*/ 292501 h 369160"/>
              <a:gd name="connsiteX61" fmla="*/ 965339 w 1056351"/>
              <a:gd name="connsiteY61" fmla="*/ 297264 h 369160"/>
              <a:gd name="connsiteX62" fmla="*/ 955814 w 1056351"/>
              <a:gd name="connsiteY62" fmla="*/ 311551 h 369160"/>
              <a:gd name="connsiteX63" fmla="*/ 941527 w 1056351"/>
              <a:gd name="connsiteY63" fmla="*/ 321076 h 369160"/>
              <a:gd name="connsiteX64" fmla="*/ 936764 w 1056351"/>
              <a:gd name="connsiteY64" fmla="*/ 328220 h 369160"/>
              <a:gd name="connsiteX65" fmla="*/ 922477 w 1056351"/>
              <a:gd name="connsiteY65" fmla="*/ 340126 h 369160"/>
              <a:gd name="connsiteX66" fmla="*/ 915333 w 1056351"/>
              <a:gd name="connsiteY66" fmla="*/ 342507 h 369160"/>
              <a:gd name="connsiteX67" fmla="*/ 898664 w 1056351"/>
              <a:gd name="connsiteY67" fmla="*/ 361557 h 369160"/>
              <a:gd name="connsiteX68" fmla="*/ 893902 w 1056351"/>
              <a:gd name="connsiteY68" fmla="*/ 368701 h 369160"/>
              <a:gd name="connsiteX69" fmla="*/ 829608 w 1056351"/>
              <a:gd name="connsiteY69" fmla="*/ 366320 h 369160"/>
              <a:gd name="connsiteX70" fmla="*/ 822464 w 1056351"/>
              <a:gd name="connsiteY70" fmla="*/ 363939 h 369160"/>
              <a:gd name="connsiteX71" fmla="*/ 801033 w 1056351"/>
              <a:gd name="connsiteY71" fmla="*/ 361557 h 369160"/>
              <a:gd name="connsiteX72" fmla="*/ 774839 w 1056351"/>
              <a:gd name="connsiteY72" fmla="*/ 356795 h 369160"/>
              <a:gd name="connsiteX73" fmla="*/ 705783 w 1056351"/>
              <a:gd name="connsiteY73" fmla="*/ 361557 h 369160"/>
              <a:gd name="connsiteX74" fmla="*/ 684352 w 1056351"/>
              <a:gd name="connsiteY74" fmla="*/ 359176 h 369160"/>
              <a:gd name="connsiteX75" fmla="*/ 667683 w 1056351"/>
              <a:gd name="connsiteY75" fmla="*/ 352032 h 369160"/>
              <a:gd name="connsiteX76" fmla="*/ 658158 w 1056351"/>
              <a:gd name="connsiteY76" fmla="*/ 349651 h 369160"/>
              <a:gd name="connsiteX77" fmla="*/ 651014 w 1056351"/>
              <a:gd name="connsiteY77" fmla="*/ 347270 h 369160"/>
              <a:gd name="connsiteX78" fmla="*/ 641489 w 1056351"/>
              <a:gd name="connsiteY78" fmla="*/ 344889 h 369160"/>
              <a:gd name="connsiteX79" fmla="*/ 634346 w 1056351"/>
              <a:gd name="connsiteY79" fmla="*/ 342507 h 369160"/>
              <a:gd name="connsiteX80" fmla="*/ 603389 w 1056351"/>
              <a:gd name="connsiteY80" fmla="*/ 337745 h 369160"/>
              <a:gd name="connsiteX81" fmla="*/ 570052 w 1056351"/>
              <a:gd name="connsiteY81" fmla="*/ 340126 h 369160"/>
              <a:gd name="connsiteX82" fmla="*/ 548621 w 1056351"/>
              <a:gd name="connsiteY82" fmla="*/ 335364 h 369160"/>
              <a:gd name="connsiteX83" fmla="*/ 539096 w 1056351"/>
              <a:gd name="connsiteY83" fmla="*/ 332982 h 369160"/>
              <a:gd name="connsiteX84" fmla="*/ 524808 w 1056351"/>
              <a:gd name="connsiteY84" fmla="*/ 328220 h 369160"/>
              <a:gd name="connsiteX85" fmla="*/ 503377 w 1056351"/>
              <a:gd name="connsiteY85" fmla="*/ 318695 h 369160"/>
              <a:gd name="connsiteX86" fmla="*/ 496233 w 1056351"/>
              <a:gd name="connsiteY86" fmla="*/ 316314 h 369160"/>
              <a:gd name="connsiteX87" fmla="*/ 472421 w 1056351"/>
              <a:gd name="connsiteY87" fmla="*/ 302026 h 369160"/>
              <a:gd name="connsiteX88" fmla="*/ 465277 w 1056351"/>
              <a:gd name="connsiteY88" fmla="*/ 299645 h 369160"/>
              <a:gd name="connsiteX89" fmla="*/ 455752 w 1056351"/>
              <a:gd name="connsiteY89" fmla="*/ 292501 h 369160"/>
              <a:gd name="connsiteX90" fmla="*/ 441464 w 1056351"/>
              <a:gd name="connsiteY90" fmla="*/ 287739 h 369160"/>
              <a:gd name="connsiteX91" fmla="*/ 434321 w 1056351"/>
              <a:gd name="connsiteY91" fmla="*/ 280595 h 369160"/>
              <a:gd name="connsiteX92" fmla="*/ 420033 w 1056351"/>
              <a:gd name="connsiteY92" fmla="*/ 271070 h 369160"/>
              <a:gd name="connsiteX93" fmla="*/ 410508 w 1056351"/>
              <a:gd name="connsiteY93" fmla="*/ 256782 h 369160"/>
              <a:gd name="connsiteX94" fmla="*/ 405746 w 1056351"/>
              <a:gd name="connsiteY94" fmla="*/ 249639 h 369160"/>
              <a:gd name="connsiteX95" fmla="*/ 398602 w 1056351"/>
              <a:gd name="connsiteY95" fmla="*/ 244876 h 369160"/>
              <a:gd name="connsiteX96" fmla="*/ 383415 w 1056351"/>
              <a:gd name="connsiteY96" fmla="*/ 249055 h 369160"/>
              <a:gd name="connsiteX97" fmla="*/ 374789 w 1056351"/>
              <a:gd name="connsiteY97" fmla="*/ 228207 h 369160"/>
              <a:gd name="connsiteX98" fmla="*/ 365264 w 1056351"/>
              <a:gd name="connsiteY98" fmla="*/ 223445 h 369160"/>
              <a:gd name="connsiteX99" fmla="*/ 355739 w 1056351"/>
              <a:gd name="connsiteY99" fmla="*/ 236118 h 369160"/>
              <a:gd name="connsiteX100" fmla="*/ 311528 w 1056351"/>
              <a:gd name="connsiteY100" fmla="*/ 226143 h 369160"/>
              <a:gd name="connsiteX101" fmla="*/ 231914 w 1056351"/>
              <a:gd name="connsiteY101" fmla="*/ 211539 h 369160"/>
              <a:gd name="connsiteX102" fmla="*/ 224771 w 1056351"/>
              <a:gd name="connsiteY102" fmla="*/ 213920 h 369160"/>
              <a:gd name="connsiteX103" fmla="*/ 167621 w 1056351"/>
              <a:gd name="connsiteY103" fmla="*/ 218682 h 369160"/>
              <a:gd name="connsiteX104" fmla="*/ 153333 w 1056351"/>
              <a:gd name="connsiteY104" fmla="*/ 223445 h 369160"/>
              <a:gd name="connsiteX105" fmla="*/ 146189 w 1056351"/>
              <a:gd name="connsiteY105" fmla="*/ 228207 h 369160"/>
              <a:gd name="connsiteX106" fmla="*/ 112852 w 1056351"/>
              <a:gd name="connsiteY106" fmla="*/ 230589 h 369160"/>
              <a:gd name="connsiteX107" fmla="*/ 103327 w 1056351"/>
              <a:gd name="connsiteY107" fmla="*/ 232970 h 369160"/>
              <a:gd name="connsiteX108" fmla="*/ 86658 w 1056351"/>
              <a:gd name="connsiteY108" fmla="*/ 230589 h 369160"/>
              <a:gd name="connsiteX109" fmla="*/ 60464 w 1056351"/>
              <a:gd name="connsiteY109" fmla="*/ 223445 h 369160"/>
              <a:gd name="connsiteX110" fmla="*/ 53321 w 1056351"/>
              <a:gd name="connsiteY110" fmla="*/ 218682 h 369160"/>
              <a:gd name="connsiteX111" fmla="*/ 20249 w 1056351"/>
              <a:gd name="connsiteY111" fmla="*/ 215719 h 369160"/>
              <a:gd name="connsiteX112" fmla="*/ 15169 w 1056351"/>
              <a:gd name="connsiteY112" fmla="*/ 196985 h 369160"/>
              <a:gd name="connsiteX113" fmla="*/ 565 w 1056351"/>
              <a:gd name="connsiteY113" fmla="*/ 184179 h 369160"/>
              <a:gd name="connsiteX114" fmla="*/ 115 w 1056351"/>
              <a:gd name="connsiteY114" fmla="*/ 154389 h 369160"/>
              <a:gd name="connsiteX115" fmla="*/ 18450 w 1056351"/>
              <a:gd name="connsiteY115" fmla="*/ 115257 h 369160"/>
              <a:gd name="connsiteX116" fmla="*/ 5195 w 1056351"/>
              <a:gd name="connsiteY116" fmla="*/ 100968 h 369160"/>
              <a:gd name="connsiteX117" fmla="*/ 8925 w 1056351"/>
              <a:gd name="connsiteY117" fmla="*/ 76839 h 369160"/>
              <a:gd name="connsiteX118" fmla="*/ 46177 w 1056351"/>
              <a:gd name="connsiteY118" fmla="*/ 47232 h 369160"/>
              <a:gd name="connsiteX119" fmla="*/ 62846 w 1056351"/>
              <a:gd name="connsiteY119" fmla="*/ 40089 h 369160"/>
              <a:gd name="connsiteX120" fmla="*/ 69989 w 1056351"/>
              <a:gd name="connsiteY120" fmla="*/ 35326 h 369160"/>
              <a:gd name="connsiteX121" fmla="*/ 67608 w 1056351"/>
              <a:gd name="connsiteY121" fmla="*/ 1989 h 369160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62846 w 1056351"/>
              <a:gd name="connsiteY119" fmla="*/ 45058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12206 w 1056351"/>
              <a:gd name="connsiteY118" fmla="*/ 55032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56619 w 1059649"/>
              <a:gd name="connsiteY110" fmla="*/ 223651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0544 w 1059649"/>
              <a:gd name="connsiteY99" fmla="*/ 258072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50544 w 1059649"/>
              <a:gd name="connsiteY98" fmla="*/ 258072 h 374129"/>
              <a:gd name="connsiteX99" fmla="*/ 292179 w 1059649"/>
              <a:gd name="connsiteY99" fmla="*/ 239605 h 374129"/>
              <a:gd name="connsiteX100" fmla="*/ 235212 w 1059649"/>
              <a:gd name="connsiteY100" fmla="*/ 216508 h 374129"/>
              <a:gd name="connsiteX101" fmla="*/ 228069 w 1059649"/>
              <a:gd name="connsiteY101" fmla="*/ 218889 h 374129"/>
              <a:gd name="connsiteX102" fmla="*/ 170919 w 1059649"/>
              <a:gd name="connsiteY102" fmla="*/ 223651 h 374129"/>
              <a:gd name="connsiteX103" fmla="*/ 156631 w 1059649"/>
              <a:gd name="connsiteY103" fmla="*/ 228414 h 374129"/>
              <a:gd name="connsiteX104" fmla="*/ 149487 w 1059649"/>
              <a:gd name="connsiteY104" fmla="*/ 233176 h 374129"/>
              <a:gd name="connsiteX105" fmla="*/ 116150 w 1059649"/>
              <a:gd name="connsiteY105" fmla="*/ 235558 h 374129"/>
              <a:gd name="connsiteX106" fmla="*/ 106625 w 1059649"/>
              <a:gd name="connsiteY106" fmla="*/ 237939 h 374129"/>
              <a:gd name="connsiteX107" fmla="*/ 89956 w 1059649"/>
              <a:gd name="connsiteY107" fmla="*/ 235558 h 374129"/>
              <a:gd name="connsiteX108" fmla="*/ 63762 w 1059649"/>
              <a:gd name="connsiteY108" fmla="*/ 242569 h 374129"/>
              <a:gd name="connsiteX109" fmla="*/ 45295 w 1059649"/>
              <a:gd name="connsiteY109" fmla="*/ 240637 h 374129"/>
              <a:gd name="connsiteX110" fmla="*/ 23547 w 1059649"/>
              <a:gd name="connsiteY110" fmla="*/ 220688 h 374129"/>
              <a:gd name="connsiteX111" fmla="*/ 18467 w 1059649"/>
              <a:gd name="connsiteY111" fmla="*/ 201954 h 374129"/>
              <a:gd name="connsiteX112" fmla="*/ 3863 w 1059649"/>
              <a:gd name="connsiteY112" fmla="*/ 189148 h 374129"/>
              <a:gd name="connsiteX113" fmla="*/ 3413 w 1059649"/>
              <a:gd name="connsiteY113" fmla="*/ 159358 h 374129"/>
              <a:gd name="connsiteX114" fmla="*/ 21748 w 1059649"/>
              <a:gd name="connsiteY114" fmla="*/ 120226 h 374129"/>
              <a:gd name="connsiteX115" fmla="*/ 0 w 1059649"/>
              <a:gd name="connsiteY115" fmla="*/ 120092 h 374129"/>
              <a:gd name="connsiteX116" fmla="*/ 12223 w 1059649"/>
              <a:gd name="connsiteY116" fmla="*/ 81808 h 374129"/>
              <a:gd name="connsiteX117" fmla="*/ 15504 w 1059649"/>
              <a:gd name="connsiteY117" fmla="*/ 55032 h 374129"/>
              <a:gd name="connsiteX118" fmla="*/ 23680 w 1059649"/>
              <a:gd name="connsiteY118" fmla="*/ 25242 h 374129"/>
              <a:gd name="connsiteX119" fmla="*/ 42147 w 1059649"/>
              <a:gd name="connsiteY119" fmla="*/ 3493 h 374129"/>
              <a:gd name="connsiteX120" fmla="*/ 70906 w 1059649"/>
              <a:gd name="connsiteY12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0393 w 1059649"/>
              <a:gd name="connsiteY95" fmla="*/ 280986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6055 w 1059649"/>
              <a:gd name="connsiteY95" fmla="*/ 297972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16055 w 1059649"/>
              <a:gd name="connsiteY94" fmla="*/ 297972 h 374129"/>
              <a:gd name="connsiteX95" fmla="*/ 378221 w 1059649"/>
              <a:gd name="connsiteY95" fmla="*/ 276672 h 374129"/>
              <a:gd name="connsiteX96" fmla="*/ 350544 w 1059649"/>
              <a:gd name="connsiteY96" fmla="*/ 258072 h 374129"/>
              <a:gd name="connsiteX97" fmla="*/ 292179 w 1059649"/>
              <a:gd name="connsiteY97" fmla="*/ 239605 h 374129"/>
              <a:gd name="connsiteX98" fmla="*/ 235212 w 1059649"/>
              <a:gd name="connsiteY98" fmla="*/ 216508 h 374129"/>
              <a:gd name="connsiteX99" fmla="*/ 228069 w 1059649"/>
              <a:gd name="connsiteY99" fmla="*/ 218889 h 374129"/>
              <a:gd name="connsiteX100" fmla="*/ 170919 w 1059649"/>
              <a:gd name="connsiteY100" fmla="*/ 223651 h 374129"/>
              <a:gd name="connsiteX101" fmla="*/ 156631 w 1059649"/>
              <a:gd name="connsiteY101" fmla="*/ 228414 h 374129"/>
              <a:gd name="connsiteX102" fmla="*/ 149487 w 1059649"/>
              <a:gd name="connsiteY102" fmla="*/ 233176 h 374129"/>
              <a:gd name="connsiteX103" fmla="*/ 116150 w 1059649"/>
              <a:gd name="connsiteY103" fmla="*/ 235558 h 374129"/>
              <a:gd name="connsiteX104" fmla="*/ 106625 w 1059649"/>
              <a:gd name="connsiteY104" fmla="*/ 237939 h 374129"/>
              <a:gd name="connsiteX105" fmla="*/ 89956 w 1059649"/>
              <a:gd name="connsiteY105" fmla="*/ 235558 h 374129"/>
              <a:gd name="connsiteX106" fmla="*/ 63762 w 1059649"/>
              <a:gd name="connsiteY106" fmla="*/ 242569 h 374129"/>
              <a:gd name="connsiteX107" fmla="*/ 45295 w 1059649"/>
              <a:gd name="connsiteY107" fmla="*/ 240637 h 374129"/>
              <a:gd name="connsiteX108" fmla="*/ 23547 w 1059649"/>
              <a:gd name="connsiteY108" fmla="*/ 220688 h 374129"/>
              <a:gd name="connsiteX109" fmla="*/ 18467 w 1059649"/>
              <a:gd name="connsiteY109" fmla="*/ 201954 h 374129"/>
              <a:gd name="connsiteX110" fmla="*/ 3863 w 1059649"/>
              <a:gd name="connsiteY110" fmla="*/ 189148 h 374129"/>
              <a:gd name="connsiteX111" fmla="*/ 3413 w 1059649"/>
              <a:gd name="connsiteY111" fmla="*/ 159358 h 374129"/>
              <a:gd name="connsiteX112" fmla="*/ 21748 w 1059649"/>
              <a:gd name="connsiteY112" fmla="*/ 120226 h 374129"/>
              <a:gd name="connsiteX113" fmla="*/ 0 w 1059649"/>
              <a:gd name="connsiteY113" fmla="*/ 120092 h 374129"/>
              <a:gd name="connsiteX114" fmla="*/ 12223 w 1059649"/>
              <a:gd name="connsiteY114" fmla="*/ 81808 h 374129"/>
              <a:gd name="connsiteX115" fmla="*/ 15504 w 1059649"/>
              <a:gd name="connsiteY115" fmla="*/ 55032 h 374129"/>
              <a:gd name="connsiteX116" fmla="*/ 23680 w 1059649"/>
              <a:gd name="connsiteY116" fmla="*/ 25242 h 374129"/>
              <a:gd name="connsiteX117" fmla="*/ 42147 w 1059649"/>
              <a:gd name="connsiteY117" fmla="*/ 3493 h 374129"/>
              <a:gd name="connsiteX118" fmla="*/ 70906 w 1059649"/>
              <a:gd name="connsiteY11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6055 w 1059649"/>
              <a:gd name="connsiteY93" fmla="*/ 297972 h 374129"/>
              <a:gd name="connsiteX94" fmla="*/ 378221 w 1059649"/>
              <a:gd name="connsiteY94" fmla="*/ 276672 h 374129"/>
              <a:gd name="connsiteX95" fmla="*/ 350544 w 1059649"/>
              <a:gd name="connsiteY95" fmla="*/ 258072 h 374129"/>
              <a:gd name="connsiteX96" fmla="*/ 292179 w 1059649"/>
              <a:gd name="connsiteY96" fmla="*/ 239605 h 374129"/>
              <a:gd name="connsiteX97" fmla="*/ 235212 w 1059649"/>
              <a:gd name="connsiteY97" fmla="*/ 216508 h 374129"/>
              <a:gd name="connsiteX98" fmla="*/ 228069 w 1059649"/>
              <a:gd name="connsiteY98" fmla="*/ 218889 h 374129"/>
              <a:gd name="connsiteX99" fmla="*/ 170919 w 1059649"/>
              <a:gd name="connsiteY99" fmla="*/ 223651 h 374129"/>
              <a:gd name="connsiteX100" fmla="*/ 156631 w 1059649"/>
              <a:gd name="connsiteY100" fmla="*/ 228414 h 374129"/>
              <a:gd name="connsiteX101" fmla="*/ 149487 w 1059649"/>
              <a:gd name="connsiteY101" fmla="*/ 233176 h 374129"/>
              <a:gd name="connsiteX102" fmla="*/ 116150 w 1059649"/>
              <a:gd name="connsiteY102" fmla="*/ 235558 h 374129"/>
              <a:gd name="connsiteX103" fmla="*/ 106625 w 1059649"/>
              <a:gd name="connsiteY103" fmla="*/ 237939 h 374129"/>
              <a:gd name="connsiteX104" fmla="*/ 89956 w 1059649"/>
              <a:gd name="connsiteY104" fmla="*/ 235558 h 374129"/>
              <a:gd name="connsiteX105" fmla="*/ 63762 w 1059649"/>
              <a:gd name="connsiteY105" fmla="*/ 242569 h 374129"/>
              <a:gd name="connsiteX106" fmla="*/ 45295 w 1059649"/>
              <a:gd name="connsiteY106" fmla="*/ 240637 h 374129"/>
              <a:gd name="connsiteX107" fmla="*/ 23547 w 1059649"/>
              <a:gd name="connsiteY107" fmla="*/ 220688 h 374129"/>
              <a:gd name="connsiteX108" fmla="*/ 18467 w 1059649"/>
              <a:gd name="connsiteY108" fmla="*/ 201954 h 374129"/>
              <a:gd name="connsiteX109" fmla="*/ 3863 w 1059649"/>
              <a:gd name="connsiteY109" fmla="*/ 189148 h 374129"/>
              <a:gd name="connsiteX110" fmla="*/ 3413 w 1059649"/>
              <a:gd name="connsiteY110" fmla="*/ 159358 h 374129"/>
              <a:gd name="connsiteX111" fmla="*/ 21748 w 1059649"/>
              <a:gd name="connsiteY111" fmla="*/ 120226 h 374129"/>
              <a:gd name="connsiteX112" fmla="*/ 0 w 1059649"/>
              <a:gd name="connsiteY112" fmla="*/ 120092 h 374129"/>
              <a:gd name="connsiteX113" fmla="*/ 12223 w 1059649"/>
              <a:gd name="connsiteY113" fmla="*/ 81808 h 374129"/>
              <a:gd name="connsiteX114" fmla="*/ 15504 w 1059649"/>
              <a:gd name="connsiteY114" fmla="*/ 55032 h 374129"/>
              <a:gd name="connsiteX115" fmla="*/ 23680 w 1059649"/>
              <a:gd name="connsiteY115" fmla="*/ 25242 h 374129"/>
              <a:gd name="connsiteX116" fmla="*/ 42147 w 1059649"/>
              <a:gd name="connsiteY116" fmla="*/ 3493 h 374129"/>
              <a:gd name="connsiteX117" fmla="*/ 70906 w 1059649"/>
              <a:gd name="connsiteY11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16055 w 1059649"/>
              <a:gd name="connsiteY92" fmla="*/ 297972 h 374129"/>
              <a:gd name="connsiteX93" fmla="*/ 378221 w 1059649"/>
              <a:gd name="connsiteY93" fmla="*/ 276672 h 374129"/>
              <a:gd name="connsiteX94" fmla="*/ 350544 w 1059649"/>
              <a:gd name="connsiteY94" fmla="*/ 258072 h 374129"/>
              <a:gd name="connsiteX95" fmla="*/ 292179 w 1059649"/>
              <a:gd name="connsiteY95" fmla="*/ 239605 h 374129"/>
              <a:gd name="connsiteX96" fmla="*/ 235212 w 1059649"/>
              <a:gd name="connsiteY96" fmla="*/ 216508 h 374129"/>
              <a:gd name="connsiteX97" fmla="*/ 228069 w 1059649"/>
              <a:gd name="connsiteY97" fmla="*/ 218889 h 374129"/>
              <a:gd name="connsiteX98" fmla="*/ 170919 w 1059649"/>
              <a:gd name="connsiteY98" fmla="*/ 223651 h 374129"/>
              <a:gd name="connsiteX99" fmla="*/ 156631 w 1059649"/>
              <a:gd name="connsiteY99" fmla="*/ 228414 h 374129"/>
              <a:gd name="connsiteX100" fmla="*/ 149487 w 1059649"/>
              <a:gd name="connsiteY100" fmla="*/ 233176 h 374129"/>
              <a:gd name="connsiteX101" fmla="*/ 116150 w 1059649"/>
              <a:gd name="connsiteY101" fmla="*/ 235558 h 374129"/>
              <a:gd name="connsiteX102" fmla="*/ 106625 w 1059649"/>
              <a:gd name="connsiteY102" fmla="*/ 237939 h 374129"/>
              <a:gd name="connsiteX103" fmla="*/ 89956 w 1059649"/>
              <a:gd name="connsiteY103" fmla="*/ 235558 h 374129"/>
              <a:gd name="connsiteX104" fmla="*/ 63762 w 1059649"/>
              <a:gd name="connsiteY104" fmla="*/ 242569 h 374129"/>
              <a:gd name="connsiteX105" fmla="*/ 45295 w 1059649"/>
              <a:gd name="connsiteY105" fmla="*/ 240637 h 374129"/>
              <a:gd name="connsiteX106" fmla="*/ 23547 w 1059649"/>
              <a:gd name="connsiteY106" fmla="*/ 220688 h 374129"/>
              <a:gd name="connsiteX107" fmla="*/ 18467 w 1059649"/>
              <a:gd name="connsiteY107" fmla="*/ 201954 h 374129"/>
              <a:gd name="connsiteX108" fmla="*/ 3863 w 1059649"/>
              <a:gd name="connsiteY108" fmla="*/ 189148 h 374129"/>
              <a:gd name="connsiteX109" fmla="*/ 3413 w 1059649"/>
              <a:gd name="connsiteY109" fmla="*/ 159358 h 374129"/>
              <a:gd name="connsiteX110" fmla="*/ 21748 w 1059649"/>
              <a:gd name="connsiteY110" fmla="*/ 120226 h 374129"/>
              <a:gd name="connsiteX111" fmla="*/ 0 w 1059649"/>
              <a:gd name="connsiteY111" fmla="*/ 120092 h 374129"/>
              <a:gd name="connsiteX112" fmla="*/ 12223 w 1059649"/>
              <a:gd name="connsiteY112" fmla="*/ 81808 h 374129"/>
              <a:gd name="connsiteX113" fmla="*/ 15504 w 1059649"/>
              <a:gd name="connsiteY113" fmla="*/ 55032 h 374129"/>
              <a:gd name="connsiteX114" fmla="*/ 23680 w 1059649"/>
              <a:gd name="connsiteY114" fmla="*/ 25242 h 374129"/>
              <a:gd name="connsiteX115" fmla="*/ 42147 w 1059649"/>
              <a:gd name="connsiteY115" fmla="*/ 3493 h 374129"/>
              <a:gd name="connsiteX116" fmla="*/ 70906 w 1059649"/>
              <a:gd name="connsiteY11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816687 w 1059649"/>
              <a:gd name="connsiteY27" fmla="*/ 117210 h 374129"/>
              <a:gd name="connsiteX28" fmla="*/ 854337 w 1059649"/>
              <a:gd name="connsiteY28" fmla="*/ 140308 h 374129"/>
              <a:gd name="connsiteX29" fmla="*/ 868625 w 1059649"/>
              <a:gd name="connsiteY29" fmla="*/ 135545 h 374129"/>
              <a:gd name="connsiteX30" fmla="*/ 871006 w 1059649"/>
              <a:gd name="connsiteY30" fmla="*/ 114246 h 374129"/>
              <a:gd name="connsiteX31" fmla="*/ 882912 w 1059649"/>
              <a:gd name="connsiteY31" fmla="*/ 116495 h 374129"/>
              <a:gd name="connsiteX32" fmla="*/ 887675 w 1059649"/>
              <a:gd name="connsiteY32" fmla="*/ 106970 h 374129"/>
              <a:gd name="connsiteX33" fmla="*/ 897200 w 1059649"/>
              <a:gd name="connsiteY33" fmla="*/ 104589 h 374129"/>
              <a:gd name="connsiteX34" fmla="*/ 904344 w 1059649"/>
              <a:gd name="connsiteY34" fmla="*/ 99826 h 374129"/>
              <a:gd name="connsiteX35" fmla="*/ 911487 w 1059649"/>
              <a:gd name="connsiteY35" fmla="*/ 102208 h 374129"/>
              <a:gd name="connsiteX36" fmla="*/ 921012 w 1059649"/>
              <a:gd name="connsiteY36" fmla="*/ 104589 h 374129"/>
              <a:gd name="connsiteX37" fmla="*/ 935300 w 1059649"/>
              <a:gd name="connsiteY37" fmla="*/ 109351 h 374129"/>
              <a:gd name="connsiteX38" fmla="*/ 949587 w 1059649"/>
              <a:gd name="connsiteY38" fmla="*/ 116495 h 374129"/>
              <a:gd name="connsiteX39" fmla="*/ 956731 w 1059649"/>
              <a:gd name="connsiteY39" fmla="*/ 123639 h 374129"/>
              <a:gd name="connsiteX40" fmla="*/ 968637 w 1059649"/>
              <a:gd name="connsiteY40" fmla="*/ 126020 h 374129"/>
              <a:gd name="connsiteX41" fmla="*/ 982925 w 1059649"/>
              <a:gd name="connsiteY41" fmla="*/ 130783 h 374129"/>
              <a:gd name="connsiteX42" fmla="*/ 990069 w 1059649"/>
              <a:gd name="connsiteY42" fmla="*/ 133164 h 374129"/>
              <a:gd name="connsiteX43" fmla="*/ 997212 w 1059649"/>
              <a:gd name="connsiteY43" fmla="*/ 135545 h 374129"/>
              <a:gd name="connsiteX44" fmla="*/ 1004356 w 1059649"/>
              <a:gd name="connsiteY44" fmla="*/ 137926 h 374129"/>
              <a:gd name="connsiteX45" fmla="*/ 1011500 w 1059649"/>
              <a:gd name="connsiteY45" fmla="*/ 142689 h 374129"/>
              <a:gd name="connsiteX46" fmla="*/ 1025787 w 1059649"/>
              <a:gd name="connsiteY46" fmla="*/ 147451 h 374129"/>
              <a:gd name="connsiteX47" fmla="*/ 1032931 w 1059649"/>
              <a:gd name="connsiteY47" fmla="*/ 152214 h 374129"/>
              <a:gd name="connsiteX48" fmla="*/ 1040075 w 1059649"/>
              <a:gd name="connsiteY48" fmla="*/ 154595 h 374129"/>
              <a:gd name="connsiteX49" fmla="*/ 1047219 w 1059649"/>
              <a:gd name="connsiteY49" fmla="*/ 168883 h 374129"/>
              <a:gd name="connsiteX50" fmla="*/ 1054362 w 1059649"/>
              <a:gd name="connsiteY50" fmla="*/ 176026 h 374129"/>
              <a:gd name="connsiteX51" fmla="*/ 1056744 w 1059649"/>
              <a:gd name="connsiteY51" fmla="*/ 206983 h 374129"/>
              <a:gd name="connsiteX52" fmla="*/ 1049600 w 1059649"/>
              <a:gd name="connsiteY52" fmla="*/ 211745 h 374129"/>
              <a:gd name="connsiteX53" fmla="*/ 1042456 w 1059649"/>
              <a:gd name="connsiteY53" fmla="*/ 218889 h 374129"/>
              <a:gd name="connsiteX54" fmla="*/ 1028169 w 1059649"/>
              <a:gd name="connsiteY54" fmla="*/ 228414 h 374129"/>
              <a:gd name="connsiteX55" fmla="*/ 1011500 w 1059649"/>
              <a:gd name="connsiteY55" fmla="*/ 245083 h 374129"/>
              <a:gd name="connsiteX56" fmla="*/ 1004356 w 1059649"/>
              <a:gd name="connsiteY56" fmla="*/ 249845 h 374129"/>
              <a:gd name="connsiteX57" fmla="*/ 990069 w 1059649"/>
              <a:gd name="connsiteY57" fmla="*/ 278420 h 374129"/>
              <a:gd name="connsiteX58" fmla="*/ 982925 w 1059649"/>
              <a:gd name="connsiteY58" fmla="*/ 283183 h 374129"/>
              <a:gd name="connsiteX59" fmla="*/ 975781 w 1059649"/>
              <a:gd name="connsiteY59" fmla="*/ 297470 h 374129"/>
              <a:gd name="connsiteX60" fmla="*/ 968637 w 1059649"/>
              <a:gd name="connsiteY60" fmla="*/ 302233 h 374129"/>
              <a:gd name="connsiteX61" fmla="*/ 959112 w 1059649"/>
              <a:gd name="connsiteY61" fmla="*/ 316520 h 374129"/>
              <a:gd name="connsiteX62" fmla="*/ 944825 w 1059649"/>
              <a:gd name="connsiteY62" fmla="*/ 326045 h 374129"/>
              <a:gd name="connsiteX63" fmla="*/ 940062 w 1059649"/>
              <a:gd name="connsiteY63" fmla="*/ 333189 h 374129"/>
              <a:gd name="connsiteX64" fmla="*/ 925775 w 1059649"/>
              <a:gd name="connsiteY64" fmla="*/ 345095 h 374129"/>
              <a:gd name="connsiteX65" fmla="*/ 918631 w 1059649"/>
              <a:gd name="connsiteY65" fmla="*/ 347476 h 374129"/>
              <a:gd name="connsiteX66" fmla="*/ 901962 w 1059649"/>
              <a:gd name="connsiteY66" fmla="*/ 366526 h 374129"/>
              <a:gd name="connsiteX67" fmla="*/ 897200 w 1059649"/>
              <a:gd name="connsiteY67" fmla="*/ 373670 h 374129"/>
              <a:gd name="connsiteX68" fmla="*/ 832906 w 1059649"/>
              <a:gd name="connsiteY68" fmla="*/ 371289 h 374129"/>
              <a:gd name="connsiteX69" fmla="*/ 825762 w 1059649"/>
              <a:gd name="connsiteY69" fmla="*/ 368908 h 374129"/>
              <a:gd name="connsiteX70" fmla="*/ 804331 w 1059649"/>
              <a:gd name="connsiteY70" fmla="*/ 366526 h 374129"/>
              <a:gd name="connsiteX71" fmla="*/ 778137 w 1059649"/>
              <a:gd name="connsiteY71" fmla="*/ 361764 h 374129"/>
              <a:gd name="connsiteX72" fmla="*/ 709081 w 1059649"/>
              <a:gd name="connsiteY72" fmla="*/ 366526 h 374129"/>
              <a:gd name="connsiteX73" fmla="*/ 687650 w 1059649"/>
              <a:gd name="connsiteY73" fmla="*/ 364145 h 374129"/>
              <a:gd name="connsiteX74" fmla="*/ 670981 w 1059649"/>
              <a:gd name="connsiteY74" fmla="*/ 357001 h 374129"/>
              <a:gd name="connsiteX75" fmla="*/ 661456 w 1059649"/>
              <a:gd name="connsiteY75" fmla="*/ 354620 h 374129"/>
              <a:gd name="connsiteX76" fmla="*/ 654312 w 1059649"/>
              <a:gd name="connsiteY76" fmla="*/ 352239 h 374129"/>
              <a:gd name="connsiteX77" fmla="*/ 644787 w 1059649"/>
              <a:gd name="connsiteY77" fmla="*/ 349858 h 374129"/>
              <a:gd name="connsiteX78" fmla="*/ 637644 w 1059649"/>
              <a:gd name="connsiteY78" fmla="*/ 347476 h 374129"/>
              <a:gd name="connsiteX79" fmla="*/ 606687 w 1059649"/>
              <a:gd name="connsiteY79" fmla="*/ 342714 h 374129"/>
              <a:gd name="connsiteX80" fmla="*/ 573350 w 1059649"/>
              <a:gd name="connsiteY80" fmla="*/ 345095 h 374129"/>
              <a:gd name="connsiteX81" fmla="*/ 551919 w 1059649"/>
              <a:gd name="connsiteY81" fmla="*/ 340333 h 374129"/>
              <a:gd name="connsiteX82" fmla="*/ 542394 w 1059649"/>
              <a:gd name="connsiteY82" fmla="*/ 337951 h 374129"/>
              <a:gd name="connsiteX83" fmla="*/ 528106 w 1059649"/>
              <a:gd name="connsiteY83" fmla="*/ 333189 h 374129"/>
              <a:gd name="connsiteX84" fmla="*/ 506675 w 1059649"/>
              <a:gd name="connsiteY84" fmla="*/ 323664 h 374129"/>
              <a:gd name="connsiteX85" fmla="*/ 499531 w 1059649"/>
              <a:gd name="connsiteY85" fmla="*/ 321283 h 374129"/>
              <a:gd name="connsiteX86" fmla="*/ 475719 w 1059649"/>
              <a:gd name="connsiteY86" fmla="*/ 306995 h 374129"/>
              <a:gd name="connsiteX87" fmla="*/ 468575 w 1059649"/>
              <a:gd name="connsiteY87" fmla="*/ 304614 h 374129"/>
              <a:gd name="connsiteX88" fmla="*/ 459050 w 1059649"/>
              <a:gd name="connsiteY88" fmla="*/ 297470 h 374129"/>
              <a:gd name="connsiteX89" fmla="*/ 444762 w 1059649"/>
              <a:gd name="connsiteY89" fmla="*/ 292708 h 374129"/>
              <a:gd name="connsiteX90" fmla="*/ 437619 w 1059649"/>
              <a:gd name="connsiteY90" fmla="*/ 285564 h 374129"/>
              <a:gd name="connsiteX91" fmla="*/ 416055 w 1059649"/>
              <a:gd name="connsiteY91" fmla="*/ 297972 h 374129"/>
              <a:gd name="connsiteX92" fmla="*/ 378221 w 1059649"/>
              <a:gd name="connsiteY92" fmla="*/ 276672 h 374129"/>
              <a:gd name="connsiteX93" fmla="*/ 350544 w 1059649"/>
              <a:gd name="connsiteY93" fmla="*/ 258072 h 374129"/>
              <a:gd name="connsiteX94" fmla="*/ 292179 w 1059649"/>
              <a:gd name="connsiteY94" fmla="*/ 239605 h 374129"/>
              <a:gd name="connsiteX95" fmla="*/ 235212 w 1059649"/>
              <a:gd name="connsiteY95" fmla="*/ 216508 h 374129"/>
              <a:gd name="connsiteX96" fmla="*/ 228069 w 1059649"/>
              <a:gd name="connsiteY96" fmla="*/ 218889 h 374129"/>
              <a:gd name="connsiteX97" fmla="*/ 170919 w 1059649"/>
              <a:gd name="connsiteY97" fmla="*/ 223651 h 374129"/>
              <a:gd name="connsiteX98" fmla="*/ 156631 w 1059649"/>
              <a:gd name="connsiteY98" fmla="*/ 228414 h 374129"/>
              <a:gd name="connsiteX99" fmla="*/ 149487 w 1059649"/>
              <a:gd name="connsiteY99" fmla="*/ 233176 h 374129"/>
              <a:gd name="connsiteX100" fmla="*/ 116150 w 1059649"/>
              <a:gd name="connsiteY100" fmla="*/ 235558 h 374129"/>
              <a:gd name="connsiteX101" fmla="*/ 106625 w 1059649"/>
              <a:gd name="connsiteY101" fmla="*/ 237939 h 374129"/>
              <a:gd name="connsiteX102" fmla="*/ 89956 w 1059649"/>
              <a:gd name="connsiteY102" fmla="*/ 235558 h 374129"/>
              <a:gd name="connsiteX103" fmla="*/ 63762 w 1059649"/>
              <a:gd name="connsiteY103" fmla="*/ 242569 h 374129"/>
              <a:gd name="connsiteX104" fmla="*/ 45295 w 1059649"/>
              <a:gd name="connsiteY104" fmla="*/ 240637 h 374129"/>
              <a:gd name="connsiteX105" fmla="*/ 23547 w 1059649"/>
              <a:gd name="connsiteY105" fmla="*/ 220688 h 374129"/>
              <a:gd name="connsiteX106" fmla="*/ 18467 w 1059649"/>
              <a:gd name="connsiteY106" fmla="*/ 201954 h 374129"/>
              <a:gd name="connsiteX107" fmla="*/ 3863 w 1059649"/>
              <a:gd name="connsiteY107" fmla="*/ 189148 h 374129"/>
              <a:gd name="connsiteX108" fmla="*/ 3413 w 1059649"/>
              <a:gd name="connsiteY108" fmla="*/ 159358 h 374129"/>
              <a:gd name="connsiteX109" fmla="*/ 21748 w 1059649"/>
              <a:gd name="connsiteY109" fmla="*/ 120226 h 374129"/>
              <a:gd name="connsiteX110" fmla="*/ 0 w 1059649"/>
              <a:gd name="connsiteY110" fmla="*/ 120092 h 374129"/>
              <a:gd name="connsiteX111" fmla="*/ 12223 w 1059649"/>
              <a:gd name="connsiteY111" fmla="*/ 81808 h 374129"/>
              <a:gd name="connsiteX112" fmla="*/ 15504 w 1059649"/>
              <a:gd name="connsiteY112" fmla="*/ 55032 h 374129"/>
              <a:gd name="connsiteX113" fmla="*/ 23680 w 1059649"/>
              <a:gd name="connsiteY113" fmla="*/ 25242 h 374129"/>
              <a:gd name="connsiteX114" fmla="*/ 42147 w 1059649"/>
              <a:gd name="connsiteY114" fmla="*/ 3493 h 374129"/>
              <a:gd name="connsiteX115" fmla="*/ 70906 w 1059649"/>
              <a:gd name="connsiteY115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709981 w 1059649"/>
              <a:gd name="connsiteY25" fmla="*/ 113929 h 374129"/>
              <a:gd name="connsiteX26" fmla="*/ 816687 w 1059649"/>
              <a:gd name="connsiteY26" fmla="*/ 117210 h 374129"/>
              <a:gd name="connsiteX27" fmla="*/ 854337 w 1059649"/>
              <a:gd name="connsiteY27" fmla="*/ 140308 h 374129"/>
              <a:gd name="connsiteX28" fmla="*/ 868625 w 1059649"/>
              <a:gd name="connsiteY28" fmla="*/ 135545 h 374129"/>
              <a:gd name="connsiteX29" fmla="*/ 871006 w 1059649"/>
              <a:gd name="connsiteY29" fmla="*/ 114246 h 374129"/>
              <a:gd name="connsiteX30" fmla="*/ 882912 w 1059649"/>
              <a:gd name="connsiteY30" fmla="*/ 116495 h 374129"/>
              <a:gd name="connsiteX31" fmla="*/ 887675 w 1059649"/>
              <a:gd name="connsiteY31" fmla="*/ 106970 h 374129"/>
              <a:gd name="connsiteX32" fmla="*/ 897200 w 1059649"/>
              <a:gd name="connsiteY32" fmla="*/ 104589 h 374129"/>
              <a:gd name="connsiteX33" fmla="*/ 904344 w 1059649"/>
              <a:gd name="connsiteY33" fmla="*/ 99826 h 374129"/>
              <a:gd name="connsiteX34" fmla="*/ 911487 w 1059649"/>
              <a:gd name="connsiteY34" fmla="*/ 102208 h 374129"/>
              <a:gd name="connsiteX35" fmla="*/ 921012 w 1059649"/>
              <a:gd name="connsiteY35" fmla="*/ 104589 h 374129"/>
              <a:gd name="connsiteX36" fmla="*/ 935300 w 1059649"/>
              <a:gd name="connsiteY36" fmla="*/ 109351 h 374129"/>
              <a:gd name="connsiteX37" fmla="*/ 949587 w 1059649"/>
              <a:gd name="connsiteY37" fmla="*/ 116495 h 374129"/>
              <a:gd name="connsiteX38" fmla="*/ 956731 w 1059649"/>
              <a:gd name="connsiteY38" fmla="*/ 123639 h 374129"/>
              <a:gd name="connsiteX39" fmla="*/ 968637 w 1059649"/>
              <a:gd name="connsiteY39" fmla="*/ 126020 h 374129"/>
              <a:gd name="connsiteX40" fmla="*/ 982925 w 1059649"/>
              <a:gd name="connsiteY40" fmla="*/ 130783 h 374129"/>
              <a:gd name="connsiteX41" fmla="*/ 990069 w 1059649"/>
              <a:gd name="connsiteY41" fmla="*/ 133164 h 374129"/>
              <a:gd name="connsiteX42" fmla="*/ 997212 w 1059649"/>
              <a:gd name="connsiteY42" fmla="*/ 135545 h 374129"/>
              <a:gd name="connsiteX43" fmla="*/ 1004356 w 1059649"/>
              <a:gd name="connsiteY43" fmla="*/ 137926 h 374129"/>
              <a:gd name="connsiteX44" fmla="*/ 1011500 w 1059649"/>
              <a:gd name="connsiteY44" fmla="*/ 142689 h 374129"/>
              <a:gd name="connsiteX45" fmla="*/ 1025787 w 1059649"/>
              <a:gd name="connsiteY45" fmla="*/ 147451 h 374129"/>
              <a:gd name="connsiteX46" fmla="*/ 1032931 w 1059649"/>
              <a:gd name="connsiteY46" fmla="*/ 152214 h 374129"/>
              <a:gd name="connsiteX47" fmla="*/ 1040075 w 1059649"/>
              <a:gd name="connsiteY47" fmla="*/ 154595 h 374129"/>
              <a:gd name="connsiteX48" fmla="*/ 1047219 w 1059649"/>
              <a:gd name="connsiteY48" fmla="*/ 168883 h 374129"/>
              <a:gd name="connsiteX49" fmla="*/ 1054362 w 1059649"/>
              <a:gd name="connsiteY49" fmla="*/ 176026 h 374129"/>
              <a:gd name="connsiteX50" fmla="*/ 1056744 w 1059649"/>
              <a:gd name="connsiteY50" fmla="*/ 206983 h 374129"/>
              <a:gd name="connsiteX51" fmla="*/ 1049600 w 1059649"/>
              <a:gd name="connsiteY51" fmla="*/ 211745 h 374129"/>
              <a:gd name="connsiteX52" fmla="*/ 1042456 w 1059649"/>
              <a:gd name="connsiteY52" fmla="*/ 218889 h 374129"/>
              <a:gd name="connsiteX53" fmla="*/ 1028169 w 1059649"/>
              <a:gd name="connsiteY53" fmla="*/ 228414 h 374129"/>
              <a:gd name="connsiteX54" fmla="*/ 1011500 w 1059649"/>
              <a:gd name="connsiteY54" fmla="*/ 245083 h 374129"/>
              <a:gd name="connsiteX55" fmla="*/ 1004356 w 1059649"/>
              <a:gd name="connsiteY55" fmla="*/ 249845 h 374129"/>
              <a:gd name="connsiteX56" fmla="*/ 990069 w 1059649"/>
              <a:gd name="connsiteY56" fmla="*/ 278420 h 374129"/>
              <a:gd name="connsiteX57" fmla="*/ 982925 w 1059649"/>
              <a:gd name="connsiteY57" fmla="*/ 283183 h 374129"/>
              <a:gd name="connsiteX58" fmla="*/ 975781 w 1059649"/>
              <a:gd name="connsiteY58" fmla="*/ 297470 h 374129"/>
              <a:gd name="connsiteX59" fmla="*/ 968637 w 1059649"/>
              <a:gd name="connsiteY59" fmla="*/ 302233 h 374129"/>
              <a:gd name="connsiteX60" fmla="*/ 959112 w 1059649"/>
              <a:gd name="connsiteY60" fmla="*/ 316520 h 374129"/>
              <a:gd name="connsiteX61" fmla="*/ 944825 w 1059649"/>
              <a:gd name="connsiteY61" fmla="*/ 326045 h 374129"/>
              <a:gd name="connsiteX62" fmla="*/ 940062 w 1059649"/>
              <a:gd name="connsiteY62" fmla="*/ 333189 h 374129"/>
              <a:gd name="connsiteX63" fmla="*/ 925775 w 1059649"/>
              <a:gd name="connsiteY63" fmla="*/ 345095 h 374129"/>
              <a:gd name="connsiteX64" fmla="*/ 918631 w 1059649"/>
              <a:gd name="connsiteY64" fmla="*/ 347476 h 374129"/>
              <a:gd name="connsiteX65" fmla="*/ 901962 w 1059649"/>
              <a:gd name="connsiteY65" fmla="*/ 366526 h 374129"/>
              <a:gd name="connsiteX66" fmla="*/ 897200 w 1059649"/>
              <a:gd name="connsiteY66" fmla="*/ 373670 h 374129"/>
              <a:gd name="connsiteX67" fmla="*/ 832906 w 1059649"/>
              <a:gd name="connsiteY67" fmla="*/ 371289 h 374129"/>
              <a:gd name="connsiteX68" fmla="*/ 825762 w 1059649"/>
              <a:gd name="connsiteY68" fmla="*/ 368908 h 374129"/>
              <a:gd name="connsiteX69" fmla="*/ 804331 w 1059649"/>
              <a:gd name="connsiteY69" fmla="*/ 366526 h 374129"/>
              <a:gd name="connsiteX70" fmla="*/ 778137 w 1059649"/>
              <a:gd name="connsiteY70" fmla="*/ 361764 h 374129"/>
              <a:gd name="connsiteX71" fmla="*/ 709081 w 1059649"/>
              <a:gd name="connsiteY71" fmla="*/ 366526 h 374129"/>
              <a:gd name="connsiteX72" fmla="*/ 687650 w 1059649"/>
              <a:gd name="connsiteY72" fmla="*/ 364145 h 374129"/>
              <a:gd name="connsiteX73" fmla="*/ 670981 w 1059649"/>
              <a:gd name="connsiteY73" fmla="*/ 357001 h 374129"/>
              <a:gd name="connsiteX74" fmla="*/ 661456 w 1059649"/>
              <a:gd name="connsiteY74" fmla="*/ 354620 h 374129"/>
              <a:gd name="connsiteX75" fmla="*/ 654312 w 1059649"/>
              <a:gd name="connsiteY75" fmla="*/ 352239 h 374129"/>
              <a:gd name="connsiteX76" fmla="*/ 644787 w 1059649"/>
              <a:gd name="connsiteY76" fmla="*/ 349858 h 374129"/>
              <a:gd name="connsiteX77" fmla="*/ 637644 w 1059649"/>
              <a:gd name="connsiteY77" fmla="*/ 347476 h 374129"/>
              <a:gd name="connsiteX78" fmla="*/ 606687 w 1059649"/>
              <a:gd name="connsiteY78" fmla="*/ 342714 h 374129"/>
              <a:gd name="connsiteX79" fmla="*/ 573350 w 1059649"/>
              <a:gd name="connsiteY79" fmla="*/ 345095 h 374129"/>
              <a:gd name="connsiteX80" fmla="*/ 551919 w 1059649"/>
              <a:gd name="connsiteY80" fmla="*/ 340333 h 374129"/>
              <a:gd name="connsiteX81" fmla="*/ 542394 w 1059649"/>
              <a:gd name="connsiteY81" fmla="*/ 337951 h 374129"/>
              <a:gd name="connsiteX82" fmla="*/ 528106 w 1059649"/>
              <a:gd name="connsiteY82" fmla="*/ 333189 h 374129"/>
              <a:gd name="connsiteX83" fmla="*/ 506675 w 1059649"/>
              <a:gd name="connsiteY83" fmla="*/ 323664 h 374129"/>
              <a:gd name="connsiteX84" fmla="*/ 499531 w 1059649"/>
              <a:gd name="connsiteY84" fmla="*/ 321283 h 374129"/>
              <a:gd name="connsiteX85" fmla="*/ 475719 w 1059649"/>
              <a:gd name="connsiteY85" fmla="*/ 306995 h 374129"/>
              <a:gd name="connsiteX86" fmla="*/ 468575 w 1059649"/>
              <a:gd name="connsiteY86" fmla="*/ 304614 h 374129"/>
              <a:gd name="connsiteX87" fmla="*/ 459050 w 1059649"/>
              <a:gd name="connsiteY87" fmla="*/ 297470 h 374129"/>
              <a:gd name="connsiteX88" fmla="*/ 444762 w 1059649"/>
              <a:gd name="connsiteY88" fmla="*/ 292708 h 374129"/>
              <a:gd name="connsiteX89" fmla="*/ 437619 w 1059649"/>
              <a:gd name="connsiteY89" fmla="*/ 285564 h 374129"/>
              <a:gd name="connsiteX90" fmla="*/ 416055 w 1059649"/>
              <a:gd name="connsiteY90" fmla="*/ 297972 h 374129"/>
              <a:gd name="connsiteX91" fmla="*/ 378221 w 1059649"/>
              <a:gd name="connsiteY91" fmla="*/ 276672 h 374129"/>
              <a:gd name="connsiteX92" fmla="*/ 350544 w 1059649"/>
              <a:gd name="connsiteY92" fmla="*/ 258072 h 374129"/>
              <a:gd name="connsiteX93" fmla="*/ 292179 w 1059649"/>
              <a:gd name="connsiteY93" fmla="*/ 239605 h 374129"/>
              <a:gd name="connsiteX94" fmla="*/ 235212 w 1059649"/>
              <a:gd name="connsiteY94" fmla="*/ 216508 h 374129"/>
              <a:gd name="connsiteX95" fmla="*/ 228069 w 1059649"/>
              <a:gd name="connsiteY95" fmla="*/ 218889 h 374129"/>
              <a:gd name="connsiteX96" fmla="*/ 170919 w 1059649"/>
              <a:gd name="connsiteY96" fmla="*/ 223651 h 374129"/>
              <a:gd name="connsiteX97" fmla="*/ 156631 w 1059649"/>
              <a:gd name="connsiteY97" fmla="*/ 228414 h 374129"/>
              <a:gd name="connsiteX98" fmla="*/ 149487 w 1059649"/>
              <a:gd name="connsiteY98" fmla="*/ 233176 h 374129"/>
              <a:gd name="connsiteX99" fmla="*/ 116150 w 1059649"/>
              <a:gd name="connsiteY99" fmla="*/ 235558 h 374129"/>
              <a:gd name="connsiteX100" fmla="*/ 106625 w 1059649"/>
              <a:gd name="connsiteY100" fmla="*/ 237939 h 374129"/>
              <a:gd name="connsiteX101" fmla="*/ 89956 w 1059649"/>
              <a:gd name="connsiteY101" fmla="*/ 235558 h 374129"/>
              <a:gd name="connsiteX102" fmla="*/ 63762 w 1059649"/>
              <a:gd name="connsiteY102" fmla="*/ 242569 h 374129"/>
              <a:gd name="connsiteX103" fmla="*/ 45295 w 1059649"/>
              <a:gd name="connsiteY103" fmla="*/ 240637 h 374129"/>
              <a:gd name="connsiteX104" fmla="*/ 23547 w 1059649"/>
              <a:gd name="connsiteY104" fmla="*/ 220688 h 374129"/>
              <a:gd name="connsiteX105" fmla="*/ 18467 w 1059649"/>
              <a:gd name="connsiteY105" fmla="*/ 201954 h 374129"/>
              <a:gd name="connsiteX106" fmla="*/ 3863 w 1059649"/>
              <a:gd name="connsiteY106" fmla="*/ 189148 h 374129"/>
              <a:gd name="connsiteX107" fmla="*/ 3413 w 1059649"/>
              <a:gd name="connsiteY107" fmla="*/ 159358 h 374129"/>
              <a:gd name="connsiteX108" fmla="*/ 21748 w 1059649"/>
              <a:gd name="connsiteY108" fmla="*/ 120226 h 374129"/>
              <a:gd name="connsiteX109" fmla="*/ 0 w 1059649"/>
              <a:gd name="connsiteY109" fmla="*/ 120092 h 374129"/>
              <a:gd name="connsiteX110" fmla="*/ 12223 w 1059649"/>
              <a:gd name="connsiteY110" fmla="*/ 81808 h 374129"/>
              <a:gd name="connsiteX111" fmla="*/ 15504 w 1059649"/>
              <a:gd name="connsiteY111" fmla="*/ 55032 h 374129"/>
              <a:gd name="connsiteX112" fmla="*/ 23680 w 1059649"/>
              <a:gd name="connsiteY112" fmla="*/ 25242 h 374129"/>
              <a:gd name="connsiteX113" fmla="*/ 42147 w 1059649"/>
              <a:gd name="connsiteY113" fmla="*/ 3493 h 374129"/>
              <a:gd name="connsiteX114" fmla="*/ 70906 w 1059649"/>
              <a:gd name="connsiteY114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1456 w 1059649"/>
              <a:gd name="connsiteY23" fmla="*/ 133164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14863 w 1059649"/>
              <a:gd name="connsiteY22" fmla="*/ 107552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97575 w 1059649"/>
              <a:gd name="connsiteY17" fmla="*/ 71517 h 374129"/>
              <a:gd name="connsiteX18" fmla="*/ 339088 w 1059649"/>
              <a:gd name="connsiteY18" fmla="*/ 84323 h 374129"/>
              <a:gd name="connsiteX19" fmla="*/ 409493 w 1059649"/>
              <a:gd name="connsiteY19" fmla="*/ 83873 h 374129"/>
              <a:gd name="connsiteX20" fmla="*/ 546205 w 1059649"/>
              <a:gd name="connsiteY20" fmla="*/ 86255 h 374129"/>
              <a:gd name="connsiteX21" fmla="*/ 614863 w 1059649"/>
              <a:gd name="connsiteY21" fmla="*/ 107552 h 374129"/>
              <a:gd name="connsiteX22" fmla="*/ 664287 w 1059649"/>
              <a:gd name="connsiteY22" fmla="*/ 116178 h 374129"/>
              <a:gd name="connsiteX23" fmla="*/ 709981 w 1059649"/>
              <a:gd name="connsiteY23" fmla="*/ 113929 h 374129"/>
              <a:gd name="connsiteX24" fmla="*/ 816687 w 1059649"/>
              <a:gd name="connsiteY24" fmla="*/ 117210 h 374129"/>
              <a:gd name="connsiteX25" fmla="*/ 854337 w 1059649"/>
              <a:gd name="connsiteY25" fmla="*/ 140308 h 374129"/>
              <a:gd name="connsiteX26" fmla="*/ 868625 w 1059649"/>
              <a:gd name="connsiteY26" fmla="*/ 135545 h 374129"/>
              <a:gd name="connsiteX27" fmla="*/ 871006 w 1059649"/>
              <a:gd name="connsiteY27" fmla="*/ 114246 h 374129"/>
              <a:gd name="connsiteX28" fmla="*/ 882912 w 1059649"/>
              <a:gd name="connsiteY28" fmla="*/ 116495 h 374129"/>
              <a:gd name="connsiteX29" fmla="*/ 887675 w 1059649"/>
              <a:gd name="connsiteY29" fmla="*/ 106970 h 374129"/>
              <a:gd name="connsiteX30" fmla="*/ 897200 w 1059649"/>
              <a:gd name="connsiteY30" fmla="*/ 104589 h 374129"/>
              <a:gd name="connsiteX31" fmla="*/ 904344 w 1059649"/>
              <a:gd name="connsiteY31" fmla="*/ 99826 h 374129"/>
              <a:gd name="connsiteX32" fmla="*/ 911487 w 1059649"/>
              <a:gd name="connsiteY32" fmla="*/ 102208 h 374129"/>
              <a:gd name="connsiteX33" fmla="*/ 921012 w 1059649"/>
              <a:gd name="connsiteY33" fmla="*/ 104589 h 374129"/>
              <a:gd name="connsiteX34" fmla="*/ 935300 w 1059649"/>
              <a:gd name="connsiteY34" fmla="*/ 109351 h 374129"/>
              <a:gd name="connsiteX35" fmla="*/ 949587 w 1059649"/>
              <a:gd name="connsiteY35" fmla="*/ 116495 h 374129"/>
              <a:gd name="connsiteX36" fmla="*/ 956731 w 1059649"/>
              <a:gd name="connsiteY36" fmla="*/ 123639 h 374129"/>
              <a:gd name="connsiteX37" fmla="*/ 968637 w 1059649"/>
              <a:gd name="connsiteY37" fmla="*/ 126020 h 374129"/>
              <a:gd name="connsiteX38" fmla="*/ 982925 w 1059649"/>
              <a:gd name="connsiteY38" fmla="*/ 130783 h 374129"/>
              <a:gd name="connsiteX39" fmla="*/ 990069 w 1059649"/>
              <a:gd name="connsiteY39" fmla="*/ 133164 h 374129"/>
              <a:gd name="connsiteX40" fmla="*/ 997212 w 1059649"/>
              <a:gd name="connsiteY40" fmla="*/ 135545 h 374129"/>
              <a:gd name="connsiteX41" fmla="*/ 1004356 w 1059649"/>
              <a:gd name="connsiteY41" fmla="*/ 137926 h 374129"/>
              <a:gd name="connsiteX42" fmla="*/ 1011500 w 1059649"/>
              <a:gd name="connsiteY42" fmla="*/ 142689 h 374129"/>
              <a:gd name="connsiteX43" fmla="*/ 1025787 w 1059649"/>
              <a:gd name="connsiteY43" fmla="*/ 147451 h 374129"/>
              <a:gd name="connsiteX44" fmla="*/ 1032931 w 1059649"/>
              <a:gd name="connsiteY44" fmla="*/ 152214 h 374129"/>
              <a:gd name="connsiteX45" fmla="*/ 1040075 w 1059649"/>
              <a:gd name="connsiteY45" fmla="*/ 154595 h 374129"/>
              <a:gd name="connsiteX46" fmla="*/ 1047219 w 1059649"/>
              <a:gd name="connsiteY46" fmla="*/ 168883 h 374129"/>
              <a:gd name="connsiteX47" fmla="*/ 1054362 w 1059649"/>
              <a:gd name="connsiteY47" fmla="*/ 176026 h 374129"/>
              <a:gd name="connsiteX48" fmla="*/ 1056744 w 1059649"/>
              <a:gd name="connsiteY48" fmla="*/ 206983 h 374129"/>
              <a:gd name="connsiteX49" fmla="*/ 1049600 w 1059649"/>
              <a:gd name="connsiteY49" fmla="*/ 211745 h 374129"/>
              <a:gd name="connsiteX50" fmla="*/ 1042456 w 1059649"/>
              <a:gd name="connsiteY50" fmla="*/ 218889 h 374129"/>
              <a:gd name="connsiteX51" fmla="*/ 1028169 w 1059649"/>
              <a:gd name="connsiteY51" fmla="*/ 228414 h 374129"/>
              <a:gd name="connsiteX52" fmla="*/ 1011500 w 1059649"/>
              <a:gd name="connsiteY52" fmla="*/ 245083 h 374129"/>
              <a:gd name="connsiteX53" fmla="*/ 1004356 w 1059649"/>
              <a:gd name="connsiteY53" fmla="*/ 249845 h 374129"/>
              <a:gd name="connsiteX54" fmla="*/ 990069 w 1059649"/>
              <a:gd name="connsiteY54" fmla="*/ 278420 h 374129"/>
              <a:gd name="connsiteX55" fmla="*/ 982925 w 1059649"/>
              <a:gd name="connsiteY55" fmla="*/ 283183 h 374129"/>
              <a:gd name="connsiteX56" fmla="*/ 975781 w 1059649"/>
              <a:gd name="connsiteY56" fmla="*/ 297470 h 374129"/>
              <a:gd name="connsiteX57" fmla="*/ 968637 w 1059649"/>
              <a:gd name="connsiteY57" fmla="*/ 302233 h 374129"/>
              <a:gd name="connsiteX58" fmla="*/ 959112 w 1059649"/>
              <a:gd name="connsiteY58" fmla="*/ 316520 h 374129"/>
              <a:gd name="connsiteX59" fmla="*/ 944825 w 1059649"/>
              <a:gd name="connsiteY59" fmla="*/ 326045 h 374129"/>
              <a:gd name="connsiteX60" fmla="*/ 940062 w 1059649"/>
              <a:gd name="connsiteY60" fmla="*/ 333189 h 374129"/>
              <a:gd name="connsiteX61" fmla="*/ 925775 w 1059649"/>
              <a:gd name="connsiteY61" fmla="*/ 345095 h 374129"/>
              <a:gd name="connsiteX62" fmla="*/ 918631 w 1059649"/>
              <a:gd name="connsiteY62" fmla="*/ 347476 h 374129"/>
              <a:gd name="connsiteX63" fmla="*/ 901962 w 1059649"/>
              <a:gd name="connsiteY63" fmla="*/ 366526 h 374129"/>
              <a:gd name="connsiteX64" fmla="*/ 897200 w 1059649"/>
              <a:gd name="connsiteY64" fmla="*/ 373670 h 374129"/>
              <a:gd name="connsiteX65" fmla="*/ 832906 w 1059649"/>
              <a:gd name="connsiteY65" fmla="*/ 371289 h 374129"/>
              <a:gd name="connsiteX66" fmla="*/ 825762 w 1059649"/>
              <a:gd name="connsiteY66" fmla="*/ 368908 h 374129"/>
              <a:gd name="connsiteX67" fmla="*/ 804331 w 1059649"/>
              <a:gd name="connsiteY67" fmla="*/ 366526 h 374129"/>
              <a:gd name="connsiteX68" fmla="*/ 778137 w 1059649"/>
              <a:gd name="connsiteY68" fmla="*/ 361764 h 374129"/>
              <a:gd name="connsiteX69" fmla="*/ 709081 w 1059649"/>
              <a:gd name="connsiteY69" fmla="*/ 366526 h 374129"/>
              <a:gd name="connsiteX70" fmla="*/ 687650 w 1059649"/>
              <a:gd name="connsiteY70" fmla="*/ 364145 h 374129"/>
              <a:gd name="connsiteX71" fmla="*/ 670981 w 1059649"/>
              <a:gd name="connsiteY71" fmla="*/ 357001 h 374129"/>
              <a:gd name="connsiteX72" fmla="*/ 661456 w 1059649"/>
              <a:gd name="connsiteY72" fmla="*/ 354620 h 374129"/>
              <a:gd name="connsiteX73" fmla="*/ 654312 w 1059649"/>
              <a:gd name="connsiteY73" fmla="*/ 352239 h 374129"/>
              <a:gd name="connsiteX74" fmla="*/ 644787 w 1059649"/>
              <a:gd name="connsiteY74" fmla="*/ 349858 h 374129"/>
              <a:gd name="connsiteX75" fmla="*/ 637644 w 1059649"/>
              <a:gd name="connsiteY75" fmla="*/ 347476 h 374129"/>
              <a:gd name="connsiteX76" fmla="*/ 606687 w 1059649"/>
              <a:gd name="connsiteY76" fmla="*/ 342714 h 374129"/>
              <a:gd name="connsiteX77" fmla="*/ 573350 w 1059649"/>
              <a:gd name="connsiteY77" fmla="*/ 345095 h 374129"/>
              <a:gd name="connsiteX78" fmla="*/ 551919 w 1059649"/>
              <a:gd name="connsiteY78" fmla="*/ 340333 h 374129"/>
              <a:gd name="connsiteX79" fmla="*/ 542394 w 1059649"/>
              <a:gd name="connsiteY79" fmla="*/ 337951 h 374129"/>
              <a:gd name="connsiteX80" fmla="*/ 528106 w 1059649"/>
              <a:gd name="connsiteY80" fmla="*/ 333189 h 374129"/>
              <a:gd name="connsiteX81" fmla="*/ 506675 w 1059649"/>
              <a:gd name="connsiteY81" fmla="*/ 323664 h 374129"/>
              <a:gd name="connsiteX82" fmla="*/ 499531 w 1059649"/>
              <a:gd name="connsiteY82" fmla="*/ 321283 h 374129"/>
              <a:gd name="connsiteX83" fmla="*/ 475719 w 1059649"/>
              <a:gd name="connsiteY83" fmla="*/ 306995 h 374129"/>
              <a:gd name="connsiteX84" fmla="*/ 468575 w 1059649"/>
              <a:gd name="connsiteY84" fmla="*/ 304614 h 374129"/>
              <a:gd name="connsiteX85" fmla="*/ 459050 w 1059649"/>
              <a:gd name="connsiteY85" fmla="*/ 297470 h 374129"/>
              <a:gd name="connsiteX86" fmla="*/ 444762 w 1059649"/>
              <a:gd name="connsiteY86" fmla="*/ 292708 h 374129"/>
              <a:gd name="connsiteX87" fmla="*/ 437619 w 1059649"/>
              <a:gd name="connsiteY87" fmla="*/ 285564 h 374129"/>
              <a:gd name="connsiteX88" fmla="*/ 416055 w 1059649"/>
              <a:gd name="connsiteY88" fmla="*/ 297972 h 374129"/>
              <a:gd name="connsiteX89" fmla="*/ 378221 w 1059649"/>
              <a:gd name="connsiteY89" fmla="*/ 276672 h 374129"/>
              <a:gd name="connsiteX90" fmla="*/ 350544 w 1059649"/>
              <a:gd name="connsiteY90" fmla="*/ 258072 h 374129"/>
              <a:gd name="connsiteX91" fmla="*/ 292179 w 1059649"/>
              <a:gd name="connsiteY91" fmla="*/ 239605 h 374129"/>
              <a:gd name="connsiteX92" fmla="*/ 235212 w 1059649"/>
              <a:gd name="connsiteY92" fmla="*/ 216508 h 374129"/>
              <a:gd name="connsiteX93" fmla="*/ 228069 w 1059649"/>
              <a:gd name="connsiteY93" fmla="*/ 218889 h 374129"/>
              <a:gd name="connsiteX94" fmla="*/ 170919 w 1059649"/>
              <a:gd name="connsiteY94" fmla="*/ 223651 h 374129"/>
              <a:gd name="connsiteX95" fmla="*/ 156631 w 1059649"/>
              <a:gd name="connsiteY95" fmla="*/ 228414 h 374129"/>
              <a:gd name="connsiteX96" fmla="*/ 149487 w 1059649"/>
              <a:gd name="connsiteY96" fmla="*/ 233176 h 374129"/>
              <a:gd name="connsiteX97" fmla="*/ 116150 w 1059649"/>
              <a:gd name="connsiteY97" fmla="*/ 235558 h 374129"/>
              <a:gd name="connsiteX98" fmla="*/ 106625 w 1059649"/>
              <a:gd name="connsiteY98" fmla="*/ 237939 h 374129"/>
              <a:gd name="connsiteX99" fmla="*/ 89956 w 1059649"/>
              <a:gd name="connsiteY99" fmla="*/ 235558 h 374129"/>
              <a:gd name="connsiteX100" fmla="*/ 63762 w 1059649"/>
              <a:gd name="connsiteY100" fmla="*/ 242569 h 374129"/>
              <a:gd name="connsiteX101" fmla="*/ 45295 w 1059649"/>
              <a:gd name="connsiteY101" fmla="*/ 240637 h 374129"/>
              <a:gd name="connsiteX102" fmla="*/ 23547 w 1059649"/>
              <a:gd name="connsiteY102" fmla="*/ 220688 h 374129"/>
              <a:gd name="connsiteX103" fmla="*/ 18467 w 1059649"/>
              <a:gd name="connsiteY103" fmla="*/ 201954 h 374129"/>
              <a:gd name="connsiteX104" fmla="*/ 3863 w 1059649"/>
              <a:gd name="connsiteY104" fmla="*/ 189148 h 374129"/>
              <a:gd name="connsiteX105" fmla="*/ 3413 w 1059649"/>
              <a:gd name="connsiteY105" fmla="*/ 159358 h 374129"/>
              <a:gd name="connsiteX106" fmla="*/ 21748 w 1059649"/>
              <a:gd name="connsiteY106" fmla="*/ 120226 h 374129"/>
              <a:gd name="connsiteX107" fmla="*/ 0 w 1059649"/>
              <a:gd name="connsiteY107" fmla="*/ 120092 h 374129"/>
              <a:gd name="connsiteX108" fmla="*/ 12223 w 1059649"/>
              <a:gd name="connsiteY108" fmla="*/ 81808 h 374129"/>
              <a:gd name="connsiteX109" fmla="*/ 15504 w 1059649"/>
              <a:gd name="connsiteY109" fmla="*/ 55032 h 374129"/>
              <a:gd name="connsiteX110" fmla="*/ 23680 w 1059649"/>
              <a:gd name="connsiteY110" fmla="*/ 25242 h 374129"/>
              <a:gd name="connsiteX111" fmla="*/ 42147 w 1059649"/>
              <a:gd name="connsiteY111" fmla="*/ 3493 h 374129"/>
              <a:gd name="connsiteX112" fmla="*/ 70906 w 1059649"/>
              <a:gd name="connsiteY112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97575 w 1059649"/>
              <a:gd name="connsiteY16" fmla="*/ 71517 h 374129"/>
              <a:gd name="connsiteX17" fmla="*/ 339088 w 1059649"/>
              <a:gd name="connsiteY17" fmla="*/ 84323 h 374129"/>
              <a:gd name="connsiteX18" fmla="*/ 409493 w 1059649"/>
              <a:gd name="connsiteY18" fmla="*/ 83873 h 374129"/>
              <a:gd name="connsiteX19" fmla="*/ 546205 w 1059649"/>
              <a:gd name="connsiteY19" fmla="*/ 86255 h 374129"/>
              <a:gd name="connsiteX20" fmla="*/ 614863 w 1059649"/>
              <a:gd name="connsiteY20" fmla="*/ 107552 h 374129"/>
              <a:gd name="connsiteX21" fmla="*/ 664287 w 1059649"/>
              <a:gd name="connsiteY21" fmla="*/ 116178 h 374129"/>
              <a:gd name="connsiteX22" fmla="*/ 709981 w 1059649"/>
              <a:gd name="connsiteY22" fmla="*/ 113929 h 374129"/>
              <a:gd name="connsiteX23" fmla="*/ 816687 w 1059649"/>
              <a:gd name="connsiteY23" fmla="*/ 117210 h 374129"/>
              <a:gd name="connsiteX24" fmla="*/ 854337 w 1059649"/>
              <a:gd name="connsiteY24" fmla="*/ 140308 h 374129"/>
              <a:gd name="connsiteX25" fmla="*/ 868625 w 1059649"/>
              <a:gd name="connsiteY25" fmla="*/ 135545 h 374129"/>
              <a:gd name="connsiteX26" fmla="*/ 871006 w 1059649"/>
              <a:gd name="connsiteY26" fmla="*/ 114246 h 374129"/>
              <a:gd name="connsiteX27" fmla="*/ 882912 w 1059649"/>
              <a:gd name="connsiteY27" fmla="*/ 116495 h 374129"/>
              <a:gd name="connsiteX28" fmla="*/ 887675 w 1059649"/>
              <a:gd name="connsiteY28" fmla="*/ 106970 h 374129"/>
              <a:gd name="connsiteX29" fmla="*/ 897200 w 1059649"/>
              <a:gd name="connsiteY29" fmla="*/ 104589 h 374129"/>
              <a:gd name="connsiteX30" fmla="*/ 904344 w 1059649"/>
              <a:gd name="connsiteY30" fmla="*/ 99826 h 374129"/>
              <a:gd name="connsiteX31" fmla="*/ 911487 w 1059649"/>
              <a:gd name="connsiteY31" fmla="*/ 102208 h 374129"/>
              <a:gd name="connsiteX32" fmla="*/ 921012 w 1059649"/>
              <a:gd name="connsiteY32" fmla="*/ 104589 h 374129"/>
              <a:gd name="connsiteX33" fmla="*/ 935300 w 1059649"/>
              <a:gd name="connsiteY33" fmla="*/ 109351 h 374129"/>
              <a:gd name="connsiteX34" fmla="*/ 949587 w 1059649"/>
              <a:gd name="connsiteY34" fmla="*/ 116495 h 374129"/>
              <a:gd name="connsiteX35" fmla="*/ 956731 w 1059649"/>
              <a:gd name="connsiteY35" fmla="*/ 123639 h 374129"/>
              <a:gd name="connsiteX36" fmla="*/ 968637 w 1059649"/>
              <a:gd name="connsiteY36" fmla="*/ 126020 h 374129"/>
              <a:gd name="connsiteX37" fmla="*/ 982925 w 1059649"/>
              <a:gd name="connsiteY37" fmla="*/ 130783 h 374129"/>
              <a:gd name="connsiteX38" fmla="*/ 990069 w 1059649"/>
              <a:gd name="connsiteY38" fmla="*/ 133164 h 374129"/>
              <a:gd name="connsiteX39" fmla="*/ 997212 w 1059649"/>
              <a:gd name="connsiteY39" fmla="*/ 135545 h 374129"/>
              <a:gd name="connsiteX40" fmla="*/ 1004356 w 1059649"/>
              <a:gd name="connsiteY40" fmla="*/ 137926 h 374129"/>
              <a:gd name="connsiteX41" fmla="*/ 1011500 w 1059649"/>
              <a:gd name="connsiteY41" fmla="*/ 142689 h 374129"/>
              <a:gd name="connsiteX42" fmla="*/ 1025787 w 1059649"/>
              <a:gd name="connsiteY42" fmla="*/ 147451 h 374129"/>
              <a:gd name="connsiteX43" fmla="*/ 1032931 w 1059649"/>
              <a:gd name="connsiteY43" fmla="*/ 152214 h 374129"/>
              <a:gd name="connsiteX44" fmla="*/ 1040075 w 1059649"/>
              <a:gd name="connsiteY44" fmla="*/ 154595 h 374129"/>
              <a:gd name="connsiteX45" fmla="*/ 1047219 w 1059649"/>
              <a:gd name="connsiteY45" fmla="*/ 168883 h 374129"/>
              <a:gd name="connsiteX46" fmla="*/ 1054362 w 1059649"/>
              <a:gd name="connsiteY46" fmla="*/ 176026 h 374129"/>
              <a:gd name="connsiteX47" fmla="*/ 1056744 w 1059649"/>
              <a:gd name="connsiteY47" fmla="*/ 206983 h 374129"/>
              <a:gd name="connsiteX48" fmla="*/ 1049600 w 1059649"/>
              <a:gd name="connsiteY48" fmla="*/ 211745 h 374129"/>
              <a:gd name="connsiteX49" fmla="*/ 1042456 w 1059649"/>
              <a:gd name="connsiteY49" fmla="*/ 218889 h 374129"/>
              <a:gd name="connsiteX50" fmla="*/ 1028169 w 1059649"/>
              <a:gd name="connsiteY50" fmla="*/ 228414 h 374129"/>
              <a:gd name="connsiteX51" fmla="*/ 1011500 w 1059649"/>
              <a:gd name="connsiteY51" fmla="*/ 245083 h 374129"/>
              <a:gd name="connsiteX52" fmla="*/ 1004356 w 1059649"/>
              <a:gd name="connsiteY52" fmla="*/ 249845 h 374129"/>
              <a:gd name="connsiteX53" fmla="*/ 990069 w 1059649"/>
              <a:gd name="connsiteY53" fmla="*/ 278420 h 374129"/>
              <a:gd name="connsiteX54" fmla="*/ 982925 w 1059649"/>
              <a:gd name="connsiteY54" fmla="*/ 283183 h 374129"/>
              <a:gd name="connsiteX55" fmla="*/ 975781 w 1059649"/>
              <a:gd name="connsiteY55" fmla="*/ 297470 h 374129"/>
              <a:gd name="connsiteX56" fmla="*/ 968637 w 1059649"/>
              <a:gd name="connsiteY56" fmla="*/ 302233 h 374129"/>
              <a:gd name="connsiteX57" fmla="*/ 959112 w 1059649"/>
              <a:gd name="connsiteY57" fmla="*/ 316520 h 374129"/>
              <a:gd name="connsiteX58" fmla="*/ 944825 w 1059649"/>
              <a:gd name="connsiteY58" fmla="*/ 326045 h 374129"/>
              <a:gd name="connsiteX59" fmla="*/ 940062 w 1059649"/>
              <a:gd name="connsiteY59" fmla="*/ 333189 h 374129"/>
              <a:gd name="connsiteX60" fmla="*/ 925775 w 1059649"/>
              <a:gd name="connsiteY60" fmla="*/ 345095 h 374129"/>
              <a:gd name="connsiteX61" fmla="*/ 918631 w 1059649"/>
              <a:gd name="connsiteY61" fmla="*/ 347476 h 374129"/>
              <a:gd name="connsiteX62" fmla="*/ 901962 w 1059649"/>
              <a:gd name="connsiteY62" fmla="*/ 366526 h 374129"/>
              <a:gd name="connsiteX63" fmla="*/ 897200 w 1059649"/>
              <a:gd name="connsiteY63" fmla="*/ 373670 h 374129"/>
              <a:gd name="connsiteX64" fmla="*/ 832906 w 1059649"/>
              <a:gd name="connsiteY64" fmla="*/ 371289 h 374129"/>
              <a:gd name="connsiteX65" fmla="*/ 825762 w 1059649"/>
              <a:gd name="connsiteY65" fmla="*/ 368908 h 374129"/>
              <a:gd name="connsiteX66" fmla="*/ 804331 w 1059649"/>
              <a:gd name="connsiteY66" fmla="*/ 366526 h 374129"/>
              <a:gd name="connsiteX67" fmla="*/ 778137 w 1059649"/>
              <a:gd name="connsiteY67" fmla="*/ 361764 h 374129"/>
              <a:gd name="connsiteX68" fmla="*/ 709081 w 1059649"/>
              <a:gd name="connsiteY68" fmla="*/ 366526 h 374129"/>
              <a:gd name="connsiteX69" fmla="*/ 687650 w 1059649"/>
              <a:gd name="connsiteY69" fmla="*/ 364145 h 374129"/>
              <a:gd name="connsiteX70" fmla="*/ 670981 w 1059649"/>
              <a:gd name="connsiteY70" fmla="*/ 357001 h 374129"/>
              <a:gd name="connsiteX71" fmla="*/ 661456 w 1059649"/>
              <a:gd name="connsiteY71" fmla="*/ 354620 h 374129"/>
              <a:gd name="connsiteX72" fmla="*/ 654312 w 1059649"/>
              <a:gd name="connsiteY72" fmla="*/ 352239 h 374129"/>
              <a:gd name="connsiteX73" fmla="*/ 644787 w 1059649"/>
              <a:gd name="connsiteY73" fmla="*/ 349858 h 374129"/>
              <a:gd name="connsiteX74" fmla="*/ 637644 w 1059649"/>
              <a:gd name="connsiteY74" fmla="*/ 347476 h 374129"/>
              <a:gd name="connsiteX75" fmla="*/ 606687 w 1059649"/>
              <a:gd name="connsiteY75" fmla="*/ 342714 h 374129"/>
              <a:gd name="connsiteX76" fmla="*/ 573350 w 1059649"/>
              <a:gd name="connsiteY76" fmla="*/ 345095 h 374129"/>
              <a:gd name="connsiteX77" fmla="*/ 551919 w 1059649"/>
              <a:gd name="connsiteY77" fmla="*/ 340333 h 374129"/>
              <a:gd name="connsiteX78" fmla="*/ 542394 w 1059649"/>
              <a:gd name="connsiteY78" fmla="*/ 337951 h 374129"/>
              <a:gd name="connsiteX79" fmla="*/ 528106 w 1059649"/>
              <a:gd name="connsiteY79" fmla="*/ 333189 h 374129"/>
              <a:gd name="connsiteX80" fmla="*/ 506675 w 1059649"/>
              <a:gd name="connsiteY80" fmla="*/ 323664 h 374129"/>
              <a:gd name="connsiteX81" fmla="*/ 499531 w 1059649"/>
              <a:gd name="connsiteY81" fmla="*/ 321283 h 374129"/>
              <a:gd name="connsiteX82" fmla="*/ 475719 w 1059649"/>
              <a:gd name="connsiteY82" fmla="*/ 306995 h 374129"/>
              <a:gd name="connsiteX83" fmla="*/ 468575 w 1059649"/>
              <a:gd name="connsiteY83" fmla="*/ 304614 h 374129"/>
              <a:gd name="connsiteX84" fmla="*/ 459050 w 1059649"/>
              <a:gd name="connsiteY84" fmla="*/ 297470 h 374129"/>
              <a:gd name="connsiteX85" fmla="*/ 444762 w 1059649"/>
              <a:gd name="connsiteY85" fmla="*/ 292708 h 374129"/>
              <a:gd name="connsiteX86" fmla="*/ 437619 w 1059649"/>
              <a:gd name="connsiteY86" fmla="*/ 285564 h 374129"/>
              <a:gd name="connsiteX87" fmla="*/ 416055 w 1059649"/>
              <a:gd name="connsiteY87" fmla="*/ 297972 h 374129"/>
              <a:gd name="connsiteX88" fmla="*/ 378221 w 1059649"/>
              <a:gd name="connsiteY88" fmla="*/ 276672 h 374129"/>
              <a:gd name="connsiteX89" fmla="*/ 350544 w 1059649"/>
              <a:gd name="connsiteY89" fmla="*/ 258072 h 374129"/>
              <a:gd name="connsiteX90" fmla="*/ 292179 w 1059649"/>
              <a:gd name="connsiteY90" fmla="*/ 239605 h 374129"/>
              <a:gd name="connsiteX91" fmla="*/ 235212 w 1059649"/>
              <a:gd name="connsiteY91" fmla="*/ 216508 h 374129"/>
              <a:gd name="connsiteX92" fmla="*/ 228069 w 1059649"/>
              <a:gd name="connsiteY92" fmla="*/ 218889 h 374129"/>
              <a:gd name="connsiteX93" fmla="*/ 170919 w 1059649"/>
              <a:gd name="connsiteY93" fmla="*/ 223651 h 374129"/>
              <a:gd name="connsiteX94" fmla="*/ 156631 w 1059649"/>
              <a:gd name="connsiteY94" fmla="*/ 228414 h 374129"/>
              <a:gd name="connsiteX95" fmla="*/ 149487 w 1059649"/>
              <a:gd name="connsiteY95" fmla="*/ 233176 h 374129"/>
              <a:gd name="connsiteX96" fmla="*/ 116150 w 1059649"/>
              <a:gd name="connsiteY96" fmla="*/ 235558 h 374129"/>
              <a:gd name="connsiteX97" fmla="*/ 106625 w 1059649"/>
              <a:gd name="connsiteY97" fmla="*/ 237939 h 374129"/>
              <a:gd name="connsiteX98" fmla="*/ 89956 w 1059649"/>
              <a:gd name="connsiteY98" fmla="*/ 235558 h 374129"/>
              <a:gd name="connsiteX99" fmla="*/ 63762 w 1059649"/>
              <a:gd name="connsiteY99" fmla="*/ 242569 h 374129"/>
              <a:gd name="connsiteX100" fmla="*/ 45295 w 1059649"/>
              <a:gd name="connsiteY100" fmla="*/ 240637 h 374129"/>
              <a:gd name="connsiteX101" fmla="*/ 23547 w 1059649"/>
              <a:gd name="connsiteY101" fmla="*/ 220688 h 374129"/>
              <a:gd name="connsiteX102" fmla="*/ 18467 w 1059649"/>
              <a:gd name="connsiteY102" fmla="*/ 201954 h 374129"/>
              <a:gd name="connsiteX103" fmla="*/ 3863 w 1059649"/>
              <a:gd name="connsiteY103" fmla="*/ 189148 h 374129"/>
              <a:gd name="connsiteX104" fmla="*/ 3413 w 1059649"/>
              <a:gd name="connsiteY104" fmla="*/ 159358 h 374129"/>
              <a:gd name="connsiteX105" fmla="*/ 21748 w 1059649"/>
              <a:gd name="connsiteY105" fmla="*/ 120226 h 374129"/>
              <a:gd name="connsiteX106" fmla="*/ 0 w 1059649"/>
              <a:gd name="connsiteY106" fmla="*/ 120092 h 374129"/>
              <a:gd name="connsiteX107" fmla="*/ 12223 w 1059649"/>
              <a:gd name="connsiteY107" fmla="*/ 81808 h 374129"/>
              <a:gd name="connsiteX108" fmla="*/ 15504 w 1059649"/>
              <a:gd name="connsiteY108" fmla="*/ 55032 h 374129"/>
              <a:gd name="connsiteX109" fmla="*/ 23680 w 1059649"/>
              <a:gd name="connsiteY109" fmla="*/ 25242 h 374129"/>
              <a:gd name="connsiteX110" fmla="*/ 42147 w 1059649"/>
              <a:gd name="connsiteY110" fmla="*/ 3493 h 374129"/>
              <a:gd name="connsiteX111" fmla="*/ 70906 w 1059649"/>
              <a:gd name="connsiteY11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2912 w 1059649"/>
              <a:gd name="connsiteY26" fmla="*/ 116495 h 374129"/>
              <a:gd name="connsiteX27" fmla="*/ 887675 w 1059649"/>
              <a:gd name="connsiteY27" fmla="*/ 106970 h 374129"/>
              <a:gd name="connsiteX28" fmla="*/ 897200 w 1059649"/>
              <a:gd name="connsiteY28" fmla="*/ 104589 h 374129"/>
              <a:gd name="connsiteX29" fmla="*/ 904344 w 1059649"/>
              <a:gd name="connsiteY29" fmla="*/ 99826 h 374129"/>
              <a:gd name="connsiteX30" fmla="*/ 911487 w 1059649"/>
              <a:gd name="connsiteY30" fmla="*/ 102208 h 374129"/>
              <a:gd name="connsiteX31" fmla="*/ 921012 w 1059649"/>
              <a:gd name="connsiteY31" fmla="*/ 104589 h 374129"/>
              <a:gd name="connsiteX32" fmla="*/ 935300 w 1059649"/>
              <a:gd name="connsiteY32" fmla="*/ 109351 h 374129"/>
              <a:gd name="connsiteX33" fmla="*/ 949587 w 1059649"/>
              <a:gd name="connsiteY33" fmla="*/ 116495 h 374129"/>
              <a:gd name="connsiteX34" fmla="*/ 956731 w 1059649"/>
              <a:gd name="connsiteY34" fmla="*/ 123639 h 374129"/>
              <a:gd name="connsiteX35" fmla="*/ 968637 w 1059649"/>
              <a:gd name="connsiteY35" fmla="*/ 126020 h 374129"/>
              <a:gd name="connsiteX36" fmla="*/ 982925 w 1059649"/>
              <a:gd name="connsiteY36" fmla="*/ 130783 h 374129"/>
              <a:gd name="connsiteX37" fmla="*/ 990069 w 1059649"/>
              <a:gd name="connsiteY37" fmla="*/ 133164 h 374129"/>
              <a:gd name="connsiteX38" fmla="*/ 997212 w 1059649"/>
              <a:gd name="connsiteY38" fmla="*/ 135545 h 374129"/>
              <a:gd name="connsiteX39" fmla="*/ 1004356 w 1059649"/>
              <a:gd name="connsiteY39" fmla="*/ 137926 h 374129"/>
              <a:gd name="connsiteX40" fmla="*/ 1011500 w 1059649"/>
              <a:gd name="connsiteY40" fmla="*/ 142689 h 374129"/>
              <a:gd name="connsiteX41" fmla="*/ 1025787 w 1059649"/>
              <a:gd name="connsiteY41" fmla="*/ 147451 h 374129"/>
              <a:gd name="connsiteX42" fmla="*/ 1032931 w 1059649"/>
              <a:gd name="connsiteY42" fmla="*/ 152214 h 374129"/>
              <a:gd name="connsiteX43" fmla="*/ 1040075 w 1059649"/>
              <a:gd name="connsiteY43" fmla="*/ 154595 h 374129"/>
              <a:gd name="connsiteX44" fmla="*/ 1047219 w 1059649"/>
              <a:gd name="connsiteY44" fmla="*/ 168883 h 374129"/>
              <a:gd name="connsiteX45" fmla="*/ 1054362 w 1059649"/>
              <a:gd name="connsiteY45" fmla="*/ 176026 h 374129"/>
              <a:gd name="connsiteX46" fmla="*/ 1056744 w 1059649"/>
              <a:gd name="connsiteY46" fmla="*/ 206983 h 374129"/>
              <a:gd name="connsiteX47" fmla="*/ 1049600 w 1059649"/>
              <a:gd name="connsiteY47" fmla="*/ 211745 h 374129"/>
              <a:gd name="connsiteX48" fmla="*/ 1042456 w 1059649"/>
              <a:gd name="connsiteY48" fmla="*/ 218889 h 374129"/>
              <a:gd name="connsiteX49" fmla="*/ 1028169 w 1059649"/>
              <a:gd name="connsiteY49" fmla="*/ 228414 h 374129"/>
              <a:gd name="connsiteX50" fmla="*/ 1011500 w 1059649"/>
              <a:gd name="connsiteY50" fmla="*/ 245083 h 374129"/>
              <a:gd name="connsiteX51" fmla="*/ 1004356 w 1059649"/>
              <a:gd name="connsiteY51" fmla="*/ 249845 h 374129"/>
              <a:gd name="connsiteX52" fmla="*/ 990069 w 1059649"/>
              <a:gd name="connsiteY52" fmla="*/ 278420 h 374129"/>
              <a:gd name="connsiteX53" fmla="*/ 982925 w 1059649"/>
              <a:gd name="connsiteY53" fmla="*/ 283183 h 374129"/>
              <a:gd name="connsiteX54" fmla="*/ 975781 w 1059649"/>
              <a:gd name="connsiteY54" fmla="*/ 297470 h 374129"/>
              <a:gd name="connsiteX55" fmla="*/ 968637 w 1059649"/>
              <a:gd name="connsiteY55" fmla="*/ 302233 h 374129"/>
              <a:gd name="connsiteX56" fmla="*/ 959112 w 1059649"/>
              <a:gd name="connsiteY56" fmla="*/ 316520 h 374129"/>
              <a:gd name="connsiteX57" fmla="*/ 944825 w 1059649"/>
              <a:gd name="connsiteY57" fmla="*/ 326045 h 374129"/>
              <a:gd name="connsiteX58" fmla="*/ 940062 w 1059649"/>
              <a:gd name="connsiteY58" fmla="*/ 333189 h 374129"/>
              <a:gd name="connsiteX59" fmla="*/ 925775 w 1059649"/>
              <a:gd name="connsiteY59" fmla="*/ 345095 h 374129"/>
              <a:gd name="connsiteX60" fmla="*/ 918631 w 1059649"/>
              <a:gd name="connsiteY60" fmla="*/ 347476 h 374129"/>
              <a:gd name="connsiteX61" fmla="*/ 901962 w 1059649"/>
              <a:gd name="connsiteY61" fmla="*/ 366526 h 374129"/>
              <a:gd name="connsiteX62" fmla="*/ 897200 w 1059649"/>
              <a:gd name="connsiteY62" fmla="*/ 373670 h 374129"/>
              <a:gd name="connsiteX63" fmla="*/ 832906 w 1059649"/>
              <a:gd name="connsiteY63" fmla="*/ 371289 h 374129"/>
              <a:gd name="connsiteX64" fmla="*/ 825762 w 1059649"/>
              <a:gd name="connsiteY64" fmla="*/ 368908 h 374129"/>
              <a:gd name="connsiteX65" fmla="*/ 804331 w 1059649"/>
              <a:gd name="connsiteY65" fmla="*/ 366526 h 374129"/>
              <a:gd name="connsiteX66" fmla="*/ 778137 w 1059649"/>
              <a:gd name="connsiteY66" fmla="*/ 361764 h 374129"/>
              <a:gd name="connsiteX67" fmla="*/ 709081 w 1059649"/>
              <a:gd name="connsiteY67" fmla="*/ 366526 h 374129"/>
              <a:gd name="connsiteX68" fmla="*/ 687650 w 1059649"/>
              <a:gd name="connsiteY68" fmla="*/ 364145 h 374129"/>
              <a:gd name="connsiteX69" fmla="*/ 670981 w 1059649"/>
              <a:gd name="connsiteY69" fmla="*/ 357001 h 374129"/>
              <a:gd name="connsiteX70" fmla="*/ 661456 w 1059649"/>
              <a:gd name="connsiteY70" fmla="*/ 354620 h 374129"/>
              <a:gd name="connsiteX71" fmla="*/ 654312 w 1059649"/>
              <a:gd name="connsiteY71" fmla="*/ 352239 h 374129"/>
              <a:gd name="connsiteX72" fmla="*/ 644787 w 1059649"/>
              <a:gd name="connsiteY72" fmla="*/ 349858 h 374129"/>
              <a:gd name="connsiteX73" fmla="*/ 637644 w 1059649"/>
              <a:gd name="connsiteY73" fmla="*/ 347476 h 374129"/>
              <a:gd name="connsiteX74" fmla="*/ 606687 w 1059649"/>
              <a:gd name="connsiteY74" fmla="*/ 342714 h 374129"/>
              <a:gd name="connsiteX75" fmla="*/ 573350 w 1059649"/>
              <a:gd name="connsiteY75" fmla="*/ 345095 h 374129"/>
              <a:gd name="connsiteX76" fmla="*/ 551919 w 1059649"/>
              <a:gd name="connsiteY76" fmla="*/ 340333 h 374129"/>
              <a:gd name="connsiteX77" fmla="*/ 542394 w 1059649"/>
              <a:gd name="connsiteY77" fmla="*/ 337951 h 374129"/>
              <a:gd name="connsiteX78" fmla="*/ 528106 w 1059649"/>
              <a:gd name="connsiteY78" fmla="*/ 333189 h 374129"/>
              <a:gd name="connsiteX79" fmla="*/ 506675 w 1059649"/>
              <a:gd name="connsiteY79" fmla="*/ 323664 h 374129"/>
              <a:gd name="connsiteX80" fmla="*/ 499531 w 1059649"/>
              <a:gd name="connsiteY80" fmla="*/ 321283 h 374129"/>
              <a:gd name="connsiteX81" fmla="*/ 475719 w 1059649"/>
              <a:gd name="connsiteY81" fmla="*/ 306995 h 374129"/>
              <a:gd name="connsiteX82" fmla="*/ 468575 w 1059649"/>
              <a:gd name="connsiteY82" fmla="*/ 304614 h 374129"/>
              <a:gd name="connsiteX83" fmla="*/ 459050 w 1059649"/>
              <a:gd name="connsiteY83" fmla="*/ 297470 h 374129"/>
              <a:gd name="connsiteX84" fmla="*/ 444762 w 1059649"/>
              <a:gd name="connsiteY84" fmla="*/ 292708 h 374129"/>
              <a:gd name="connsiteX85" fmla="*/ 437619 w 1059649"/>
              <a:gd name="connsiteY85" fmla="*/ 285564 h 374129"/>
              <a:gd name="connsiteX86" fmla="*/ 416055 w 1059649"/>
              <a:gd name="connsiteY86" fmla="*/ 297972 h 374129"/>
              <a:gd name="connsiteX87" fmla="*/ 378221 w 1059649"/>
              <a:gd name="connsiteY87" fmla="*/ 276672 h 374129"/>
              <a:gd name="connsiteX88" fmla="*/ 350544 w 1059649"/>
              <a:gd name="connsiteY88" fmla="*/ 258072 h 374129"/>
              <a:gd name="connsiteX89" fmla="*/ 292179 w 1059649"/>
              <a:gd name="connsiteY89" fmla="*/ 239605 h 374129"/>
              <a:gd name="connsiteX90" fmla="*/ 235212 w 1059649"/>
              <a:gd name="connsiteY90" fmla="*/ 216508 h 374129"/>
              <a:gd name="connsiteX91" fmla="*/ 228069 w 1059649"/>
              <a:gd name="connsiteY91" fmla="*/ 218889 h 374129"/>
              <a:gd name="connsiteX92" fmla="*/ 170919 w 1059649"/>
              <a:gd name="connsiteY92" fmla="*/ 223651 h 374129"/>
              <a:gd name="connsiteX93" fmla="*/ 156631 w 1059649"/>
              <a:gd name="connsiteY93" fmla="*/ 228414 h 374129"/>
              <a:gd name="connsiteX94" fmla="*/ 149487 w 1059649"/>
              <a:gd name="connsiteY94" fmla="*/ 233176 h 374129"/>
              <a:gd name="connsiteX95" fmla="*/ 116150 w 1059649"/>
              <a:gd name="connsiteY95" fmla="*/ 235558 h 374129"/>
              <a:gd name="connsiteX96" fmla="*/ 106625 w 1059649"/>
              <a:gd name="connsiteY96" fmla="*/ 237939 h 374129"/>
              <a:gd name="connsiteX97" fmla="*/ 89956 w 1059649"/>
              <a:gd name="connsiteY97" fmla="*/ 235558 h 374129"/>
              <a:gd name="connsiteX98" fmla="*/ 63762 w 1059649"/>
              <a:gd name="connsiteY98" fmla="*/ 242569 h 374129"/>
              <a:gd name="connsiteX99" fmla="*/ 45295 w 1059649"/>
              <a:gd name="connsiteY99" fmla="*/ 240637 h 374129"/>
              <a:gd name="connsiteX100" fmla="*/ 23547 w 1059649"/>
              <a:gd name="connsiteY100" fmla="*/ 220688 h 374129"/>
              <a:gd name="connsiteX101" fmla="*/ 18467 w 1059649"/>
              <a:gd name="connsiteY101" fmla="*/ 201954 h 374129"/>
              <a:gd name="connsiteX102" fmla="*/ 3863 w 1059649"/>
              <a:gd name="connsiteY102" fmla="*/ 189148 h 374129"/>
              <a:gd name="connsiteX103" fmla="*/ 3413 w 1059649"/>
              <a:gd name="connsiteY103" fmla="*/ 159358 h 374129"/>
              <a:gd name="connsiteX104" fmla="*/ 21748 w 1059649"/>
              <a:gd name="connsiteY104" fmla="*/ 120226 h 374129"/>
              <a:gd name="connsiteX105" fmla="*/ 0 w 1059649"/>
              <a:gd name="connsiteY105" fmla="*/ 120092 h 374129"/>
              <a:gd name="connsiteX106" fmla="*/ 12223 w 1059649"/>
              <a:gd name="connsiteY106" fmla="*/ 81808 h 374129"/>
              <a:gd name="connsiteX107" fmla="*/ 15504 w 1059649"/>
              <a:gd name="connsiteY107" fmla="*/ 55032 h 374129"/>
              <a:gd name="connsiteX108" fmla="*/ 23680 w 1059649"/>
              <a:gd name="connsiteY108" fmla="*/ 25242 h 374129"/>
              <a:gd name="connsiteX109" fmla="*/ 42147 w 1059649"/>
              <a:gd name="connsiteY109" fmla="*/ 3493 h 374129"/>
              <a:gd name="connsiteX110" fmla="*/ 70906 w 1059649"/>
              <a:gd name="connsiteY11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7675 w 1059649"/>
              <a:gd name="connsiteY26" fmla="*/ 106970 h 374129"/>
              <a:gd name="connsiteX27" fmla="*/ 897200 w 1059649"/>
              <a:gd name="connsiteY27" fmla="*/ 104589 h 374129"/>
              <a:gd name="connsiteX28" fmla="*/ 904344 w 1059649"/>
              <a:gd name="connsiteY28" fmla="*/ 99826 h 374129"/>
              <a:gd name="connsiteX29" fmla="*/ 911487 w 1059649"/>
              <a:gd name="connsiteY29" fmla="*/ 102208 h 374129"/>
              <a:gd name="connsiteX30" fmla="*/ 921012 w 1059649"/>
              <a:gd name="connsiteY30" fmla="*/ 104589 h 374129"/>
              <a:gd name="connsiteX31" fmla="*/ 935300 w 1059649"/>
              <a:gd name="connsiteY31" fmla="*/ 109351 h 374129"/>
              <a:gd name="connsiteX32" fmla="*/ 949587 w 1059649"/>
              <a:gd name="connsiteY32" fmla="*/ 116495 h 374129"/>
              <a:gd name="connsiteX33" fmla="*/ 956731 w 1059649"/>
              <a:gd name="connsiteY33" fmla="*/ 123639 h 374129"/>
              <a:gd name="connsiteX34" fmla="*/ 968637 w 1059649"/>
              <a:gd name="connsiteY34" fmla="*/ 126020 h 374129"/>
              <a:gd name="connsiteX35" fmla="*/ 982925 w 1059649"/>
              <a:gd name="connsiteY35" fmla="*/ 130783 h 374129"/>
              <a:gd name="connsiteX36" fmla="*/ 990069 w 1059649"/>
              <a:gd name="connsiteY36" fmla="*/ 133164 h 374129"/>
              <a:gd name="connsiteX37" fmla="*/ 997212 w 1059649"/>
              <a:gd name="connsiteY37" fmla="*/ 135545 h 374129"/>
              <a:gd name="connsiteX38" fmla="*/ 1004356 w 1059649"/>
              <a:gd name="connsiteY38" fmla="*/ 137926 h 374129"/>
              <a:gd name="connsiteX39" fmla="*/ 1011500 w 1059649"/>
              <a:gd name="connsiteY39" fmla="*/ 142689 h 374129"/>
              <a:gd name="connsiteX40" fmla="*/ 1025787 w 1059649"/>
              <a:gd name="connsiteY40" fmla="*/ 147451 h 374129"/>
              <a:gd name="connsiteX41" fmla="*/ 1032931 w 1059649"/>
              <a:gd name="connsiteY41" fmla="*/ 152214 h 374129"/>
              <a:gd name="connsiteX42" fmla="*/ 1040075 w 1059649"/>
              <a:gd name="connsiteY42" fmla="*/ 154595 h 374129"/>
              <a:gd name="connsiteX43" fmla="*/ 1047219 w 1059649"/>
              <a:gd name="connsiteY43" fmla="*/ 168883 h 374129"/>
              <a:gd name="connsiteX44" fmla="*/ 1054362 w 1059649"/>
              <a:gd name="connsiteY44" fmla="*/ 176026 h 374129"/>
              <a:gd name="connsiteX45" fmla="*/ 1056744 w 1059649"/>
              <a:gd name="connsiteY45" fmla="*/ 206983 h 374129"/>
              <a:gd name="connsiteX46" fmla="*/ 1049600 w 1059649"/>
              <a:gd name="connsiteY46" fmla="*/ 211745 h 374129"/>
              <a:gd name="connsiteX47" fmla="*/ 1042456 w 1059649"/>
              <a:gd name="connsiteY47" fmla="*/ 218889 h 374129"/>
              <a:gd name="connsiteX48" fmla="*/ 1028169 w 1059649"/>
              <a:gd name="connsiteY48" fmla="*/ 228414 h 374129"/>
              <a:gd name="connsiteX49" fmla="*/ 1011500 w 1059649"/>
              <a:gd name="connsiteY49" fmla="*/ 245083 h 374129"/>
              <a:gd name="connsiteX50" fmla="*/ 1004356 w 1059649"/>
              <a:gd name="connsiteY50" fmla="*/ 249845 h 374129"/>
              <a:gd name="connsiteX51" fmla="*/ 990069 w 1059649"/>
              <a:gd name="connsiteY51" fmla="*/ 278420 h 374129"/>
              <a:gd name="connsiteX52" fmla="*/ 982925 w 1059649"/>
              <a:gd name="connsiteY52" fmla="*/ 283183 h 374129"/>
              <a:gd name="connsiteX53" fmla="*/ 975781 w 1059649"/>
              <a:gd name="connsiteY53" fmla="*/ 297470 h 374129"/>
              <a:gd name="connsiteX54" fmla="*/ 968637 w 1059649"/>
              <a:gd name="connsiteY54" fmla="*/ 302233 h 374129"/>
              <a:gd name="connsiteX55" fmla="*/ 959112 w 1059649"/>
              <a:gd name="connsiteY55" fmla="*/ 316520 h 374129"/>
              <a:gd name="connsiteX56" fmla="*/ 944825 w 1059649"/>
              <a:gd name="connsiteY56" fmla="*/ 326045 h 374129"/>
              <a:gd name="connsiteX57" fmla="*/ 940062 w 1059649"/>
              <a:gd name="connsiteY57" fmla="*/ 333189 h 374129"/>
              <a:gd name="connsiteX58" fmla="*/ 925775 w 1059649"/>
              <a:gd name="connsiteY58" fmla="*/ 345095 h 374129"/>
              <a:gd name="connsiteX59" fmla="*/ 918631 w 1059649"/>
              <a:gd name="connsiteY59" fmla="*/ 347476 h 374129"/>
              <a:gd name="connsiteX60" fmla="*/ 901962 w 1059649"/>
              <a:gd name="connsiteY60" fmla="*/ 366526 h 374129"/>
              <a:gd name="connsiteX61" fmla="*/ 897200 w 1059649"/>
              <a:gd name="connsiteY61" fmla="*/ 373670 h 374129"/>
              <a:gd name="connsiteX62" fmla="*/ 832906 w 1059649"/>
              <a:gd name="connsiteY62" fmla="*/ 371289 h 374129"/>
              <a:gd name="connsiteX63" fmla="*/ 825762 w 1059649"/>
              <a:gd name="connsiteY63" fmla="*/ 368908 h 374129"/>
              <a:gd name="connsiteX64" fmla="*/ 804331 w 1059649"/>
              <a:gd name="connsiteY64" fmla="*/ 366526 h 374129"/>
              <a:gd name="connsiteX65" fmla="*/ 778137 w 1059649"/>
              <a:gd name="connsiteY65" fmla="*/ 361764 h 374129"/>
              <a:gd name="connsiteX66" fmla="*/ 709081 w 1059649"/>
              <a:gd name="connsiteY66" fmla="*/ 366526 h 374129"/>
              <a:gd name="connsiteX67" fmla="*/ 687650 w 1059649"/>
              <a:gd name="connsiteY67" fmla="*/ 364145 h 374129"/>
              <a:gd name="connsiteX68" fmla="*/ 670981 w 1059649"/>
              <a:gd name="connsiteY68" fmla="*/ 357001 h 374129"/>
              <a:gd name="connsiteX69" fmla="*/ 661456 w 1059649"/>
              <a:gd name="connsiteY69" fmla="*/ 354620 h 374129"/>
              <a:gd name="connsiteX70" fmla="*/ 654312 w 1059649"/>
              <a:gd name="connsiteY70" fmla="*/ 352239 h 374129"/>
              <a:gd name="connsiteX71" fmla="*/ 644787 w 1059649"/>
              <a:gd name="connsiteY71" fmla="*/ 349858 h 374129"/>
              <a:gd name="connsiteX72" fmla="*/ 637644 w 1059649"/>
              <a:gd name="connsiteY72" fmla="*/ 347476 h 374129"/>
              <a:gd name="connsiteX73" fmla="*/ 606687 w 1059649"/>
              <a:gd name="connsiteY73" fmla="*/ 342714 h 374129"/>
              <a:gd name="connsiteX74" fmla="*/ 573350 w 1059649"/>
              <a:gd name="connsiteY74" fmla="*/ 345095 h 374129"/>
              <a:gd name="connsiteX75" fmla="*/ 551919 w 1059649"/>
              <a:gd name="connsiteY75" fmla="*/ 340333 h 374129"/>
              <a:gd name="connsiteX76" fmla="*/ 542394 w 1059649"/>
              <a:gd name="connsiteY76" fmla="*/ 337951 h 374129"/>
              <a:gd name="connsiteX77" fmla="*/ 528106 w 1059649"/>
              <a:gd name="connsiteY77" fmla="*/ 333189 h 374129"/>
              <a:gd name="connsiteX78" fmla="*/ 506675 w 1059649"/>
              <a:gd name="connsiteY78" fmla="*/ 323664 h 374129"/>
              <a:gd name="connsiteX79" fmla="*/ 499531 w 1059649"/>
              <a:gd name="connsiteY79" fmla="*/ 321283 h 374129"/>
              <a:gd name="connsiteX80" fmla="*/ 475719 w 1059649"/>
              <a:gd name="connsiteY80" fmla="*/ 306995 h 374129"/>
              <a:gd name="connsiteX81" fmla="*/ 468575 w 1059649"/>
              <a:gd name="connsiteY81" fmla="*/ 304614 h 374129"/>
              <a:gd name="connsiteX82" fmla="*/ 459050 w 1059649"/>
              <a:gd name="connsiteY82" fmla="*/ 297470 h 374129"/>
              <a:gd name="connsiteX83" fmla="*/ 444762 w 1059649"/>
              <a:gd name="connsiteY83" fmla="*/ 292708 h 374129"/>
              <a:gd name="connsiteX84" fmla="*/ 437619 w 1059649"/>
              <a:gd name="connsiteY84" fmla="*/ 285564 h 374129"/>
              <a:gd name="connsiteX85" fmla="*/ 416055 w 1059649"/>
              <a:gd name="connsiteY85" fmla="*/ 297972 h 374129"/>
              <a:gd name="connsiteX86" fmla="*/ 378221 w 1059649"/>
              <a:gd name="connsiteY86" fmla="*/ 276672 h 374129"/>
              <a:gd name="connsiteX87" fmla="*/ 350544 w 1059649"/>
              <a:gd name="connsiteY87" fmla="*/ 258072 h 374129"/>
              <a:gd name="connsiteX88" fmla="*/ 292179 w 1059649"/>
              <a:gd name="connsiteY88" fmla="*/ 239605 h 374129"/>
              <a:gd name="connsiteX89" fmla="*/ 235212 w 1059649"/>
              <a:gd name="connsiteY89" fmla="*/ 216508 h 374129"/>
              <a:gd name="connsiteX90" fmla="*/ 228069 w 1059649"/>
              <a:gd name="connsiteY90" fmla="*/ 218889 h 374129"/>
              <a:gd name="connsiteX91" fmla="*/ 170919 w 1059649"/>
              <a:gd name="connsiteY91" fmla="*/ 223651 h 374129"/>
              <a:gd name="connsiteX92" fmla="*/ 156631 w 1059649"/>
              <a:gd name="connsiteY92" fmla="*/ 228414 h 374129"/>
              <a:gd name="connsiteX93" fmla="*/ 149487 w 1059649"/>
              <a:gd name="connsiteY93" fmla="*/ 233176 h 374129"/>
              <a:gd name="connsiteX94" fmla="*/ 116150 w 1059649"/>
              <a:gd name="connsiteY94" fmla="*/ 235558 h 374129"/>
              <a:gd name="connsiteX95" fmla="*/ 106625 w 1059649"/>
              <a:gd name="connsiteY95" fmla="*/ 237939 h 374129"/>
              <a:gd name="connsiteX96" fmla="*/ 89956 w 1059649"/>
              <a:gd name="connsiteY96" fmla="*/ 235558 h 374129"/>
              <a:gd name="connsiteX97" fmla="*/ 63762 w 1059649"/>
              <a:gd name="connsiteY97" fmla="*/ 242569 h 374129"/>
              <a:gd name="connsiteX98" fmla="*/ 45295 w 1059649"/>
              <a:gd name="connsiteY98" fmla="*/ 240637 h 374129"/>
              <a:gd name="connsiteX99" fmla="*/ 23547 w 1059649"/>
              <a:gd name="connsiteY99" fmla="*/ 220688 h 374129"/>
              <a:gd name="connsiteX100" fmla="*/ 18467 w 1059649"/>
              <a:gd name="connsiteY100" fmla="*/ 201954 h 374129"/>
              <a:gd name="connsiteX101" fmla="*/ 3863 w 1059649"/>
              <a:gd name="connsiteY101" fmla="*/ 189148 h 374129"/>
              <a:gd name="connsiteX102" fmla="*/ 3413 w 1059649"/>
              <a:gd name="connsiteY102" fmla="*/ 159358 h 374129"/>
              <a:gd name="connsiteX103" fmla="*/ 21748 w 1059649"/>
              <a:gd name="connsiteY103" fmla="*/ 120226 h 374129"/>
              <a:gd name="connsiteX104" fmla="*/ 0 w 1059649"/>
              <a:gd name="connsiteY104" fmla="*/ 120092 h 374129"/>
              <a:gd name="connsiteX105" fmla="*/ 12223 w 1059649"/>
              <a:gd name="connsiteY105" fmla="*/ 81808 h 374129"/>
              <a:gd name="connsiteX106" fmla="*/ 15504 w 1059649"/>
              <a:gd name="connsiteY106" fmla="*/ 55032 h 374129"/>
              <a:gd name="connsiteX107" fmla="*/ 23680 w 1059649"/>
              <a:gd name="connsiteY107" fmla="*/ 25242 h 374129"/>
              <a:gd name="connsiteX108" fmla="*/ 42147 w 1059649"/>
              <a:gd name="connsiteY108" fmla="*/ 3493 h 374129"/>
              <a:gd name="connsiteX109" fmla="*/ 70906 w 1059649"/>
              <a:gd name="connsiteY10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71006 w 1059649"/>
              <a:gd name="connsiteY24" fmla="*/ 114246 h 374129"/>
              <a:gd name="connsiteX25" fmla="*/ 887675 w 1059649"/>
              <a:gd name="connsiteY25" fmla="*/ 106970 h 374129"/>
              <a:gd name="connsiteX26" fmla="*/ 897200 w 1059649"/>
              <a:gd name="connsiteY26" fmla="*/ 104589 h 374129"/>
              <a:gd name="connsiteX27" fmla="*/ 904344 w 1059649"/>
              <a:gd name="connsiteY27" fmla="*/ 99826 h 374129"/>
              <a:gd name="connsiteX28" fmla="*/ 911487 w 1059649"/>
              <a:gd name="connsiteY28" fmla="*/ 102208 h 374129"/>
              <a:gd name="connsiteX29" fmla="*/ 921012 w 1059649"/>
              <a:gd name="connsiteY29" fmla="*/ 104589 h 374129"/>
              <a:gd name="connsiteX30" fmla="*/ 935300 w 1059649"/>
              <a:gd name="connsiteY30" fmla="*/ 109351 h 374129"/>
              <a:gd name="connsiteX31" fmla="*/ 949587 w 1059649"/>
              <a:gd name="connsiteY31" fmla="*/ 116495 h 374129"/>
              <a:gd name="connsiteX32" fmla="*/ 956731 w 1059649"/>
              <a:gd name="connsiteY32" fmla="*/ 123639 h 374129"/>
              <a:gd name="connsiteX33" fmla="*/ 968637 w 1059649"/>
              <a:gd name="connsiteY33" fmla="*/ 126020 h 374129"/>
              <a:gd name="connsiteX34" fmla="*/ 982925 w 1059649"/>
              <a:gd name="connsiteY34" fmla="*/ 130783 h 374129"/>
              <a:gd name="connsiteX35" fmla="*/ 990069 w 1059649"/>
              <a:gd name="connsiteY35" fmla="*/ 133164 h 374129"/>
              <a:gd name="connsiteX36" fmla="*/ 997212 w 1059649"/>
              <a:gd name="connsiteY36" fmla="*/ 135545 h 374129"/>
              <a:gd name="connsiteX37" fmla="*/ 1004356 w 1059649"/>
              <a:gd name="connsiteY37" fmla="*/ 137926 h 374129"/>
              <a:gd name="connsiteX38" fmla="*/ 1011500 w 1059649"/>
              <a:gd name="connsiteY38" fmla="*/ 142689 h 374129"/>
              <a:gd name="connsiteX39" fmla="*/ 1025787 w 1059649"/>
              <a:gd name="connsiteY39" fmla="*/ 147451 h 374129"/>
              <a:gd name="connsiteX40" fmla="*/ 1032931 w 1059649"/>
              <a:gd name="connsiteY40" fmla="*/ 152214 h 374129"/>
              <a:gd name="connsiteX41" fmla="*/ 1040075 w 1059649"/>
              <a:gd name="connsiteY41" fmla="*/ 154595 h 374129"/>
              <a:gd name="connsiteX42" fmla="*/ 1047219 w 1059649"/>
              <a:gd name="connsiteY42" fmla="*/ 168883 h 374129"/>
              <a:gd name="connsiteX43" fmla="*/ 1054362 w 1059649"/>
              <a:gd name="connsiteY43" fmla="*/ 176026 h 374129"/>
              <a:gd name="connsiteX44" fmla="*/ 1056744 w 1059649"/>
              <a:gd name="connsiteY44" fmla="*/ 206983 h 374129"/>
              <a:gd name="connsiteX45" fmla="*/ 1049600 w 1059649"/>
              <a:gd name="connsiteY45" fmla="*/ 211745 h 374129"/>
              <a:gd name="connsiteX46" fmla="*/ 1042456 w 1059649"/>
              <a:gd name="connsiteY46" fmla="*/ 218889 h 374129"/>
              <a:gd name="connsiteX47" fmla="*/ 1028169 w 1059649"/>
              <a:gd name="connsiteY47" fmla="*/ 228414 h 374129"/>
              <a:gd name="connsiteX48" fmla="*/ 1011500 w 1059649"/>
              <a:gd name="connsiteY48" fmla="*/ 245083 h 374129"/>
              <a:gd name="connsiteX49" fmla="*/ 1004356 w 1059649"/>
              <a:gd name="connsiteY49" fmla="*/ 249845 h 374129"/>
              <a:gd name="connsiteX50" fmla="*/ 990069 w 1059649"/>
              <a:gd name="connsiteY50" fmla="*/ 278420 h 374129"/>
              <a:gd name="connsiteX51" fmla="*/ 982925 w 1059649"/>
              <a:gd name="connsiteY51" fmla="*/ 283183 h 374129"/>
              <a:gd name="connsiteX52" fmla="*/ 975781 w 1059649"/>
              <a:gd name="connsiteY52" fmla="*/ 297470 h 374129"/>
              <a:gd name="connsiteX53" fmla="*/ 968637 w 1059649"/>
              <a:gd name="connsiteY53" fmla="*/ 302233 h 374129"/>
              <a:gd name="connsiteX54" fmla="*/ 959112 w 1059649"/>
              <a:gd name="connsiteY54" fmla="*/ 316520 h 374129"/>
              <a:gd name="connsiteX55" fmla="*/ 944825 w 1059649"/>
              <a:gd name="connsiteY55" fmla="*/ 326045 h 374129"/>
              <a:gd name="connsiteX56" fmla="*/ 940062 w 1059649"/>
              <a:gd name="connsiteY56" fmla="*/ 333189 h 374129"/>
              <a:gd name="connsiteX57" fmla="*/ 925775 w 1059649"/>
              <a:gd name="connsiteY57" fmla="*/ 345095 h 374129"/>
              <a:gd name="connsiteX58" fmla="*/ 918631 w 1059649"/>
              <a:gd name="connsiteY58" fmla="*/ 347476 h 374129"/>
              <a:gd name="connsiteX59" fmla="*/ 901962 w 1059649"/>
              <a:gd name="connsiteY59" fmla="*/ 366526 h 374129"/>
              <a:gd name="connsiteX60" fmla="*/ 897200 w 1059649"/>
              <a:gd name="connsiteY60" fmla="*/ 373670 h 374129"/>
              <a:gd name="connsiteX61" fmla="*/ 832906 w 1059649"/>
              <a:gd name="connsiteY61" fmla="*/ 371289 h 374129"/>
              <a:gd name="connsiteX62" fmla="*/ 825762 w 1059649"/>
              <a:gd name="connsiteY62" fmla="*/ 368908 h 374129"/>
              <a:gd name="connsiteX63" fmla="*/ 804331 w 1059649"/>
              <a:gd name="connsiteY63" fmla="*/ 366526 h 374129"/>
              <a:gd name="connsiteX64" fmla="*/ 778137 w 1059649"/>
              <a:gd name="connsiteY64" fmla="*/ 361764 h 374129"/>
              <a:gd name="connsiteX65" fmla="*/ 709081 w 1059649"/>
              <a:gd name="connsiteY65" fmla="*/ 366526 h 374129"/>
              <a:gd name="connsiteX66" fmla="*/ 687650 w 1059649"/>
              <a:gd name="connsiteY66" fmla="*/ 364145 h 374129"/>
              <a:gd name="connsiteX67" fmla="*/ 670981 w 1059649"/>
              <a:gd name="connsiteY67" fmla="*/ 357001 h 374129"/>
              <a:gd name="connsiteX68" fmla="*/ 661456 w 1059649"/>
              <a:gd name="connsiteY68" fmla="*/ 354620 h 374129"/>
              <a:gd name="connsiteX69" fmla="*/ 654312 w 1059649"/>
              <a:gd name="connsiteY69" fmla="*/ 352239 h 374129"/>
              <a:gd name="connsiteX70" fmla="*/ 644787 w 1059649"/>
              <a:gd name="connsiteY70" fmla="*/ 349858 h 374129"/>
              <a:gd name="connsiteX71" fmla="*/ 637644 w 1059649"/>
              <a:gd name="connsiteY71" fmla="*/ 347476 h 374129"/>
              <a:gd name="connsiteX72" fmla="*/ 606687 w 1059649"/>
              <a:gd name="connsiteY72" fmla="*/ 342714 h 374129"/>
              <a:gd name="connsiteX73" fmla="*/ 573350 w 1059649"/>
              <a:gd name="connsiteY73" fmla="*/ 345095 h 374129"/>
              <a:gd name="connsiteX74" fmla="*/ 551919 w 1059649"/>
              <a:gd name="connsiteY74" fmla="*/ 340333 h 374129"/>
              <a:gd name="connsiteX75" fmla="*/ 542394 w 1059649"/>
              <a:gd name="connsiteY75" fmla="*/ 337951 h 374129"/>
              <a:gd name="connsiteX76" fmla="*/ 528106 w 1059649"/>
              <a:gd name="connsiteY76" fmla="*/ 333189 h 374129"/>
              <a:gd name="connsiteX77" fmla="*/ 506675 w 1059649"/>
              <a:gd name="connsiteY77" fmla="*/ 323664 h 374129"/>
              <a:gd name="connsiteX78" fmla="*/ 499531 w 1059649"/>
              <a:gd name="connsiteY78" fmla="*/ 321283 h 374129"/>
              <a:gd name="connsiteX79" fmla="*/ 475719 w 1059649"/>
              <a:gd name="connsiteY79" fmla="*/ 306995 h 374129"/>
              <a:gd name="connsiteX80" fmla="*/ 468575 w 1059649"/>
              <a:gd name="connsiteY80" fmla="*/ 304614 h 374129"/>
              <a:gd name="connsiteX81" fmla="*/ 459050 w 1059649"/>
              <a:gd name="connsiteY81" fmla="*/ 297470 h 374129"/>
              <a:gd name="connsiteX82" fmla="*/ 444762 w 1059649"/>
              <a:gd name="connsiteY82" fmla="*/ 292708 h 374129"/>
              <a:gd name="connsiteX83" fmla="*/ 437619 w 1059649"/>
              <a:gd name="connsiteY83" fmla="*/ 285564 h 374129"/>
              <a:gd name="connsiteX84" fmla="*/ 416055 w 1059649"/>
              <a:gd name="connsiteY84" fmla="*/ 297972 h 374129"/>
              <a:gd name="connsiteX85" fmla="*/ 378221 w 1059649"/>
              <a:gd name="connsiteY85" fmla="*/ 276672 h 374129"/>
              <a:gd name="connsiteX86" fmla="*/ 350544 w 1059649"/>
              <a:gd name="connsiteY86" fmla="*/ 258072 h 374129"/>
              <a:gd name="connsiteX87" fmla="*/ 292179 w 1059649"/>
              <a:gd name="connsiteY87" fmla="*/ 239605 h 374129"/>
              <a:gd name="connsiteX88" fmla="*/ 235212 w 1059649"/>
              <a:gd name="connsiteY88" fmla="*/ 216508 h 374129"/>
              <a:gd name="connsiteX89" fmla="*/ 228069 w 1059649"/>
              <a:gd name="connsiteY89" fmla="*/ 218889 h 374129"/>
              <a:gd name="connsiteX90" fmla="*/ 170919 w 1059649"/>
              <a:gd name="connsiteY90" fmla="*/ 223651 h 374129"/>
              <a:gd name="connsiteX91" fmla="*/ 156631 w 1059649"/>
              <a:gd name="connsiteY91" fmla="*/ 228414 h 374129"/>
              <a:gd name="connsiteX92" fmla="*/ 149487 w 1059649"/>
              <a:gd name="connsiteY92" fmla="*/ 233176 h 374129"/>
              <a:gd name="connsiteX93" fmla="*/ 116150 w 1059649"/>
              <a:gd name="connsiteY93" fmla="*/ 235558 h 374129"/>
              <a:gd name="connsiteX94" fmla="*/ 106625 w 1059649"/>
              <a:gd name="connsiteY94" fmla="*/ 237939 h 374129"/>
              <a:gd name="connsiteX95" fmla="*/ 89956 w 1059649"/>
              <a:gd name="connsiteY95" fmla="*/ 235558 h 374129"/>
              <a:gd name="connsiteX96" fmla="*/ 63762 w 1059649"/>
              <a:gd name="connsiteY96" fmla="*/ 242569 h 374129"/>
              <a:gd name="connsiteX97" fmla="*/ 45295 w 1059649"/>
              <a:gd name="connsiteY97" fmla="*/ 240637 h 374129"/>
              <a:gd name="connsiteX98" fmla="*/ 23547 w 1059649"/>
              <a:gd name="connsiteY98" fmla="*/ 220688 h 374129"/>
              <a:gd name="connsiteX99" fmla="*/ 18467 w 1059649"/>
              <a:gd name="connsiteY99" fmla="*/ 201954 h 374129"/>
              <a:gd name="connsiteX100" fmla="*/ 3863 w 1059649"/>
              <a:gd name="connsiteY100" fmla="*/ 189148 h 374129"/>
              <a:gd name="connsiteX101" fmla="*/ 3413 w 1059649"/>
              <a:gd name="connsiteY101" fmla="*/ 159358 h 374129"/>
              <a:gd name="connsiteX102" fmla="*/ 21748 w 1059649"/>
              <a:gd name="connsiteY102" fmla="*/ 120226 h 374129"/>
              <a:gd name="connsiteX103" fmla="*/ 0 w 1059649"/>
              <a:gd name="connsiteY103" fmla="*/ 120092 h 374129"/>
              <a:gd name="connsiteX104" fmla="*/ 12223 w 1059649"/>
              <a:gd name="connsiteY104" fmla="*/ 81808 h 374129"/>
              <a:gd name="connsiteX105" fmla="*/ 15504 w 1059649"/>
              <a:gd name="connsiteY105" fmla="*/ 55032 h 374129"/>
              <a:gd name="connsiteX106" fmla="*/ 23680 w 1059649"/>
              <a:gd name="connsiteY106" fmla="*/ 25242 h 374129"/>
              <a:gd name="connsiteX107" fmla="*/ 42147 w 1059649"/>
              <a:gd name="connsiteY107" fmla="*/ 3493 h 374129"/>
              <a:gd name="connsiteX108" fmla="*/ 70906 w 1059649"/>
              <a:gd name="connsiteY10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37619 w 1059649"/>
              <a:gd name="connsiteY82" fmla="*/ 285564 h 374129"/>
              <a:gd name="connsiteX83" fmla="*/ 416055 w 1059649"/>
              <a:gd name="connsiteY83" fmla="*/ 297972 h 374129"/>
              <a:gd name="connsiteX84" fmla="*/ 378221 w 1059649"/>
              <a:gd name="connsiteY84" fmla="*/ 276672 h 374129"/>
              <a:gd name="connsiteX85" fmla="*/ 350544 w 1059649"/>
              <a:gd name="connsiteY85" fmla="*/ 258072 h 374129"/>
              <a:gd name="connsiteX86" fmla="*/ 292179 w 1059649"/>
              <a:gd name="connsiteY86" fmla="*/ 239605 h 374129"/>
              <a:gd name="connsiteX87" fmla="*/ 235212 w 1059649"/>
              <a:gd name="connsiteY87" fmla="*/ 216508 h 374129"/>
              <a:gd name="connsiteX88" fmla="*/ 228069 w 1059649"/>
              <a:gd name="connsiteY88" fmla="*/ 218889 h 374129"/>
              <a:gd name="connsiteX89" fmla="*/ 170919 w 1059649"/>
              <a:gd name="connsiteY89" fmla="*/ 223651 h 374129"/>
              <a:gd name="connsiteX90" fmla="*/ 156631 w 1059649"/>
              <a:gd name="connsiteY90" fmla="*/ 228414 h 374129"/>
              <a:gd name="connsiteX91" fmla="*/ 149487 w 1059649"/>
              <a:gd name="connsiteY91" fmla="*/ 233176 h 374129"/>
              <a:gd name="connsiteX92" fmla="*/ 116150 w 1059649"/>
              <a:gd name="connsiteY92" fmla="*/ 235558 h 374129"/>
              <a:gd name="connsiteX93" fmla="*/ 106625 w 1059649"/>
              <a:gd name="connsiteY93" fmla="*/ 237939 h 374129"/>
              <a:gd name="connsiteX94" fmla="*/ 89956 w 1059649"/>
              <a:gd name="connsiteY94" fmla="*/ 235558 h 374129"/>
              <a:gd name="connsiteX95" fmla="*/ 63762 w 1059649"/>
              <a:gd name="connsiteY95" fmla="*/ 242569 h 374129"/>
              <a:gd name="connsiteX96" fmla="*/ 45295 w 1059649"/>
              <a:gd name="connsiteY96" fmla="*/ 240637 h 374129"/>
              <a:gd name="connsiteX97" fmla="*/ 23547 w 1059649"/>
              <a:gd name="connsiteY97" fmla="*/ 220688 h 374129"/>
              <a:gd name="connsiteX98" fmla="*/ 18467 w 1059649"/>
              <a:gd name="connsiteY98" fmla="*/ 201954 h 374129"/>
              <a:gd name="connsiteX99" fmla="*/ 3863 w 1059649"/>
              <a:gd name="connsiteY99" fmla="*/ 189148 h 374129"/>
              <a:gd name="connsiteX100" fmla="*/ 3413 w 1059649"/>
              <a:gd name="connsiteY100" fmla="*/ 159358 h 374129"/>
              <a:gd name="connsiteX101" fmla="*/ 21748 w 1059649"/>
              <a:gd name="connsiteY101" fmla="*/ 120226 h 374129"/>
              <a:gd name="connsiteX102" fmla="*/ 0 w 1059649"/>
              <a:gd name="connsiteY102" fmla="*/ 120092 h 374129"/>
              <a:gd name="connsiteX103" fmla="*/ 12223 w 1059649"/>
              <a:gd name="connsiteY103" fmla="*/ 81808 h 374129"/>
              <a:gd name="connsiteX104" fmla="*/ 15504 w 1059649"/>
              <a:gd name="connsiteY104" fmla="*/ 55032 h 374129"/>
              <a:gd name="connsiteX105" fmla="*/ 23680 w 1059649"/>
              <a:gd name="connsiteY105" fmla="*/ 25242 h 374129"/>
              <a:gd name="connsiteX106" fmla="*/ 42147 w 1059649"/>
              <a:gd name="connsiteY106" fmla="*/ 3493 h 374129"/>
              <a:gd name="connsiteX107" fmla="*/ 70906 w 1059649"/>
              <a:gd name="connsiteY10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16055 w 1059649"/>
              <a:gd name="connsiteY82" fmla="*/ 297972 h 374129"/>
              <a:gd name="connsiteX83" fmla="*/ 378221 w 1059649"/>
              <a:gd name="connsiteY83" fmla="*/ 276672 h 374129"/>
              <a:gd name="connsiteX84" fmla="*/ 350544 w 1059649"/>
              <a:gd name="connsiteY84" fmla="*/ 258072 h 374129"/>
              <a:gd name="connsiteX85" fmla="*/ 292179 w 1059649"/>
              <a:gd name="connsiteY85" fmla="*/ 239605 h 374129"/>
              <a:gd name="connsiteX86" fmla="*/ 235212 w 1059649"/>
              <a:gd name="connsiteY86" fmla="*/ 216508 h 374129"/>
              <a:gd name="connsiteX87" fmla="*/ 228069 w 1059649"/>
              <a:gd name="connsiteY87" fmla="*/ 218889 h 374129"/>
              <a:gd name="connsiteX88" fmla="*/ 170919 w 1059649"/>
              <a:gd name="connsiteY88" fmla="*/ 223651 h 374129"/>
              <a:gd name="connsiteX89" fmla="*/ 156631 w 1059649"/>
              <a:gd name="connsiteY89" fmla="*/ 228414 h 374129"/>
              <a:gd name="connsiteX90" fmla="*/ 149487 w 1059649"/>
              <a:gd name="connsiteY90" fmla="*/ 233176 h 374129"/>
              <a:gd name="connsiteX91" fmla="*/ 116150 w 1059649"/>
              <a:gd name="connsiteY91" fmla="*/ 235558 h 374129"/>
              <a:gd name="connsiteX92" fmla="*/ 106625 w 1059649"/>
              <a:gd name="connsiteY92" fmla="*/ 237939 h 374129"/>
              <a:gd name="connsiteX93" fmla="*/ 89956 w 1059649"/>
              <a:gd name="connsiteY93" fmla="*/ 235558 h 374129"/>
              <a:gd name="connsiteX94" fmla="*/ 63762 w 1059649"/>
              <a:gd name="connsiteY94" fmla="*/ 242569 h 374129"/>
              <a:gd name="connsiteX95" fmla="*/ 45295 w 1059649"/>
              <a:gd name="connsiteY95" fmla="*/ 240637 h 374129"/>
              <a:gd name="connsiteX96" fmla="*/ 23547 w 1059649"/>
              <a:gd name="connsiteY96" fmla="*/ 220688 h 374129"/>
              <a:gd name="connsiteX97" fmla="*/ 18467 w 1059649"/>
              <a:gd name="connsiteY97" fmla="*/ 201954 h 374129"/>
              <a:gd name="connsiteX98" fmla="*/ 3863 w 1059649"/>
              <a:gd name="connsiteY98" fmla="*/ 189148 h 374129"/>
              <a:gd name="connsiteX99" fmla="*/ 3413 w 1059649"/>
              <a:gd name="connsiteY99" fmla="*/ 159358 h 374129"/>
              <a:gd name="connsiteX100" fmla="*/ 21748 w 1059649"/>
              <a:gd name="connsiteY100" fmla="*/ 120226 h 374129"/>
              <a:gd name="connsiteX101" fmla="*/ 0 w 1059649"/>
              <a:gd name="connsiteY101" fmla="*/ 120092 h 374129"/>
              <a:gd name="connsiteX102" fmla="*/ 12223 w 1059649"/>
              <a:gd name="connsiteY102" fmla="*/ 81808 h 374129"/>
              <a:gd name="connsiteX103" fmla="*/ 15504 w 1059649"/>
              <a:gd name="connsiteY103" fmla="*/ 55032 h 374129"/>
              <a:gd name="connsiteX104" fmla="*/ 23680 w 1059649"/>
              <a:gd name="connsiteY104" fmla="*/ 25242 h 374129"/>
              <a:gd name="connsiteX105" fmla="*/ 42147 w 1059649"/>
              <a:gd name="connsiteY105" fmla="*/ 3493 h 374129"/>
              <a:gd name="connsiteX106" fmla="*/ 70906 w 1059649"/>
              <a:gd name="connsiteY10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44762 w 1059649"/>
              <a:gd name="connsiteY80" fmla="*/ 292708 h 374129"/>
              <a:gd name="connsiteX81" fmla="*/ 416055 w 1059649"/>
              <a:gd name="connsiteY81" fmla="*/ 297972 h 374129"/>
              <a:gd name="connsiteX82" fmla="*/ 378221 w 1059649"/>
              <a:gd name="connsiteY82" fmla="*/ 276672 h 374129"/>
              <a:gd name="connsiteX83" fmla="*/ 350544 w 1059649"/>
              <a:gd name="connsiteY83" fmla="*/ 258072 h 374129"/>
              <a:gd name="connsiteX84" fmla="*/ 292179 w 1059649"/>
              <a:gd name="connsiteY84" fmla="*/ 239605 h 374129"/>
              <a:gd name="connsiteX85" fmla="*/ 235212 w 1059649"/>
              <a:gd name="connsiteY85" fmla="*/ 216508 h 374129"/>
              <a:gd name="connsiteX86" fmla="*/ 228069 w 1059649"/>
              <a:gd name="connsiteY86" fmla="*/ 218889 h 374129"/>
              <a:gd name="connsiteX87" fmla="*/ 170919 w 1059649"/>
              <a:gd name="connsiteY87" fmla="*/ 223651 h 374129"/>
              <a:gd name="connsiteX88" fmla="*/ 156631 w 1059649"/>
              <a:gd name="connsiteY88" fmla="*/ 228414 h 374129"/>
              <a:gd name="connsiteX89" fmla="*/ 149487 w 1059649"/>
              <a:gd name="connsiteY89" fmla="*/ 233176 h 374129"/>
              <a:gd name="connsiteX90" fmla="*/ 116150 w 1059649"/>
              <a:gd name="connsiteY90" fmla="*/ 235558 h 374129"/>
              <a:gd name="connsiteX91" fmla="*/ 106625 w 1059649"/>
              <a:gd name="connsiteY91" fmla="*/ 237939 h 374129"/>
              <a:gd name="connsiteX92" fmla="*/ 89956 w 1059649"/>
              <a:gd name="connsiteY92" fmla="*/ 235558 h 374129"/>
              <a:gd name="connsiteX93" fmla="*/ 63762 w 1059649"/>
              <a:gd name="connsiteY93" fmla="*/ 242569 h 374129"/>
              <a:gd name="connsiteX94" fmla="*/ 45295 w 1059649"/>
              <a:gd name="connsiteY94" fmla="*/ 240637 h 374129"/>
              <a:gd name="connsiteX95" fmla="*/ 23547 w 1059649"/>
              <a:gd name="connsiteY95" fmla="*/ 220688 h 374129"/>
              <a:gd name="connsiteX96" fmla="*/ 18467 w 1059649"/>
              <a:gd name="connsiteY96" fmla="*/ 201954 h 374129"/>
              <a:gd name="connsiteX97" fmla="*/ 3863 w 1059649"/>
              <a:gd name="connsiteY97" fmla="*/ 189148 h 374129"/>
              <a:gd name="connsiteX98" fmla="*/ 3413 w 1059649"/>
              <a:gd name="connsiteY98" fmla="*/ 159358 h 374129"/>
              <a:gd name="connsiteX99" fmla="*/ 21748 w 1059649"/>
              <a:gd name="connsiteY99" fmla="*/ 120226 h 374129"/>
              <a:gd name="connsiteX100" fmla="*/ 0 w 1059649"/>
              <a:gd name="connsiteY100" fmla="*/ 120092 h 374129"/>
              <a:gd name="connsiteX101" fmla="*/ 12223 w 1059649"/>
              <a:gd name="connsiteY101" fmla="*/ 81808 h 374129"/>
              <a:gd name="connsiteX102" fmla="*/ 15504 w 1059649"/>
              <a:gd name="connsiteY102" fmla="*/ 55032 h 374129"/>
              <a:gd name="connsiteX103" fmla="*/ 23680 w 1059649"/>
              <a:gd name="connsiteY103" fmla="*/ 25242 h 374129"/>
              <a:gd name="connsiteX104" fmla="*/ 42147 w 1059649"/>
              <a:gd name="connsiteY104" fmla="*/ 3493 h 374129"/>
              <a:gd name="connsiteX105" fmla="*/ 70906 w 1059649"/>
              <a:gd name="connsiteY105" fmla="*/ 6958 h 374129"/>
              <a:gd name="connsiteX0" fmla="*/ 74149 w 1062892"/>
              <a:gd name="connsiteY0" fmla="*/ 22407 h 389578"/>
              <a:gd name="connsiteX1" fmla="*/ 88437 w 1062892"/>
              <a:gd name="connsiteY1" fmla="*/ 24788 h 389578"/>
              <a:gd name="connsiteX2" fmla="*/ 109868 w 1062892"/>
              <a:gd name="connsiteY2" fmla="*/ 31932 h 389578"/>
              <a:gd name="connsiteX3" fmla="*/ 117012 w 1062892"/>
              <a:gd name="connsiteY3" fmla="*/ 34313 h 389578"/>
              <a:gd name="connsiteX4" fmla="*/ 138443 w 1062892"/>
              <a:gd name="connsiteY4" fmla="*/ 39075 h 389578"/>
              <a:gd name="connsiteX5" fmla="*/ 145587 w 1062892"/>
              <a:gd name="connsiteY5" fmla="*/ 41457 h 389578"/>
              <a:gd name="connsiteX6" fmla="*/ 150349 w 1062892"/>
              <a:gd name="connsiteY6" fmla="*/ 48600 h 389578"/>
              <a:gd name="connsiteX7" fmla="*/ 159874 w 1062892"/>
              <a:gd name="connsiteY7" fmla="*/ 50982 h 389578"/>
              <a:gd name="connsiteX8" fmla="*/ 167018 w 1062892"/>
              <a:gd name="connsiteY8" fmla="*/ 55744 h 389578"/>
              <a:gd name="connsiteX9" fmla="*/ 171780 w 1062892"/>
              <a:gd name="connsiteY9" fmla="*/ 62888 h 389578"/>
              <a:gd name="connsiteX10" fmla="*/ 178924 w 1062892"/>
              <a:gd name="connsiteY10" fmla="*/ 65269 h 389578"/>
              <a:gd name="connsiteX11" fmla="*/ 193212 w 1062892"/>
              <a:gd name="connsiteY11" fmla="*/ 74794 h 389578"/>
              <a:gd name="connsiteX12" fmla="*/ 207499 w 1062892"/>
              <a:gd name="connsiteY12" fmla="*/ 84319 h 389578"/>
              <a:gd name="connsiteX13" fmla="*/ 221787 w 1062892"/>
              <a:gd name="connsiteY13" fmla="*/ 91463 h 389578"/>
              <a:gd name="connsiteX14" fmla="*/ 228930 w 1062892"/>
              <a:gd name="connsiteY14" fmla="*/ 96225 h 389578"/>
              <a:gd name="connsiteX15" fmla="*/ 300818 w 1062892"/>
              <a:gd name="connsiteY15" fmla="*/ 86966 h 389578"/>
              <a:gd name="connsiteX16" fmla="*/ 342331 w 1062892"/>
              <a:gd name="connsiteY16" fmla="*/ 99772 h 389578"/>
              <a:gd name="connsiteX17" fmla="*/ 412736 w 1062892"/>
              <a:gd name="connsiteY17" fmla="*/ 99322 h 389578"/>
              <a:gd name="connsiteX18" fmla="*/ 549448 w 1062892"/>
              <a:gd name="connsiteY18" fmla="*/ 101704 h 389578"/>
              <a:gd name="connsiteX19" fmla="*/ 618106 w 1062892"/>
              <a:gd name="connsiteY19" fmla="*/ 123001 h 389578"/>
              <a:gd name="connsiteX20" fmla="*/ 667530 w 1062892"/>
              <a:gd name="connsiteY20" fmla="*/ 131627 h 389578"/>
              <a:gd name="connsiteX21" fmla="*/ 713224 w 1062892"/>
              <a:gd name="connsiteY21" fmla="*/ 129378 h 389578"/>
              <a:gd name="connsiteX22" fmla="*/ 819930 w 1062892"/>
              <a:gd name="connsiteY22" fmla="*/ 132659 h 389578"/>
              <a:gd name="connsiteX23" fmla="*/ 874249 w 1062892"/>
              <a:gd name="connsiteY23" fmla="*/ 129695 h 389578"/>
              <a:gd name="connsiteX24" fmla="*/ 890918 w 1062892"/>
              <a:gd name="connsiteY24" fmla="*/ 122419 h 389578"/>
              <a:gd name="connsiteX25" fmla="*/ 900443 w 1062892"/>
              <a:gd name="connsiteY25" fmla="*/ 120038 h 389578"/>
              <a:gd name="connsiteX26" fmla="*/ 907587 w 1062892"/>
              <a:gd name="connsiteY26" fmla="*/ 115275 h 389578"/>
              <a:gd name="connsiteX27" fmla="*/ 914730 w 1062892"/>
              <a:gd name="connsiteY27" fmla="*/ 117657 h 389578"/>
              <a:gd name="connsiteX28" fmla="*/ 924255 w 1062892"/>
              <a:gd name="connsiteY28" fmla="*/ 120038 h 389578"/>
              <a:gd name="connsiteX29" fmla="*/ 938543 w 1062892"/>
              <a:gd name="connsiteY29" fmla="*/ 124800 h 389578"/>
              <a:gd name="connsiteX30" fmla="*/ 952830 w 1062892"/>
              <a:gd name="connsiteY30" fmla="*/ 131944 h 389578"/>
              <a:gd name="connsiteX31" fmla="*/ 959974 w 1062892"/>
              <a:gd name="connsiteY31" fmla="*/ 139088 h 389578"/>
              <a:gd name="connsiteX32" fmla="*/ 971880 w 1062892"/>
              <a:gd name="connsiteY32" fmla="*/ 141469 h 389578"/>
              <a:gd name="connsiteX33" fmla="*/ 986168 w 1062892"/>
              <a:gd name="connsiteY33" fmla="*/ 146232 h 389578"/>
              <a:gd name="connsiteX34" fmla="*/ 993312 w 1062892"/>
              <a:gd name="connsiteY34" fmla="*/ 148613 h 389578"/>
              <a:gd name="connsiteX35" fmla="*/ 1000455 w 1062892"/>
              <a:gd name="connsiteY35" fmla="*/ 150994 h 389578"/>
              <a:gd name="connsiteX36" fmla="*/ 1007599 w 1062892"/>
              <a:gd name="connsiteY36" fmla="*/ 153375 h 389578"/>
              <a:gd name="connsiteX37" fmla="*/ 1014743 w 1062892"/>
              <a:gd name="connsiteY37" fmla="*/ 158138 h 389578"/>
              <a:gd name="connsiteX38" fmla="*/ 1029030 w 1062892"/>
              <a:gd name="connsiteY38" fmla="*/ 162900 h 389578"/>
              <a:gd name="connsiteX39" fmla="*/ 1036174 w 1062892"/>
              <a:gd name="connsiteY39" fmla="*/ 167663 h 389578"/>
              <a:gd name="connsiteX40" fmla="*/ 1043318 w 1062892"/>
              <a:gd name="connsiteY40" fmla="*/ 170044 h 389578"/>
              <a:gd name="connsiteX41" fmla="*/ 1050462 w 1062892"/>
              <a:gd name="connsiteY41" fmla="*/ 184332 h 389578"/>
              <a:gd name="connsiteX42" fmla="*/ 1057605 w 1062892"/>
              <a:gd name="connsiteY42" fmla="*/ 191475 h 389578"/>
              <a:gd name="connsiteX43" fmla="*/ 1059987 w 1062892"/>
              <a:gd name="connsiteY43" fmla="*/ 222432 h 389578"/>
              <a:gd name="connsiteX44" fmla="*/ 1052843 w 1062892"/>
              <a:gd name="connsiteY44" fmla="*/ 227194 h 389578"/>
              <a:gd name="connsiteX45" fmla="*/ 1045699 w 1062892"/>
              <a:gd name="connsiteY45" fmla="*/ 234338 h 389578"/>
              <a:gd name="connsiteX46" fmla="*/ 1031412 w 1062892"/>
              <a:gd name="connsiteY46" fmla="*/ 243863 h 389578"/>
              <a:gd name="connsiteX47" fmla="*/ 1014743 w 1062892"/>
              <a:gd name="connsiteY47" fmla="*/ 260532 h 389578"/>
              <a:gd name="connsiteX48" fmla="*/ 1007599 w 1062892"/>
              <a:gd name="connsiteY48" fmla="*/ 265294 h 389578"/>
              <a:gd name="connsiteX49" fmla="*/ 993312 w 1062892"/>
              <a:gd name="connsiteY49" fmla="*/ 293869 h 389578"/>
              <a:gd name="connsiteX50" fmla="*/ 986168 w 1062892"/>
              <a:gd name="connsiteY50" fmla="*/ 298632 h 389578"/>
              <a:gd name="connsiteX51" fmla="*/ 979024 w 1062892"/>
              <a:gd name="connsiteY51" fmla="*/ 312919 h 389578"/>
              <a:gd name="connsiteX52" fmla="*/ 971880 w 1062892"/>
              <a:gd name="connsiteY52" fmla="*/ 317682 h 389578"/>
              <a:gd name="connsiteX53" fmla="*/ 962355 w 1062892"/>
              <a:gd name="connsiteY53" fmla="*/ 331969 h 389578"/>
              <a:gd name="connsiteX54" fmla="*/ 948068 w 1062892"/>
              <a:gd name="connsiteY54" fmla="*/ 341494 h 389578"/>
              <a:gd name="connsiteX55" fmla="*/ 943305 w 1062892"/>
              <a:gd name="connsiteY55" fmla="*/ 348638 h 389578"/>
              <a:gd name="connsiteX56" fmla="*/ 929018 w 1062892"/>
              <a:gd name="connsiteY56" fmla="*/ 360544 h 389578"/>
              <a:gd name="connsiteX57" fmla="*/ 921874 w 1062892"/>
              <a:gd name="connsiteY57" fmla="*/ 362925 h 389578"/>
              <a:gd name="connsiteX58" fmla="*/ 905205 w 1062892"/>
              <a:gd name="connsiteY58" fmla="*/ 381975 h 389578"/>
              <a:gd name="connsiteX59" fmla="*/ 900443 w 1062892"/>
              <a:gd name="connsiteY59" fmla="*/ 389119 h 389578"/>
              <a:gd name="connsiteX60" fmla="*/ 836149 w 1062892"/>
              <a:gd name="connsiteY60" fmla="*/ 386738 h 389578"/>
              <a:gd name="connsiteX61" fmla="*/ 829005 w 1062892"/>
              <a:gd name="connsiteY61" fmla="*/ 384357 h 389578"/>
              <a:gd name="connsiteX62" fmla="*/ 807574 w 1062892"/>
              <a:gd name="connsiteY62" fmla="*/ 381975 h 389578"/>
              <a:gd name="connsiteX63" fmla="*/ 781380 w 1062892"/>
              <a:gd name="connsiteY63" fmla="*/ 377213 h 389578"/>
              <a:gd name="connsiteX64" fmla="*/ 712324 w 1062892"/>
              <a:gd name="connsiteY64" fmla="*/ 381975 h 389578"/>
              <a:gd name="connsiteX65" fmla="*/ 690893 w 1062892"/>
              <a:gd name="connsiteY65" fmla="*/ 379594 h 389578"/>
              <a:gd name="connsiteX66" fmla="*/ 674224 w 1062892"/>
              <a:gd name="connsiteY66" fmla="*/ 372450 h 389578"/>
              <a:gd name="connsiteX67" fmla="*/ 664699 w 1062892"/>
              <a:gd name="connsiteY67" fmla="*/ 370069 h 389578"/>
              <a:gd name="connsiteX68" fmla="*/ 657555 w 1062892"/>
              <a:gd name="connsiteY68" fmla="*/ 367688 h 389578"/>
              <a:gd name="connsiteX69" fmla="*/ 648030 w 1062892"/>
              <a:gd name="connsiteY69" fmla="*/ 365307 h 389578"/>
              <a:gd name="connsiteX70" fmla="*/ 640887 w 1062892"/>
              <a:gd name="connsiteY70" fmla="*/ 362925 h 389578"/>
              <a:gd name="connsiteX71" fmla="*/ 609930 w 1062892"/>
              <a:gd name="connsiteY71" fmla="*/ 358163 h 389578"/>
              <a:gd name="connsiteX72" fmla="*/ 576593 w 1062892"/>
              <a:gd name="connsiteY72" fmla="*/ 360544 h 389578"/>
              <a:gd name="connsiteX73" fmla="*/ 555162 w 1062892"/>
              <a:gd name="connsiteY73" fmla="*/ 355782 h 389578"/>
              <a:gd name="connsiteX74" fmla="*/ 545637 w 1062892"/>
              <a:gd name="connsiteY74" fmla="*/ 353400 h 389578"/>
              <a:gd name="connsiteX75" fmla="*/ 531349 w 1062892"/>
              <a:gd name="connsiteY75" fmla="*/ 348638 h 389578"/>
              <a:gd name="connsiteX76" fmla="*/ 509918 w 1062892"/>
              <a:gd name="connsiteY76" fmla="*/ 339113 h 389578"/>
              <a:gd name="connsiteX77" fmla="*/ 502774 w 1062892"/>
              <a:gd name="connsiteY77" fmla="*/ 336732 h 389578"/>
              <a:gd name="connsiteX78" fmla="*/ 478962 w 1062892"/>
              <a:gd name="connsiteY78" fmla="*/ 322444 h 389578"/>
              <a:gd name="connsiteX79" fmla="*/ 471818 w 1062892"/>
              <a:gd name="connsiteY79" fmla="*/ 320063 h 389578"/>
              <a:gd name="connsiteX80" fmla="*/ 448005 w 1062892"/>
              <a:gd name="connsiteY80" fmla="*/ 308157 h 389578"/>
              <a:gd name="connsiteX81" fmla="*/ 419298 w 1062892"/>
              <a:gd name="connsiteY81" fmla="*/ 313421 h 389578"/>
              <a:gd name="connsiteX82" fmla="*/ 381464 w 1062892"/>
              <a:gd name="connsiteY82" fmla="*/ 292121 h 389578"/>
              <a:gd name="connsiteX83" fmla="*/ 353787 w 1062892"/>
              <a:gd name="connsiteY83" fmla="*/ 273521 h 389578"/>
              <a:gd name="connsiteX84" fmla="*/ 295422 w 1062892"/>
              <a:gd name="connsiteY84" fmla="*/ 255054 h 389578"/>
              <a:gd name="connsiteX85" fmla="*/ 238455 w 1062892"/>
              <a:gd name="connsiteY85" fmla="*/ 231957 h 389578"/>
              <a:gd name="connsiteX86" fmla="*/ 231312 w 1062892"/>
              <a:gd name="connsiteY86" fmla="*/ 234338 h 389578"/>
              <a:gd name="connsiteX87" fmla="*/ 174162 w 1062892"/>
              <a:gd name="connsiteY87" fmla="*/ 239100 h 389578"/>
              <a:gd name="connsiteX88" fmla="*/ 159874 w 1062892"/>
              <a:gd name="connsiteY88" fmla="*/ 243863 h 389578"/>
              <a:gd name="connsiteX89" fmla="*/ 152730 w 1062892"/>
              <a:gd name="connsiteY89" fmla="*/ 248625 h 389578"/>
              <a:gd name="connsiteX90" fmla="*/ 119393 w 1062892"/>
              <a:gd name="connsiteY90" fmla="*/ 251007 h 389578"/>
              <a:gd name="connsiteX91" fmla="*/ 109868 w 1062892"/>
              <a:gd name="connsiteY91" fmla="*/ 253388 h 389578"/>
              <a:gd name="connsiteX92" fmla="*/ 93199 w 1062892"/>
              <a:gd name="connsiteY92" fmla="*/ 251007 h 389578"/>
              <a:gd name="connsiteX93" fmla="*/ 67005 w 1062892"/>
              <a:gd name="connsiteY93" fmla="*/ 258018 h 389578"/>
              <a:gd name="connsiteX94" fmla="*/ 48538 w 1062892"/>
              <a:gd name="connsiteY94" fmla="*/ 256086 h 389578"/>
              <a:gd name="connsiteX95" fmla="*/ 26790 w 1062892"/>
              <a:gd name="connsiteY95" fmla="*/ 236137 h 389578"/>
              <a:gd name="connsiteX96" fmla="*/ 21710 w 1062892"/>
              <a:gd name="connsiteY96" fmla="*/ 217403 h 389578"/>
              <a:gd name="connsiteX97" fmla="*/ 7106 w 1062892"/>
              <a:gd name="connsiteY97" fmla="*/ 204597 h 389578"/>
              <a:gd name="connsiteX98" fmla="*/ 6656 w 1062892"/>
              <a:gd name="connsiteY98" fmla="*/ 174807 h 389578"/>
              <a:gd name="connsiteX99" fmla="*/ 24991 w 1062892"/>
              <a:gd name="connsiteY99" fmla="*/ 135675 h 389578"/>
              <a:gd name="connsiteX100" fmla="*/ 3243 w 1062892"/>
              <a:gd name="connsiteY100" fmla="*/ 135541 h 389578"/>
              <a:gd name="connsiteX101" fmla="*/ 15466 w 1062892"/>
              <a:gd name="connsiteY101" fmla="*/ 97257 h 389578"/>
              <a:gd name="connsiteX102" fmla="*/ 18747 w 1062892"/>
              <a:gd name="connsiteY102" fmla="*/ 70481 h 389578"/>
              <a:gd name="connsiteX103" fmla="*/ 26923 w 1062892"/>
              <a:gd name="connsiteY103" fmla="*/ 40691 h 389578"/>
              <a:gd name="connsiteX104" fmla="*/ 94 w 1062892"/>
              <a:gd name="connsiteY104" fmla="*/ 1956 h 389578"/>
              <a:gd name="connsiteX105" fmla="*/ 74149 w 1062892"/>
              <a:gd name="connsiteY105" fmla="*/ 22407 h 389578"/>
              <a:gd name="connsiteX0" fmla="*/ 92676 w 1081419"/>
              <a:gd name="connsiteY0" fmla="*/ 22407 h 389578"/>
              <a:gd name="connsiteX1" fmla="*/ 106964 w 1081419"/>
              <a:gd name="connsiteY1" fmla="*/ 24788 h 389578"/>
              <a:gd name="connsiteX2" fmla="*/ 128395 w 1081419"/>
              <a:gd name="connsiteY2" fmla="*/ 31932 h 389578"/>
              <a:gd name="connsiteX3" fmla="*/ 135539 w 1081419"/>
              <a:gd name="connsiteY3" fmla="*/ 34313 h 389578"/>
              <a:gd name="connsiteX4" fmla="*/ 156970 w 1081419"/>
              <a:gd name="connsiteY4" fmla="*/ 39075 h 389578"/>
              <a:gd name="connsiteX5" fmla="*/ 164114 w 1081419"/>
              <a:gd name="connsiteY5" fmla="*/ 41457 h 389578"/>
              <a:gd name="connsiteX6" fmla="*/ 168876 w 1081419"/>
              <a:gd name="connsiteY6" fmla="*/ 48600 h 389578"/>
              <a:gd name="connsiteX7" fmla="*/ 178401 w 1081419"/>
              <a:gd name="connsiteY7" fmla="*/ 50982 h 389578"/>
              <a:gd name="connsiteX8" fmla="*/ 185545 w 1081419"/>
              <a:gd name="connsiteY8" fmla="*/ 55744 h 389578"/>
              <a:gd name="connsiteX9" fmla="*/ 190307 w 1081419"/>
              <a:gd name="connsiteY9" fmla="*/ 62888 h 389578"/>
              <a:gd name="connsiteX10" fmla="*/ 197451 w 1081419"/>
              <a:gd name="connsiteY10" fmla="*/ 65269 h 389578"/>
              <a:gd name="connsiteX11" fmla="*/ 211739 w 1081419"/>
              <a:gd name="connsiteY11" fmla="*/ 74794 h 389578"/>
              <a:gd name="connsiteX12" fmla="*/ 226026 w 1081419"/>
              <a:gd name="connsiteY12" fmla="*/ 84319 h 389578"/>
              <a:gd name="connsiteX13" fmla="*/ 240314 w 1081419"/>
              <a:gd name="connsiteY13" fmla="*/ 91463 h 389578"/>
              <a:gd name="connsiteX14" fmla="*/ 247457 w 1081419"/>
              <a:gd name="connsiteY14" fmla="*/ 96225 h 389578"/>
              <a:gd name="connsiteX15" fmla="*/ 319345 w 1081419"/>
              <a:gd name="connsiteY15" fmla="*/ 86966 h 389578"/>
              <a:gd name="connsiteX16" fmla="*/ 360858 w 1081419"/>
              <a:gd name="connsiteY16" fmla="*/ 99772 h 389578"/>
              <a:gd name="connsiteX17" fmla="*/ 431263 w 1081419"/>
              <a:gd name="connsiteY17" fmla="*/ 99322 h 389578"/>
              <a:gd name="connsiteX18" fmla="*/ 567975 w 1081419"/>
              <a:gd name="connsiteY18" fmla="*/ 101704 h 389578"/>
              <a:gd name="connsiteX19" fmla="*/ 636633 w 1081419"/>
              <a:gd name="connsiteY19" fmla="*/ 123001 h 389578"/>
              <a:gd name="connsiteX20" fmla="*/ 686057 w 1081419"/>
              <a:gd name="connsiteY20" fmla="*/ 131627 h 389578"/>
              <a:gd name="connsiteX21" fmla="*/ 731751 w 1081419"/>
              <a:gd name="connsiteY21" fmla="*/ 129378 h 389578"/>
              <a:gd name="connsiteX22" fmla="*/ 838457 w 1081419"/>
              <a:gd name="connsiteY22" fmla="*/ 132659 h 389578"/>
              <a:gd name="connsiteX23" fmla="*/ 892776 w 1081419"/>
              <a:gd name="connsiteY23" fmla="*/ 129695 h 389578"/>
              <a:gd name="connsiteX24" fmla="*/ 909445 w 1081419"/>
              <a:gd name="connsiteY24" fmla="*/ 122419 h 389578"/>
              <a:gd name="connsiteX25" fmla="*/ 918970 w 1081419"/>
              <a:gd name="connsiteY25" fmla="*/ 120038 h 389578"/>
              <a:gd name="connsiteX26" fmla="*/ 926114 w 1081419"/>
              <a:gd name="connsiteY26" fmla="*/ 115275 h 389578"/>
              <a:gd name="connsiteX27" fmla="*/ 933257 w 1081419"/>
              <a:gd name="connsiteY27" fmla="*/ 117657 h 389578"/>
              <a:gd name="connsiteX28" fmla="*/ 942782 w 1081419"/>
              <a:gd name="connsiteY28" fmla="*/ 120038 h 389578"/>
              <a:gd name="connsiteX29" fmla="*/ 957070 w 1081419"/>
              <a:gd name="connsiteY29" fmla="*/ 124800 h 389578"/>
              <a:gd name="connsiteX30" fmla="*/ 971357 w 1081419"/>
              <a:gd name="connsiteY30" fmla="*/ 131944 h 389578"/>
              <a:gd name="connsiteX31" fmla="*/ 978501 w 1081419"/>
              <a:gd name="connsiteY31" fmla="*/ 139088 h 389578"/>
              <a:gd name="connsiteX32" fmla="*/ 990407 w 1081419"/>
              <a:gd name="connsiteY32" fmla="*/ 141469 h 389578"/>
              <a:gd name="connsiteX33" fmla="*/ 1004695 w 1081419"/>
              <a:gd name="connsiteY33" fmla="*/ 146232 h 389578"/>
              <a:gd name="connsiteX34" fmla="*/ 1011839 w 1081419"/>
              <a:gd name="connsiteY34" fmla="*/ 148613 h 389578"/>
              <a:gd name="connsiteX35" fmla="*/ 1018982 w 1081419"/>
              <a:gd name="connsiteY35" fmla="*/ 150994 h 389578"/>
              <a:gd name="connsiteX36" fmla="*/ 1026126 w 1081419"/>
              <a:gd name="connsiteY36" fmla="*/ 153375 h 389578"/>
              <a:gd name="connsiteX37" fmla="*/ 1033270 w 1081419"/>
              <a:gd name="connsiteY37" fmla="*/ 158138 h 389578"/>
              <a:gd name="connsiteX38" fmla="*/ 1047557 w 1081419"/>
              <a:gd name="connsiteY38" fmla="*/ 162900 h 389578"/>
              <a:gd name="connsiteX39" fmla="*/ 1054701 w 1081419"/>
              <a:gd name="connsiteY39" fmla="*/ 167663 h 389578"/>
              <a:gd name="connsiteX40" fmla="*/ 1061845 w 1081419"/>
              <a:gd name="connsiteY40" fmla="*/ 170044 h 389578"/>
              <a:gd name="connsiteX41" fmla="*/ 1068989 w 1081419"/>
              <a:gd name="connsiteY41" fmla="*/ 184332 h 389578"/>
              <a:gd name="connsiteX42" fmla="*/ 1076132 w 1081419"/>
              <a:gd name="connsiteY42" fmla="*/ 191475 h 389578"/>
              <a:gd name="connsiteX43" fmla="*/ 1078514 w 1081419"/>
              <a:gd name="connsiteY43" fmla="*/ 222432 h 389578"/>
              <a:gd name="connsiteX44" fmla="*/ 1071370 w 1081419"/>
              <a:gd name="connsiteY44" fmla="*/ 227194 h 389578"/>
              <a:gd name="connsiteX45" fmla="*/ 1064226 w 1081419"/>
              <a:gd name="connsiteY45" fmla="*/ 234338 h 389578"/>
              <a:gd name="connsiteX46" fmla="*/ 1049939 w 1081419"/>
              <a:gd name="connsiteY46" fmla="*/ 243863 h 389578"/>
              <a:gd name="connsiteX47" fmla="*/ 1033270 w 1081419"/>
              <a:gd name="connsiteY47" fmla="*/ 260532 h 389578"/>
              <a:gd name="connsiteX48" fmla="*/ 1026126 w 1081419"/>
              <a:gd name="connsiteY48" fmla="*/ 265294 h 389578"/>
              <a:gd name="connsiteX49" fmla="*/ 1011839 w 1081419"/>
              <a:gd name="connsiteY49" fmla="*/ 293869 h 389578"/>
              <a:gd name="connsiteX50" fmla="*/ 1004695 w 1081419"/>
              <a:gd name="connsiteY50" fmla="*/ 298632 h 389578"/>
              <a:gd name="connsiteX51" fmla="*/ 997551 w 1081419"/>
              <a:gd name="connsiteY51" fmla="*/ 312919 h 389578"/>
              <a:gd name="connsiteX52" fmla="*/ 990407 w 1081419"/>
              <a:gd name="connsiteY52" fmla="*/ 317682 h 389578"/>
              <a:gd name="connsiteX53" fmla="*/ 980882 w 1081419"/>
              <a:gd name="connsiteY53" fmla="*/ 331969 h 389578"/>
              <a:gd name="connsiteX54" fmla="*/ 966595 w 1081419"/>
              <a:gd name="connsiteY54" fmla="*/ 341494 h 389578"/>
              <a:gd name="connsiteX55" fmla="*/ 961832 w 1081419"/>
              <a:gd name="connsiteY55" fmla="*/ 348638 h 389578"/>
              <a:gd name="connsiteX56" fmla="*/ 947545 w 1081419"/>
              <a:gd name="connsiteY56" fmla="*/ 360544 h 389578"/>
              <a:gd name="connsiteX57" fmla="*/ 940401 w 1081419"/>
              <a:gd name="connsiteY57" fmla="*/ 362925 h 389578"/>
              <a:gd name="connsiteX58" fmla="*/ 923732 w 1081419"/>
              <a:gd name="connsiteY58" fmla="*/ 381975 h 389578"/>
              <a:gd name="connsiteX59" fmla="*/ 918970 w 1081419"/>
              <a:gd name="connsiteY59" fmla="*/ 389119 h 389578"/>
              <a:gd name="connsiteX60" fmla="*/ 854676 w 1081419"/>
              <a:gd name="connsiteY60" fmla="*/ 386738 h 389578"/>
              <a:gd name="connsiteX61" fmla="*/ 847532 w 1081419"/>
              <a:gd name="connsiteY61" fmla="*/ 384357 h 389578"/>
              <a:gd name="connsiteX62" fmla="*/ 826101 w 1081419"/>
              <a:gd name="connsiteY62" fmla="*/ 381975 h 389578"/>
              <a:gd name="connsiteX63" fmla="*/ 799907 w 1081419"/>
              <a:gd name="connsiteY63" fmla="*/ 377213 h 389578"/>
              <a:gd name="connsiteX64" fmla="*/ 730851 w 1081419"/>
              <a:gd name="connsiteY64" fmla="*/ 381975 h 389578"/>
              <a:gd name="connsiteX65" fmla="*/ 709420 w 1081419"/>
              <a:gd name="connsiteY65" fmla="*/ 379594 h 389578"/>
              <a:gd name="connsiteX66" fmla="*/ 692751 w 1081419"/>
              <a:gd name="connsiteY66" fmla="*/ 372450 h 389578"/>
              <a:gd name="connsiteX67" fmla="*/ 683226 w 1081419"/>
              <a:gd name="connsiteY67" fmla="*/ 370069 h 389578"/>
              <a:gd name="connsiteX68" fmla="*/ 676082 w 1081419"/>
              <a:gd name="connsiteY68" fmla="*/ 367688 h 389578"/>
              <a:gd name="connsiteX69" fmla="*/ 666557 w 1081419"/>
              <a:gd name="connsiteY69" fmla="*/ 365307 h 389578"/>
              <a:gd name="connsiteX70" fmla="*/ 659414 w 1081419"/>
              <a:gd name="connsiteY70" fmla="*/ 362925 h 389578"/>
              <a:gd name="connsiteX71" fmla="*/ 628457 w 1081419"/>
              <a:gd name="connsiteY71" fmla="*/ 358163 h 389578"/>
              <a:gd name="connsiteX72" fmla="*/ 595120 w 1081419"/>
              <a:gd name="connsiteY72" fmla="*/ 360544 h 389578"/>
              <a:gd name="connsiteX73" fmla="*/ 573689 w 1081419"/>
              <a:gd name="connsiteY73" fmla="*/ 355782 h 389578"/>
              <a:gd name="connsiteX74" fmla="*/ 564164 w 1081419"/>
              <a:gd name="connsiteY74" fmla="*/ 353400 h 389578"/>
              <a:gd name="connsiteX75" fmla="*/ 549876 w 1081419"/>
              <a:gd name="connsiteY75" fmla="*/ 348638 h 389578"/>
              <a:gd name="connsiteX76" fmla="*/ 528445 w 1081419"/>
              <a:gd name="connsiteY76" fmla="*/ 339113 h 389578"/>
              <a:gd name="connsiteX77" fmla="*/ 521301 w 1081419"/>
              <a:gd name="connsiteY77" fmla="*/ 336732 h 389578"/>
              <a:gd name="connsiteX78" fmla="*/ 497489 w 1081419"/>
              <a:gd name="connsiteY78" fmla="*/ 322444 h 389578"/>
              <a:gd name="connsiteX79" fmla="*/ 490345 w 1081419"/>
              <a:gd name="connsiteY79" fmla="*/ 320063 h 389578"/>
              <a:gd name="connsiteX80" fmla="*/ 466532 w 1081419"/>
              <a:gd name="connsiteY80" fmla="*/ 308157 h 389578"/>
              <a:gd name="connsiteX81" fmla="*/ 437825 w 1081419"/>
              <a:gd name="connsiteY81" fmla="*/ 313421 h 389578"/>
              <a:gd name="connsiteX82" fmla="*/ 399991 w 1081419"/>
              <a:gd name="connsiteY82" fmla="*/ 292121 h 389578"/>
              <a:gd name="connsiteX83" fmla="*/ 372314 w 1081419"/>
              <a:gd name="connsiteY83" fmla="*/ 273521 h 389578"/>
              <a:gd name="connsiteX84" fmla="*/ 313949 w 1081419"/>
              <a:gd name="connsiteY84" fmla="*/ 255054 h 389578"/>
              <a:gd name="connsiteX85" fmla="*/ 256982 w 1081419"/>
              <a:gd name="connsiteY85" fmla="*/ 231957 h 389578"/>
              <a:gd name="connsiteX86" fmla="*/ 249839 w 1081419"/>
              <a:gd name="connsiteY86" fmla="*/ 234338 h 389578"/>
              <a:gd name="connsiteX87" fmla="*/ 192689 w 1081419"/>
              <a:gd name="connsiteY87" fmla="*/ 239100 h 389578"/>
              <a:gd name="connsiteX88" fmla="*/ 178401 w 1081419"/>
              <a:gd name="connsiteY88" fmla="*/ 243863 h 389578"/>
              <a:gd name="connsiteX89" fmla="*/ 171257 w 1081419"/>
              <a:gd name="connsiteY89" fmla="*/ 248625 h 389578"/>
              <a:gd name="connsiteX90" fmla="*/ 137920 w 1081419"/>
              <a:gd name="connsiteY90" fmla="*/ 251007 h 389578"/>
              <a:gd name="connsiteX91" fmla="*/ 128395 w 1081419"/>
              <a:gd name="connsiteY91" fmla="*/ 253388 h 389578"/>
              <a:gd name="connsiteX92" fmla="*/ 111726 w 1081419"/>
              <a:gd name="connsiteY92" fmla="*/ 251007 h 389578"/>
              <a:gd name="connsiteX93" fmla="*/ 85532 w 1081419"/>
              <a:gd name="connsiteY93" fmla="*/ 258018 h 389578"/>
              <a:gd name="connsiteX94" fmla="*/ 67065 w 1081419"/>
              <a:gd name="connsiteY94" fmla="*/ 256086 h 389578"/>
              <a:gd name="connsiteX95" fmla="*/ 45317 w 1081419"/>
              <a:gd name="connsiteY95" fmla="*/ 236137 h 389578"/>
              <a:gd name="connsiteX96" fmla="*/ 40237 w 1081419"/>
              <a:gd name="connsiteY96" fmla="*/ 217403 h 389578"/>
              <a:gd name="connsiteX97" fmla="*/ 25633 w 1081419"/>
              <a:gd name="connsiteY97" fmla="*/ 204597 h 389578"/>
              <a:gd name="connsiteX98" fmla="*/ 25183 w 1081419"/>
              <a:gd name="connsiteY98" fmla="*/ 174807 h 389578"/>
              <a:gd name="connsiteX99" fmla="*/ 43518 w 1081419"/>
              <a:gd name="connsiteY99" fmla="*/ 135675 h 389578"/>
              <a:gd name="connsiteX100" fmla="*/ 21770 w 1081419"/>
              <a:gd name="connsiteY100" fmla="*/ 135541 h 389578"/>
              <a:gd name="connsiteX101" fmla="*/ 33993 w 1081419"/>
              <a:gd name="connsiteY101" fmla="*/ 97257 h 389578"/>
              <a:gd name="connsiteX102" fmla="*/ 37274 w 1081419"/>
              <a:gd name="connsiteY102" fmla="*/ 70481 h 389578"/>
              <a:gd name="connsiteX103" fmla="*/ 154 w 1081419"/>
              <a:gd name="connsiteY103" fmla="*/ 32198 h 389578"/>
              <a:gd name="connsiteX104" fmla="*/ 18621 w 1081419"/>
              <a:gd name="connsiteY104" fmla="*/ 1956 h 389578"/>
              <a:gd name="connsiteX105" fmla="*/ 92676 w 1081419"/>
              <a:gd name="connsiteY105" fmla="*/ 22407 h 389578"/>
              <a:gd name="connsiteX0" fmla="*/ 102275 w 1091018"/>
              <a:gd name="connsiteY0" fmla="*/ 22407 h 389578"/>
              <a:gd name="connsiteX1" fmla="*/ 116563 w 1091018"/>
              <a:gd name="connsiteY1" fmla="*/ 24788 h 389578"/>
              <a:gd name="connsiteX2" fmla="*/ 137994 w 1091018"/>
              <a:gd name="connsiteY2" fmla="*/ 31932 h 389578"/>
              <a:gd name="connsiteX3" fmla="*/ 145138 w 1091018"/>
              <a:gd name="connsiteY3" fmla="*/ 34313 h 389578"/>
              <a:gd name="connsiteX4" fmla="*/ 166569 w 1091018"/>
              <a:gd name="connsiteY4" fmla="*/ 39075 h 389578"/>
              <a:gd name="connsiteX5" fmla="*/ 173713 w 1091018"/>
              <a:gd name="connsiteY5" fmla="*/ 41457 h 389578"/>
              <a:gd name="connsiteX6" fmla="*/ 178475 w 1091018"/>
              <a:gd name="connsiteY6" fmla="*/ 48600 h 389578"/>
              <a:gd name="connsiteX7" fmla="*/ 188000 w 1091018"/>
              <a:gd name="connsiteY7" fmla="*/ 50982 h 389578"/>
              <a:gd name="connsiteX8" fmla="*/ 195144 w 1091018"/>
              <a:gd name="connsiteY8" fmla="*/ 55744 h 389578"/>
              <a:gd name="connsiteX9" fmla="*/ 199906 w 1091018"/>
              <a:gd name="connsiteY9" fmla="*/ 62888 h 389578"/>
              <a:gd name="connsiteX10" fmla="*/ 207050 w 1091018"/>
              <a:gd name="connsiteY10" fmla="*/ 65269 h 389578"/>
              <a:gd name="connsiteX11" fmla="*/ 221338 w 1091018"/>
              <a:gd name="connsiteY11" fmla="*/ 74794 h 389578"/>
              <a:gd name="connsiteX12" fmla="*/ 235625 w 1091018"/>
              <a:gd name="connsiteY12" fmla="*/ 84319 h 389578"/>
              <a:gd name="connsiteX13" fmla="*/ 249913 w 1091018"/>
              <a:gd name="connsiteY13" fmla="*/ 91463 h 389578"/>
              <a:gd name="connsiteX14" fmla="*/ 257056 w 1091018"/>
              <a:gd name="connsiteY14" fmla="*/ 96225 h 389578"/>
              <a:gd name="connsiteX15" fmla="*/ 328944 w 1091018"/>
              <a:gd name="connsiteY15" fmla="*/ 86966 h 389578"/>
              <a:gd name="connsiteX16" fmla="*/ 370457 w 1091018"/>
              <a:gd name="connsiteY16" fmla="*/ 99772 h 389578"/>
              <a:gd name="connsiteX17" fmla="*/ 440862 w 1091018"/>
              <a:gd name="connsiteY17" fmla="*/ 99322 h 389578"/>
              <a:gd name="connsiteX18" fmla="*/ 577574 w 1091018"/>
              <a:gd name="connsiteY18" fmla="*/ 101704 h 389578"/>
              <a:gd name="connsiteX19" fmla="*/ 646232 w 1091018"/>
              <a:gd name="connsiteY19" fmla="*/ 123001 h 389578"/>
              <a:gd name="connsiteX20" fmla="*/ 695656 w 1091018"/>
              <a:gd name="connsiteY20" fmla="*/ 131627 h 389578"/>
              <a:gd name="connsiteX21" fmla="*/ 741350 w 1091018"/>
              <a:gd name="connsiteY21" fmla="*/ 129378 h 389578"/>
              <a:gd name="connsiteX22" fmla="*/ 848056 w 1091018"/>
              <a:gd name="connsiteY22" fmla="*/ 132659 h 389578"/>
              <a:gd name="connsiteX23" fmla="*/ 902375 w 1091018"/>
              <a:gd name="connsiteY23" fmla="*/ 129695 h 389578"/>
              <a:gd name="connsiteX24" fmla="*/ 919044 w 1091018"/>
              <a:gd name="connsiteY24" fmla="*/ 122419 h 389578"/>
              <a:gd name="connsiteX25" fmla="*/ 928569 w 1091018"/>
              <a:gd name="connsiteY25" fmla="*/ 120038 h 389578"/>
              <a:gd name="connsiteX26" fmla="*/ 935713 w 1091018"/>
              <a:gd name="connsiteY26" fmla="*/ 115275 h 389578"/>
              <a:gd name="connsiteX27" fmla="*/ 942856 w 1091018"/>
              <a:gd name="connsiteY27" fmla="*/ 117657 h 389578"/>
              <a:gd name="connsiteX28" fmla="*/ 952381 w 1091018"/>
              <a:gd name="connsiteY28" fmla="*/ 120038 h 389578"/>
              <a:gd name="connsiteX29" fmla="*/ 966669 w 1091018"/>
              <a:gd name="connsiteY29" fmla="*/ 124800 h 389578"/>
              <a:gd name="connsiteX30" fmla="*/ 980956 w 1091018"/>
              <a:gd name="connsiteY30" fmla="*/ 131944 h 389578"/>
              <a:gd name="connsiteX31" fmla="*/ 988100 w 1091018"/>
              <a:gd name="connsiteY31" fmla="*/ 139088 h 389578"/>
              <a:gd name="connsiteX32" fmla="*/ 1000006 w 1091018"/>
              <a:gd name="connsiteY32" fmla="*/ 141469 h 389578"/>
              <a:gd name="connsiteX33" fmla="*/ 1014294 w 1091018"/>
              <a:gd name="connsiteY33" fmla="*/ 146232 h 389578"/>
              <a:gd name="connsiteX34" fmla="*/ 1021438 w 1091018"/>
              <a:gd name="connsiteY34" fmla="*/ 148613 h 389578"/>
              <a:gd name="connsiteX35" fmla="*/ 1028581 w 1091018"/>
              <a:gd name="connsiteY35" fmla="*/ 150994 h 389578"/>
              <a:gd name="connsiteX36" fmla="*/ 1035725 w 1091018"/>
              <a:gd name="connsiteY36" fmla="*/ 153375 h 389578"/>
              <a:gd name="connsiteX37" fmla="*/ 1042869 w 1091018"/>
              <a:gd name="connsiteY37" fmla="*/ 158138 h 389578"/>
              <a:gd name="connsiteX38" fmla="*/ 1057156 w 1091018"/>
              <a:gd name="connsiteY38" fmla="*/ 162900 h 389578"/>
              <a:gd name="connsiteX39" fmla="*/ 1064300 w 1091018"/>
              <a:gd name="connsiteY39" fmla="*/ 167663 h 389578"/>
              <a:gd name="connsiteX40" fmla="*/ 1071444 w 1091018"/>
              <a:gd name="connsiteY40" fmla="*/ 170044 h 389578"/>
              <a:gd name="connsiteX41" fmla="*/ 1078588 w 1091018"/>
              <a:gd name="connsiteY41" fmla="*/ 184332 h 389578"/>
              <a:gd name="connsiteX42" fmla="*/ 1085731 w 1091018"/>
              <a:gd name="connsiteY42" fmla="*/ 191475 h 389578"/>
              <a:gd name="connsiteX43" fmla="*/ 1088113 w 1091018"/>
              <a:gd name="connsiteY43" fmla="*/ 222432 h 389578"/>
              <a:gd name="connsiteX44" fmla="*/ 1080969 w 1091018"/>
              <a:gd name="connsiteY44" fmla="*/ 227194 h 389578"/>
              <a:gd name="connsiteX45" fmla="*/ 1073825 w 1091018"/>
              <a:gd name="connsiteY45" fmla="*/ 234338 h 389578"/>
              <a:gd name="connsiteX46" fmla="*/ 1059538 w 1091018"/>
              <a:gd name="connsiteY46" fmla="*/ 243863 h 389578"/>
              <a:gd name="connsiteX47" fmla="*/ 1042869 w 1091018"/>
              <a:gd name="connsiteY47" fmla="*/ 260532 h 389578"/>
              <a:gd name="connsiteX48" fmla="*/ 1035725 w 1091018"/>
              <a:gd name="connsiteY48" fmla="*/ 265294 h 389578"/>
              <a:gd name="connsiteX49" fmla="*/ 1021438 w 1091018"/>
              <a:gd name="connsiteY49" fmla="*/ 293869 h 389578"/>
              <a:gd name="connsiteX50" fmla="*/ 1014294 w 1091018"/>
              <a:gd name="connsiteY50" fmla="*/ 298632 h 389578"/>
              <a:gd name="connsiteX51" fmla="*/ 1007150 w 1091018"/>
              <a:gd name="connsiteY51" fmla="*/ 312919 h 389578"/>
              <a:gd name="connsiteX52" fmla="*/ 1000006 w 1091018"/>
              <a:gd name="connsiteY52" fmla="*/ 317682 h 389578"/>
              <a:gd name="connsiteX53" fmla="*/ 990481 w 1091018"/>
              <a:gd name="connsiteY53" fmla="*/ 331969 h 389578"/>
              <a:gd name="connsiteX54" fmla="*/ 976194 w 1091018"/>
              <a:gd name="connsiteY54" fmla="*/ 341494 h 389578"/>
              <a:gd name="connsiteX55" fmla="*/ 971431 w 1091018"/>
              <a:gd name="connsiteY55" fmla="*/ 348638 h 389578"/>
              <a:gd name="connsiteX56" fmla="*/ 957144 w 1091018"/>
              <a:gd name="connsiteY56" fmla="*/ 360544 h 389578"/>
              <a:gd name="connsiteX57" fmla="*/ 950000 w 1091018"/>
              <a:gd name="connsiteY57" fmla="*/ 362925 h 389578"/>
              <a:gd name="connsiteX58" fmla="*/ 933331 w 1091018"/>
              <a:gd name="connsiteY58" fmla="*/ 381975 h 389578"/>
              <a:gd name="connsiteX59" fmla="*/ 928569 w 1091018"/>
              <a:gd name="connsiteY59" fmla="*/ 389119 h 389578"/>
              <a:gd name="connsiteX60" fmla="*/ 864275 w 1091018"/>
              <a:gd name="connsiteY60" fmla="*/ 386738 h 389578"/>
              <a:gd name="connsiteX61" fmla="*/ 857131 w 1091018"/>
              <a:gd name="connsiteY61" fmla="*/ 384357 h 389578"/>
              <a:gd name="connsiteX62" fmla="*/ 835700 w 1091018"/>
              <a:gd name="connsiteY62" fmla="*/ 381975 h 389578"/>
              <a:gd name="connsiteX63" fmla="*/ 809506 w 1091018"/>
              <a:gd name="connsiteY63" fmla="*/ 377213 h 389578"/>
              <a:gd name="connsiteX64" fmla="*/ 740450 w 1091018"/>
              <a:gd name="connsiteY64" fmla="*/ 381975 h 389578"/>
              <a:gd name="connsiteX65" fmla="*/ 719019 w 1091018"/>
              <a:gd name="connsiteY65" fmla="*/ 379594 h 389578"/>
              <a:gd name="connsiteX66" fmla="*/ 702350 w 1091018"/>
              <a:gd name="connsiteY66" fmla="*/ 372450 h 389578"/>
              <a:gd name="connsiteX67" fmla="*/ 692825 w 1091018"/>
              <a:gd name="connsiteY67" fmla="*/ 370069 h 389578"/>
              <a:gd name="connsiteX68" fmla="*/ 685681 w 1091018"/>
              <a:gd name="connsiteY68" fmla="*/ 367688 h 389578"/>
              <a:gd name="connsiteX69" fmla="*/ 676156 w 1091018"/>
              <a:gd name="connsiteY69" fmla="*/ 365307 h 389578"/>
              <a:gd name="connsiteX70" fmla="*/ 669013 w 1091018"/>
              <a:gd name="connsiteY70" fmla="*/ 362925 h 389578"/>
              <a:gd name="connsiteX71" fmla="*/ 638056 w 1091018"/>
              <a:gd name="connsiteY71" fmla="*/ 358163 h 389578"/>
              <a:gd name="connsiteX72" fmla="*/ 604719 w 1091018"/>
              <a:gd name="connsiteY72" fmla="*/ 360544 h 389578"/>
              <a:gd name="connsiteX73" fmla="*/ 583288 w 1091018"/>
              <a:gd name="connsiteY73" fmla="*/ 355782 h 389578"/>
              <a:gd name="connsiteX74" fmla="*/ 573763 w 1091018"/>
              <a:gd name="connsiteY74" fmla="*/ 353400 h 389578"/>
              <a:gd name="connsiteX75" fmla="*/ 559475 w 1091018"/>
              <a:gd name="connsiteY75" fmla="*/ 348638 h 389578"/>
              <a:gd name="connsiteX76" fmla="*/ 538044 w 1091018"/>
              <a:gd name="connsiteY76" fmla="*/ 339113 h 389578"/>
              <a:gd name="connsiteX77" fmla="*/ 530900 w 1091018"/>
              <a:gd name="connsiteY77" fmla="*/ 336732 h 389578"/>
              <a:gd name="connsiteX78" fmla="*/ 507088 w 1091018"/>
              <a:gd name="connsiteY78" fmla="*/ 322444 h 389578"/>
              <a:gd name="connsiteX79" fmla="*/ 499944 w 1091018"/>
              <a:gd name="connsiteY79" fmla="*/ 320063 h 389578"/>
              <a:gd name="connsiteX80" fmla="*/ 476131 w 1091018"/>
              <a:gd name="connsiteY80" fmla="*/ 308157 h 389578"/>
              <a:gd name="connsiteX81" fmla="*/ 447424 w 1091018"/>
              <a:gd name="connsiteY81" fmla="*/ 313421 h 389578"/>
              <a:gd name="connsiteX82" fmla="*/ 409590 w 1091018"/>
              <a:gd name="connsiteY82" fmla="*/ 292121 h 389578"/>
              <a:gd name="connsiteX83" fmla="*/ 381913 w 1091018"/>
              <a:gd name="connsiteY83" fmla="*/ 273521 h 389578"/>
              <a:gd name="connsiteX84" fmla="*/ 323548 w 1091018"/>
              <a:gd name="connsiteY84" fmla="*/ 255054 h 389578"/>
              <a:gd name="connsiteX85" fmla="*/ 266581 w 1091018"/>
              <a:gd name="connsiteY85" fmla="*/ 231957 h 389578"/>
              <a:gd name="connsiteX86" fmla="*/ 259438 w 1091018"/>
              <a:gd name="connsiteY86" fmla="*/ 234338 h 389578"/>
              <a:gd name="connsiteX87" fmla="*/ 202288 w 1091018"/>
              <a:gd name="connsiteY87" fmla="*/ 239100 h 389578"/>
              <a:gd name="connsiteX88" fmla="*/ 188000 w 1091018"/>
              <a:gd name="connsiteY88" fmla="*/ 243863 h 389578"/>
              <a:gd name="connsiteX89" fmla="*/ 180856 w 1091018"/>
              <a:gd name="connsiteY89" fmla="*/ 248625 h 389578"/>
              <a:gd name="connsiteX90" fmla="*/ 147519 w 1091018"/>
              <a:gd name="connsiteY90" fmla="*/ 251007 h 389578"/>
              <a:gd name="connsiteX91" fmla="*/ 137994 w 1091018"/>
              <a:gd name="connsiteY91" fmla="*/ 253388 h 389578"/>
              <a:gd name="connsiteX92" fmla="*/ 121325 w 1091018"/>
              <a:gd name="connsiteY92" fmla="*/ 251007 h 389578"/>
              <a:gd name="connsiteX93" fmla="*/ 95131 w 1091018"/>
              <a:gd name="connsiteY93" fmla="*/ 258018 h 389578"/>
              <a:gd name="connsiteX94" fmla="*/ 76664 w 1091018"/>
              <a:gd name="connsiteY94" fmla="*/ 256086 h 389578"/>
              <a:gd name="connsiteX95" fmla="*/ 54916 w 1091018"/>
              <a:gd name="connsiteY95" fmla="*/ 236137 h 389578"/>
              <a:gd name="connsiteX96" fmla="*/ 49836 w 1091018"/>
              <a:gd name="connsiteY96" fmla="*/ 217403 h 389578"/>
              <a:gd name="connsiteX97" fmla="*/ 35232 w 1091018"/>
              <a:gd name="connsiteY97" fmla="*/ 204597 h 389578"/>
              <a:gd name="connsiteX98" fmla="*/ 34782 w 1091018"/>
              <a:gd name="connsiteY98" fmla="*/ 174807 h 389578"/>
              <a:gd name="connsiteX99" fmla="*/ 53117 w 1091018"/>
              <a:gd name="connsiteY99" fmla="*/ 135675 h 389578"/>
              <a:gd name="connsiteX100" fmla="*/ 31369 w 1091018"/>
              <a:gd name="connsiteY100" fmla="*/ 135541 h 389578"/>
              <a:gd name="connsiteX101" fmla="*/ 43592 w 1091018"/>
              <a:gd name="connsiteY101" fmla="*/ 97257 h 389578"/>
              <a:gd name="connsiteX102" fmla="*/ 1577 w 1091018"/>
              <a:gd name="connsiteY102" fmla="*/ 73312 h 389578"/>
              <a:gd name="connsiteX103" fmla="*/ 9753 w 1091018"/>
              <a:gd name="connsiteY103" fmla="*/ 32198 h 389578"/>
              <a:gd name="connsiteX104" fmla="*/ 28220 w 1091018"/>
              <a:gd name="connsiteY104" fmla="*/ 1956 h 389578"/>
              <a:gd name="connsiteX105" fmla="*/ 102275 w 1091018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51565 w 1089466"/>
              <a:gd name="connsiteY99" fmla="*/ 135675 h 389578"/>
              <a:gd name="connsiteX100" fmla="*/ 29817 w 1089466"/>
              <a:gd name="connsiteY100" fmla="*/ 135541 h 389578"/>
              <a:gd name="connsiteX101" fmla="*/ 10899 w 1089466"/>
              <a:gd name="connsiteY101" fmla="*/ 102919 h 389578"/>
              <a:gd name="connsiteX102" fmla="*/ 25 w 1089466"/>
              <a:gd name="connsiteY102" fmla="*/ 73312 h 389578"/>
              <a:gd name="connsiteX103" fmla="*/ 8201 w 1089466"/>
              <a:gd name="connsiteY103" fmla="*/ 32198 h 389578"/>
              <a:gd name="connsiteX104" fmla="*/ 26668 w 1089466"/>
              <a:gd name="connsiteY104" fmla="*/ 1956 h 389578"/>
              <a:gd name="connsiteX105" fmla="*/ 100723 w 1089466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11481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74579 w 1089466"/>
              <a:gd name="connsiteY79" fmla="*/ 308157 h 389578"/>
              <a:gd name="connsiteX80" fmla="*/ 445872 w 1089466"/>
              <a:gd name="connsiteY80" fmla="*/ 313421 h 389578"/>
              <a:gd name="connsiteX81" fmla="*/ 408038 w 1089466"/>
              <a:gd name="connsiteY81" fmla="*/ 292121 h 389578"/>
              <a:gd name="connsiteX82" fmla="*/ 380361 w 1089466"/>
              <a:gd name="connsiteY82" fmla="*/ 273521 h 389578"/>
              <a:gd name="connsiteX83" fmla="*/ 321996 w 1089466"/>
              <a:gd name="connsiteY83" fmla="*/ 255054 h 389578"/>
              <a:gd name="connsiteX84" fmla="*/ 265029 w 1089466"/>
              <a:gd name="connsiteY84" fmla="*/ 231957 h 389578"/>
              <a:gd name="connsiteX85" fmla="*/ 257886 w 1089466"/>
              <a:gd name="connsiteY85" fmla="*/ 234338 h 389578"/>
              <a:gd name="connsiteX86" fmla="*/ 200736 w 1089466"/>
              <a:gd name="connsiteY86" fmla="*/ 239100 h 389578"/>
              <a:gd name="connsiteX87" fmla="*/ 186448 w 1089466"/>
              <a:gd name="connsiteY87" fmla="*/ 243863 h 389578"/>
              <a:gd name="connsiteX88" fmla="*/ 179304 w 1089466"/>
              <a:gd name="connsiteY88" fmla="*/ 248625 h 389578"/>
              <a:gd name="connsiteX89" fmla="*/ 145967 w 1089466"/>
              <a:gd name="connsiteY89" fmla="*/ 251007 h 389578"/>
              <a:gd name="connsiteX90" fmla="*/ 136442 w 1089466"/>
              <a:gd name="connsiteY90" fmla="*/ 253388 h 389578"/>
              <a:gd name="connsiteX91" fmla="*/ 119773 w 1089466"/>
              <a:gd name="connsiteY91" fmla="*/ 251007 h 389578"/>
              <a:gd name="connsiteX92" fmla="*/ 93579 w 1089466"/>
              <a:gd name="connsiteY92" fmla="*/ 258018 h 389578"/>
              <a:gd name="connsiteX93" fmla="*/ 75112 w 1089466"/>
              <a:gd name="connsiteY93" fmla="*/ 256086 h 389578"/>
              <a:gd name="connsiteX94" fmla="*/ 47702 w 1089466"/>
              <a:gd name="connsiteY94" fmla="*/ 255954 h 389578"/>
              <a:gd name="connsiteX95" fmla="*/ 11481 w 1089466"/>
              <a:gd name="connsiteY95" fmla="*/ 240051 h 389578"/>
              <a:gd name="connsiteX96" fmla="*/ 13863 w 1089466"/>
              <a:gd name="connsiteY96" fmla="*/ 213090 h 389578"/>
              <a:gd name="connsiteX97" fmla="*/ 16244 w 1089466"/>
              <a:gd name="connsiteY97" fmla="*/ 171976 h 389578"/>
              <a:gd name="connsiteX98" fmla="*/ 29817 w 1089466"/>
              <a:gd name="connsiteY98" fmla="*/ 135541 h 389578"/>
              <a:gd name="connsiteX99" fmla="*/ 10899 w 1089466"/>
              <a:gd name="connsiteY99" fmla="*/ 102919 h 389578"/>
              <a:gd name="connsiteX100" fmla="*/ 25 w 1089466"/>
              <a:gd name="connsiteY100" fmla="*/ 73312 h 389578"/>
              <a:gd name="connsiteX101" fmla="*/ 8201 w 1089466"/>
              <a:gd name="connsiteY101" fmla="*/ 32198 h 389578"/>
              <a:gd name="connsiteX102" fmla="*/ 26668 w 1089466"/>
              <a:gd name="connsiteY102" fmla="*/ 1956 h 389578"/>
              <a:gd name="connsiteX103" fmla="*/ 100723 w 1089466"/>
              <a:gd name="connsiteY103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29817 w 1089466"/>
              <a:gd name="connsiteY97" fmla="*/ 135541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23770 w 1089466"/>
              <a:gd name="connsiteY3" fmla="*/ 6262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95061 w 1089466"/>
              <a:gd name="connsiteY0" fmla="*/ 27780 h 389289"/>
              <a:gd name="connsiteX1" fmla="*/ 115011 w 1089466"/>
              <a:gd name="connsiteY1" fmla="*/ 24499 h 389289"/>
              <a:gd name="connsiteX2" fmla="*/ 136442 w 1089466"/>
              <a:gd name="connsiteY2" fmla="*/ 31643 h 389289"/>
              <a:gd name="connsiteX3" fmla="*/ 123770 w 1089466"/>
              <a:gd name="connsiteY3" fmla="*/ 62334 h 389289"/>
              <a:gd name="connsiteX4" fmla="*/ 165017 w 1089466"/>
              <a:gd name="connsiteY4" fmla="*/ 38786 h 389289"/>
              <a:gd name="connsiteX5" fmla="*/ 172161 w 1089466"/>
              <a:gd name="connsiteY5" fmla="*/ 41168 h 389289"/>
              <a:gd name="connsiteX6" fmla="*/ 168430 w 1089466"/>
              <a:gd name="connsiteY6" fmla="*/ 62465 h 389289"/>
              <a:gd name="connsiteX7" fmla="*/ 180786 w 1089466"/>
              <a:gd name="connsiteY7" fmla="*/ 70509 h 389289"/>
              <a:gd name="connsiteX8" fmla="*/ 193592 w 1089466"/>
              <a:gd name="connsiteY8" fmla="*/ 55455 h 389289"/>
              <a:gd name="connsiteX9" fmla="*/ 198354 w 1089466"/>
              <a:gd name="connsiteY9" fmla="*/ 62599 h 389289"/>
              <a:gd name="connsiteX10" fmla="*/ 205498 w 1089466"/>
              <a:gd name="connsiteY10" fmla="*/ 81966 h 389289"/>
              <a:gd name="connsiteX11" fmla="*/ 219786 w 1089466"/>
              <a:gd name="connsiteY11" fmla="*/ 74505 h 389289"/>
              <a:gd name="connsiteX12" fmla="*/ 234073 w 1089466"/>
              <a:gd name="connsiteY12" fmla="*/ 84030 h 389289"/>
              <a:gd name="connsiteX13" fmla="*/ 248361 w 1089466"/>
              <a:gd name="connsiteY13" fmla="*/ 91174 h 389289"/>
              <a:gd name="connsiteX14" fmla="*/ 327392 w 1089466"/>
              <a:gd name="connsiteY14" fmla="*/ 86677 h 389289"/>
              <a:gd name="connsiteX15" fmla="*/ 368905 w 1089466"/>
              <a:gd name="connsiteY15" fmla="*/ 99483 h 389289"/>
              <a:gd name="connsiteX16" fmla="*/ 439310 w 1089466"/>
              <a:gd name="connsiteY16" fmla="*/ 99033 h 389289"/>
              <a:gd name="connsiteX17" fmla="*/ 576022 w 1089466"/>
              <a:gd name="connsiteY17" fmla="*/ 101415 h 389289"/>
              <a:gd name="connsiteX18" fmla="*/ 644680 w 1089466"/>
              <a:gd name="connsiteY18" fmla="*/ 122712 h 389289"/>
              <a:gd name="connsiteX19" fmla="*/ 694104 w 1089466"/>
              <a:gd name="connsiteY19" fmla="*/ 131338 h 389289"/>
              <a:gd name="connsiteX20" fmla="*/ 739798 w 1089466"/>
              <a:gd name="connsiteY20" fmla="*/ 129089 h 389289"/>
              <a:gd name="connsiteX21" fmla="*/ 846504 w 1089466"/>
              <a:gd name="connsiteY21" fmla="*/ 132370 h 389289"/>
              <a:gd name="connsiteX22" fmla="*/ 900823 w 1089466"/>
              <a:gd name="connsiteY22" fmla="*/ 129406 h 389289"/>
              <a:gd name="connsiteX23" fmla="*/ 917492 w 1089466"/>
              <a:gd name="connsiteY23" fmla="*/ 122130 h 389289"/>
              <a:gd name="connsiteX24" fmla="*/ 927017 w 1089466"/>
              <a:gd name="connsiteY24" fmla="*/ 119749 h 389289"/>
              <a:gd name="connsiteX25" fmla="*/ 934161 w 1089466"/>
              <a:gd name="connsiteY25" fmla="*/ 114986 h 389289"/>
              <a:gd name="connsiteX26" fmla="*/ 941304 w 1089466"/>
              <a:gd name="connsiteY26" fmla="*/ 117368 h 389289"/>
              <a:gd name="connsiteX27" fmla="*/ 950829 w 1089466"/>
              <a:gd name="connsiteY27" fmla="*/ 119749 h 389289"/>
              <a:gd name="connsiteX28" fmla="*/ 965117 w 1089466"/>
              <a:gd name="connsiteY28" fmla="*/ 124511 h 389289"/>
              <a:gd name="connsiteX29" fmla="*/ 979404 w 1089466"/>
              <a:gd name="connsiteY29" fmla="*/ 131655 h 389289"/>
              <a:gd name="connsiteX30" fmla="*/ 986548 w 1089466"/>
              <a:gd name="connsiteY30" fmla="*/ 138799 h 389289"/>
              <a:gd name="connsiteX31" fmla="*/ 998454 w 1089466"/>
              <a:gd name="connsiteY31" fmla="*/ 141180 h 389289"/>
              <a:gd name="connsiteX32" fmla="*/ 1012742 w 1089466"/>
              <a:gd name="connsiteY32" fmla="*/ 145943 h 389289"/>
              <a:gd name="connsiteX33" fmla="*/ 1019886 w 1089466"/>
              <a:gd name="connsiteY33" fmla="*/ 148324 h 389289"/>
              <a:gd name="connsiteX34" fmla="*/ 1027029 w 1089466"/>
              <a:gd name="connsiteY34" fmla="*/ 150705 h 389289"/>
              <a:gd name="connsiteX35" fmla="*/ 1034173 w 1089466"/>
              <a:gd name="connsiteY35" fmla="*/ 153086 h 389289"/>
              <a:gd name="connsiteX36" fmla="*/ 1041317 w 1089466"/>
              <a:gd name="connsiteY36" fmla="*/ 157849 h 389289"/>
              <a:gd name="connsiteX37" fmla="*/ 1055604 w 1089466"/>
              <a:gd name="connsiteY37" fmla="*/ 162611 h 389289"/>
              <a:gd name="connsiteX38" fmla="*/ 1062748 w 1089466"/>
              <a:gd name="connsiteY38" fmla="*/ 167374 h 389289"/>
              <a:gd name="connsiteX39" fmla="*/ 1069892 w 1089466"/>
              <a:gd name="connsiteY39" fmla="*/ 169755 h 389289"/>
              <a:gd name="connsiteX40" fmla="*/ 1077036 w 1089466"/>
              <a:gd name="connsiteY40" fmla="*/ 184043 h 389289"/>
              <a:gd name="connsiteX41" fmla="*/ 1084179 w 1089466"/>
              <a:gd name="connsiteY41" fmla="*/ 191186 h 389289"/>
              <a:gd name="connsiteX42" fmla="*/ 1086561 w 1089466"/>
              <a:gd name="connsiteY42" fmla="*/ 222143 h 389289"/>
              <a:gd name="connsiteX43" fmla="*/ 1079417 w 1089466"/>
              <a:gd name="connsiteY43" fmla="*/ 226905 h 389289"/>
              <a:gd name="connsiteX44" fmla="*/ 1072273 w 1089466"/>
              <a:gd name="connsiteY44" fmla="*/ 234049 h 389289"/>
              <a:gd name="connsiteX45" fmla="*/ 1057986 w 1089466"/>
              <a:gd name="connsiteY45" fmla="*/ 243574 h 389289"/>
              <a:gd name="connsiteX46" fmla="*/ 1041317 w 1089466"/>
              <a:gd name="connsiteY46" fmla="*/ 260243 h 389289"/>
              <a:gd name="connsiteX47" fmla="*/ 1034173 w 1089466"/>
              <a:gd name="connsiteY47" fmla="*/ 265005 h 389289"/>
              <a:gd name="connsiteX48" fmla="*/ 1019886 w 1089466"/>
              <a:gd name="connsiteY48" fmla="*/ 293580 h 389289"/>
              <a:gd name="connsiteX49" fmla="*/ 1012742 w 1089466"/>
              <a:gd name="connsiteY49" fmla="*/ 298343 h 389289"/>
              <a:gd name="connsiteX50" fmla="*/ 1005598 w 1089466"/>
              <a:gd name="connsiteY50" fmla="*/ 312630 h 389289"/>
              <a:gd name="connsiteX51" fmla="*/ 998454 w 1089466"/>
              <a:gd name="connsiteY51" fmla="*/ 317393 h 389289"/>
              <a:gd name="connsiteX52" fmla="*/ 988929 w 1089466"/>
              <a:gd name="connsiteY52" fmla="*/ 331680 h 389289"/>
              <a:gd name="connsiteX53" fmla="*/ 974642 w 1089466"/>
              <a:gd name="connsiteY53" fmla="*/ 341205 h 389289"/>
              <a:gd name="connsiteX54" fmla="*/ 969879 w 1089466"/>
              <a:gd name="connsiteY54" fmla="*/ 348349 h 389289"/>
              <a:gd name="connsiteX55" fmla="*/ 955592 w 1089466"/>
              <a:gd name="connsiteY55" fmla="*/ 360255 h 389289"/>
              <a:gd name="connsiteX56" fmla="*/ 948448 w 1089466"/>
              <a:gd name="connsiteY56" fmla="*/ 362636 h 389289"/>
              <a:gd name="connsiteX57" fmla="*/ 931779 w 1089466"/>
              <a:gd name="connsiteY57" fmla="*/ 381686 h 389289"/>
              <a:gd name="connsiteX58" fmla="*/ 927017 w 1089466"/>
              <a:gd name="connsiteY58" fmla="*/ 388830 h 389289"/>
              <a:gd name="connsiteX59" fmla="*/ 862723 w 1089466"/>
              <a:gd name="connsiteY59" fmla="*/ 386449 h 389289"/>
              <a:gd name="connsiteX60" fmla="*/ 855579 w 1089466"/>
              <a:gd name="connsiteY60" fmla="*/ 384068 h 389289"/>
              <a:gd name="connsiteX61" fmla="*/ 834148 w 1089466"/>
              <a:gd name="connsiteY61" fmla="*/ 381686 h 389289"/>
              <a:gd name="connsiteX62" fmla="*/ 807954 w 1089466"/>
              <a:gd name="connsiteY62" fmla="*/ 376924 h 389289"/>
              <a:gd name="connsiteX63" fmla="*/ 738898 w 1089466"/>
              <a:gd name="connsiteY63" fmla="*/ 381686 h 389289"/>
              <a:gd name="connsiteX64" fmla="*/ 717467 w 1089466"/>
              <a:gd name="connsiteY64" fmla="*/ 379305 h 389289"/>
              <a:gd name="connsiteX65" fmla="*/ 700798 w 1089466"/>
              <a:gd name="connsiteY65" fmla="*/ 372161 h 389289"/>
              <a:gd name="connsiteX66" fmla="*/ 691273 w 1089466"/>
              <a:gd name="connsiteY66" fmla="*/ 369780 h 389289"/>
              <a:gd name="connsiteX67" fmla="*/ 684129 w 1089466"/>
              <a:gd name="connsiteY67" fmla="*/ 367399 h 389289"/>
              <a:gd name="connsiteX68" fmla="*/ 674604 w 1089466"/>
              <a:gd name="connsiteY68" fmla="*/ 365018 h 389289"/>
              <a:gd name="connsiteX69" fmla="*/ 667461 w 1089466"/>
              <a:gd name="connsiteY69" fmla="*/ 362636 h 389289"/>
              <a:gd name="connsiteX70" fmla="*/ 636504 w 1089466"/>
              <a:gd name="connsiteY70" fmla="*/ 357874 h 389289"/>
              <a:gd name="connsiteX71" fmla="*/ 603167 w 1089466"/>
              <a:gd name="connsiteY71" fmla="*/ 360255 h 389289"/>
              <a:gd name="connsiteX72" fmla="*/ 581736 w 1089466"/>
              <a:gd name="connsiteY72" fmla="*/ 355493 h 389289"/>
              <a:gd name="connsiteX73" fmla="*/ 572211 w 1089466"/>
              <a:gd name="connsiteY73" fmla="*/ 353111 h 389289"/>
              <a:gd name="connsiteX74" fmla="*/ 557923 w 1089466"/>
              <a:gd name="connsiteY74" fmla="*/ 348349 h 389289"/>
              <a:gd name="connsiteX75" fmla="*/ 536492 w 1089466"/>
              <a:gd name="connsiteY75" fmla="*/ 338824 h 389289"/>
              <a:gd name="connsiteX76" fmla="*/ 529348 w 1089466"/>
              <a:gd name="connsiteY76" fmla="*/ 336443 h 389289"/>
              <a:gd name="connsiteX77" fmla="*/ 505536 w 1089466"/>
              <a:gd name="connsiteY77" fmla="*/ 322155 h 389289"/>
              <a:gd name="connsiteX78" fmla="*/ 498392 w 1089466"/>
              <a:gd name="connsiteY78" fmla="*/ 319774 h 389289"/>
              <a:gd name="connsiteX79" fmla="*/ 445872 w 1089466"/>
              <a:gd name="connsiteY79" fmla="*/ 313132 h 389289"/>
              <a:gd name="connsiteX80" fmla="*/ 408038 w 1089466"/>
              <a:gd name="connsiteY80" fmla="*/ 291832 h 389289"/>
              <a:gd name="connsiteX81" fmla="*/ 380361 w 1089466"/>
              <a:gd name="connsiteY81" fmla="*/ 273232 h 389289"/>
              <a:gd name="connsiteX82" fmla="*/ 321996 w 1089466"/>
              <a:gd name="connsiteY82" fmla="*/ 254765 h 389289"/>
              <a:gd name="connsiteX83" fmla="*/ 265029 w 1089466"/>
              <a:gd name="connsiteY83" fmla="*/ 231668 h 389289"/>
              <a:gd name="connsiteX84" fmla="*/ 257886 w 1089466"/>
              <a:gd name="connsiteY84" fmla="*/ 234049 h 389289"/>
              <a:gd name="connsiteX85" fmla="*/ 200736 w 1089466"/>
              <a:gd name="connsiteY85" fmla="*/ 238811 h 389289"/>
              <a:gd name="connsiteX86" fmla="*/ 186448 w 1089466"/>
              <a:gd name="connsiteY86" fmla="*/ 232250 h 389289"/>
              <a:gd name="connsiteX87" fmla="*/ 170811 w 1089466"/>
              <a:gd name="connsiteY87" fmla="*/ 239843 h 389289"/>
              <a:gd name="connsiteX88" fmla="*/ 145967 w 1089466"/>
              <a:gd name="connsiteY88" fmla="*/ 250718 h 389289"/>
              <a:gd name="connsiteX89" fmla="*/ 136442 w 1089466"/>
              <a:gd name="connsiteY89" fmla="*/ 253099 h 389289"/>
              <a:gd name="connsiteX90" fmla="*/ 119773 w 1089466"/>
              <a:gd name="connsiteY90" fmla="*/ 250718 h 389289"/>
              <a:gd name="connsiteX91" fmla="*/ 93579 w 1089466"/>
              <a:gd name="connsiteY91" fmla="*/ 257729 h 389289"/>
              <a:gd name="connsiteX92" fmla="*/ 75112 w 1089466"/>
              <a:gd name="connsiteY92" fmla="*/ 255797 h 389289"/>
              <a:gd name="connsiteX93" fmla="*/ 47702 w 1089466"/>
              <a:gd name="connsiteY93" fmla="*/ 255665 h 389289"/>
              <a:gd name="connsiteX94" fmla="*/ 11481 w 1089466"/>
              <a:gd name="connsiteY94" fmla="*/ 239762 h 389289"/>
              <a:gd name="connsiteX95" fmla="*/ 13863 w 1089466"/>
              <a:gd name="connsiteY95" fmla="*/ 212801 h 389289"/>
              <a:gd name="connsiteX96" fmla="*/ 16244 w 1089466"/>
              <a:gd name="connsiteY96" fmla="*/ 171687 h 389289"/>
              <a:gd name="connsiteX97" fmla="*/ 12831 w 1089466"/>
              <a:gd name="connsiteY97" fmla="*/ 140914 h 389289"/>
              <a:gd name="connsiteX98" fmla="*/ 10899 w 1089466"/>
              <a:gd name="connsiteY98" fmla="*/ 102630 h 389289"/>
              <a:gd name="connsiteX99" fmla="*/ 25 w 1089466"/>
              <a:gd name="connsiteY99" fmla="*/ 73023 h 389289"/>
              <a:gd name="connsiteX100" fmla="*/ 8201 w 1089466"/>
              <a:gd name="connsiteY100" fmla="*/ 31909 h 389289"/>
              <a:gd name="connsiteX101" fmla="*/ 26668 w 1089466"/>
              <a:gd name="connsiteY101" fmla="*/ 1667 h 389289"/>
              <a:gd name="connsiteX102" fmla="*/ 95061 w 1089466"/>
              <a:gd name="connsiteY102" fmla="*/ 27780 h 389289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72161 w 1089466"/>
              <a:gd name="connsiteY5" fmla="*/ 39559 h 387680"/>
              <a:gd name="connsiteX6" fmla="*/ 168430 w 1089466"/>
              <a:gd name="connsiteY6" fmla="*/ 60856 h 387680"/>
              <a:gd name="connsiteX7" fmla="*/ 180786 w 1089466"/>
              <a:gd name="connsiteY7" fmla="*/ 68900 h 387680"/>
              <a:gd name="connsiteX8" fmla="*/ 193592 w 1089466"/>
              <a:gd name="connsiteY8" fmla="*/ 53846 h 387680"/>
              <a:gd name="connsiteX9" fmla="*/ 198354 w 1089466"/>
              <a:gd name="connsiteY9" fmla="*/ 60990 h 387680"/>
              <a:gd name="connsiteX10" fmla="*/ 205498 w 1089466"/>
              <a:gd name="connsiteY10" fmla="*/ 80357 h 387680"/>
              <a:gd name="connsiteX11" fmla="*/ 219786 w 1089466"/>
              <a:gd name="connsiteY11" fmla="*/ 72896 h 387680"/>
              <a:gd name="connsiteX12" fmla="*/ 234073 w 1089466"/>
              <a:gd name="connsiteY12" fmla="*/ 82421 h 387680"/>
              <a:gd name="connsiteX13" fmla="*/ 248361 w 1089466"/>
              <a:gd name="connsiteY13" fmla="*/ 89565 h 387680"/>
              <a:gd name="connsiteX14" fmla="*/ 327392 w 1089466"/>
              <a:gd name="connsiteY14" fmla="*/ 85068 h 387680"/>
              <a:gd name="connsiteX15" fmla="*/ 368905 w 1089466"/>
              <a:gd name="connsiteY15" fmla="*/ 97874 h 387680"/>
              <a:gd name="connsiteX16" fmla="*/ 439310 w 1089466"/>
              <a:gd name="connsiteY16" fmla="*/ 97424 h 387680"/>
              <a:gd name="connsiteX17" fmla="*/ 576022 w 1089466"/>
              <a:gd name="connsiteY17" fmla="*/ 99806 h 387680"/>
              <a:gd name="connsiteX18" fmla="*/ 644680 w 1089466"/>
              <a:gd name="connsiteY18" fmla="*/ 121103 h 387680"/>
              <a:gd name="connsiteX19" fmla="*/ 694104 w 1089466"/>
              <a:gd name="connsiteY19" fmla="*/ 129729 h 387680"/>
              <a:gd name="connsiteX20" fmla="*/ 739798 w 1089466"/>
              <a:gd name="connsiteY20" fmla="*/ 127480 h 387680"/>
              <a:gd name="connsiteX21" fmla="*/ 846504 w 1089466"/>
              <a:gd name="connsiteY21" fmla="*/ 130761 h 387680"/>
              <a:gd name="connsiteX22" fmla="*/ 900823 w 1089466"/>
              <a:gd name="connsiteY22" fmla="*/ 127797 h 387680"/>
              <a:gd name="connsiteX23" fmla="*/ 917492 w 1089466"/>
              <a:gd name="connsiteY23" fmla="*/ 120521 h 387680"/>
              <a:gd name="connsiteX24" fmla="*/ 927017 w 1089466"/>
              <a:gd name="connsiteY24" fmla="*/ 118140 h 387680"/>
              <a:gd name="connsiteX25" fmla="*/ 934161 w 1089466"/>
              <a:gd name="connsiteY25" fmla="*/ 113377 h 387680"/>
              <a:gd name="connsiteX26" fmla="*/ 941304 w 1089466"/>
              <a:gd name="connsiteY26" fmla="*/ 115759 h 387680"/>
              <a:gd name="connsiteX27" fmla="*/ 950829 w 1089466"/>
              <a:gd name="connsiteY27" fmla="*/ 118140 h 387680"/>
              <a:gd name="connsiteX28" fmla="*/ 965117 w 1089466"/>
              <a:gd name="connsiteY28" fmla="*/ 122902 h 387680"/>
              <a:gd name="connsiteX29" fmla="*/ 979404 w 1089466"/>
              <a:gd name="connsiteY29" fmla="*/ 130046 h 387680"/>
              <a:gd name="connsiteX30" fmla="*/ 986548 w 1089466"/>
              <a:gd name="connsiteY30" fmla="*/ 137190 h 387680"/>
              <a:gd name="connsiteX31" fmla="*/ 998454 w 1089466"/>
              <a:gd name="connsiteY31" fmla="*/ 139571 h 387680"/>
              <a:gd name="connsiteX32" fmla="*/ 1012742 w 1089466"/>
              <a:gd name="connsiteY32" fmla="*/ 144334 h 387680"/>
              <a:gd name="connsiteX33" fmla="*/ 1019886 w 1089466"/>
              <a:gd name="connsiteY33" fmla="*/ 146715 h 387680"/>
              <a:gd name="connsiteX34" fmla="*/ 1027029 w 1089466"/>
              <a:gd name="connsiteY34" fmla="*/ 149096 h 387680"/>
              <a:gd name="connsiteX35" fmla="*/ 1034173 w 1089466"/>
              <a:gd name="connsiteY35" fmla="*/ 151477 h 387680"/>
              <a:gd name="connsiteX36" fmla="*/ 1041317 w 1089466"/>
              <a:gd name="connsiteY36" fmla="*/ 156240 h 387680"/>
              <a:gd name="connsiteX37" fmla="*/ 1055604 w 1089466"/>
              <a:gd name="connsiteY37" fmla="*/ 161002 h 387680"/>
              <a:gd name="connsiteX38" fmla="*/ 1062748 w 1089466"/>
              <a:gd name="connsiteY38" fmla="*/ 165765 h 387680"/>
              <a:gd name="connsiteX39" fmla="*/ 1069892 w 1089466"/>
              <a:gd name="connsiteY39" fmla="*/ 168146 h 387680"/>
              <a:gd name="connsiteX40" fmla="*/ 1077036 w 1089466"/>
              <a:gd name="connsiteY40" fmla="*/ 182434 h 387680"/>
              <a:gd name="connsiteX41" fmla="*/ 1084179 w 1089466"/>
              <a:gd name="connsiteY41" fmla="*/ 189577 h 387680"/>
              <a:gd name="connsiteX42" fmla="*/ 1086561 w 1089466"/>
              <a:gd name="connsiteY42" fmla="*/ 220534 h 387680"/>
              <a:gd name="connsiteX43" fmla="*/ 1079417 w 1089466"/>
              <a:gd name="connsiteY43" fmla="*/ 225296 h 387680"/>
              <a:gd name="connsiteX44" fmla="*/ 1072273 w 1089466"/>
              <a:gd name="connsiteY44" fmla="*/ 232440 h 387680"/>
              <a:gd name="connsiteX45" fmla="*/ 1057986 w 1089466"/>
              <a:gd name="connsiteY45" fmla="*/ 241965 h 387680"/>
              <a:gd name="connsiteX46" fmla="*/ 1041317 w 1089466"/>
              <a:gd name="connsiteY46" fmla="*/ 258634 h 387680"/>
              <a:gd name="connsiteX47" fmla="*/ 1034173 w 1089466"/>
              <a:gd name="connsiteY47" fmla="*/ 263396 h 387680"/>
              <a:gd name="connsiteX48" fmla="*/ 1019886 w 1089466"/>
              <a:gd name="connsiteY48" fmla="*/ 291971 h 387680"/>
              <a:gd name="connsiteX49" fmla="*/ 1012742 w 1089466"/>
              <a:gd name="connsiteY49" fmla="*/ 296734 h 387680"/>
              <a:gd name="connsiteX50" fmla="*/ 1005598 w 1089466"/>
              <a:gd name="connsiteY50" fmla="*/ 311021 h 387680"/>
              <a:gd name="connsiteX51" fmla="*/ 998454 w 1089466"/>
              <a:gd name="connsiteY51" fmla="*/ 315784 h 387680"/>
              <a:gd name="connsiteX52" fmla="*/ 988929 w 1089466"/>
              <a:gd name="connsiteY52" fmla="*/ 330071 h 387680"/>
              <a:gd name="connsiteX53" fmla="*/ 974642 w 1089466"/>
              <a:gd name="connsiteY53" fmla="*/ 339596 h 387680"/>
              <a:gd name="connsiteX54" fmla="*/ 969879 w 1089466"/>
              <a:gd name="connsiteY54" fmla="*/ 346740 h 387680"/>
              <a:gd name="connsiteX55" fmla="*/ 955592 w 1089466"/>
              <a:gd name="connsiteY55" fmla="*/ 358646 h 387680"/>
              <a:gd name="connsiteX56" fmla="*/ 948448 w 1089466"/>
              <a:gd name="connsiteY56" fmla="*/ 361027 h 387680"/>
              <a:gd name="connsiteX57" fmla="*/ 931779 w 1089466"/>
              <a:gd name="connsiteY57" fmla="*/ 380077 h 387680"/>
              <a:gd name="connsiteX58" fmla="*/ 927017 w 1089466"/>
              <a:gd name="connsiteY58" fmla="*/ 387221 h 387680"/>
              <a:gd name="connsiteX59" fmla="*/ 862723 w 1089466"/>
              <a:gd name="connsiteY59" fmla="*/ 384840 h 387680"/>
              <a:gd name="connsiteX60" fmla="*/ 855579 w 1089466"/>
              <a:gd name="connsiteY60" fmla="*/ 382459 h 387680"/>
              <a:gd name="connsiteX61" fmla="*/ 834148 w 1089466"/>
              <a:gd name="connsiteY61" fmla="*/ 380077 h 387680"/>
              <a:gd name="connsiteX62" fmla="*/ 807954 w 1089466"/>
              <a:gd name="connsiteY62" fmla="*/ 375315 h 387680"/>
              <a:gd name="connsiteX63" fmla="*/ 738898 w 1089466"/>
              <a:gd name="connsiteY63" fmla="*/ 380077 h 387680"/>
              <a:gd name="connsiteX64" fmla="*/ 717467 w 1089466"/>
              <a:gd name="connsiteY64" fmla="*/ 377696 h 387680"/>
              <a:gd name="connsiteX65" fmla="*/ 700798 w 1089466"/>
              <a:gd name="connsiteY65" fmla="*/ 370552 h 387680"/>
              <a:gd name="connsiteX66" fmla="*/ 691273 w 1089466"/>
              <a:gd name="connsiteY66" fmla="*/ 368171 h 387680"/>
              <a:gd name="connsiteX67" fmla="*/ 684129 w 1089466"/>
              <a:gd name="connsiteY67" fmla="*/ 365790 h 387680"/>
              <a:gd name="connsiteX68" fmla="*/ 674604 w 1089466"/>
              <a:gd name="connsiteY68" fmla="*/ 363409 h 387680"/>
              <a:gd name="connsiteX69" fmla="*/ 667461 w 1089466"/>
              <a:gd name="connsiteY69" fmla="*/ 361027 h 387680"/>
              <a:gd name="connsiteX70" fmla="*/ 636504 w 1089466"/>
              <a:gd name="connsiteY70" fmla="*/ 356265 h 387680"/>
              <a:gd name="connsiteX71" fmla="*/ 603167 w 1089466"/>
              <a:gd name="connsiteY71" fmla="*/ 358646 h 387680"/>
              <a:gd name="connsiteX72" fmla="*/ 581736 w 1089466"/>
              <a:gd name="connsiteY72" fmla="*/ 353884 h 387680"/>
              <a:gd name="connsiteX73" fmla="*/ 572211 w 1089466"/>
              <a:gd name="connsiteY73" fmla="*/ 351502 h 387680"/>
              <a:gd name="connsiteX74" fmla="*/ 557923 w 1089466"/>
              <a:gd name="connsiteY74" fmla="*/ 346740 h 387680"/>
              <a:gd name="connsiteX75" fmla="*/ 536492 w 1089466"/>
              <a:gd name="connsiteY75" fmla="*/ 337215 h 387680"/>
              <a:gd name="connsiteX76" fmla="*/ 529348 w 1089466"/>
              <a:gd name="connsiteY76" fmla="*/ 334834 h 387680"/>
              <a:gd name="connsiteX77" fmla="*/ 505536 w 1089466"/>
              <a:gd name="connsiteY77" fmla="*/ 320546 h 387680"/>
              <a:gd name="connsiteX78" fmla="*/ 498392 w 1089466"/>
              <a:gd name="connsiteY78" fmla="*/ 318165 h 387680"/>
              <a:gd name="connsiteX79" fmla="*/ 445872 w 1089466"/>
              <a:gd name="connsiteY79" fmla="*/ 311523 h 387680"/>
              <a:gd name="connsiteX80" fmla="*/ 408038 w 1089466"/>
              <a:gd name="connsiteY80" fmla="*/ 290223 h 387680"/>
              <a:gd name="connsiteX81" fmla="*/ 380361 w 1089466"/>
              <a:gd name="connsiteY81" fmla="*/ 271623 h 387680"/>
              <a:gd name="connsiteX82" fmla="*/ 321996 w 1089466"/>
              <a:gd name="connsiteY82" fmla="*/ 253156 h 387680"/>
              <a:gd name="connsiteX83" fmla="*/ 265029 w 1089466"/>
              <a:gd name="connsiteY83" fmla="*/ 230059 h 387680"/>
              <a:gd name="connsiteX84" fmla="*/ 257886 w 1089466"/>
              <a:gd name="connsiteY84" fmla="*/ 232440 h 387680"/>
              <a:gd name="connsiteX85" fmla="*/ 200736 w 1089466"/>
              <a:gd name="connsiteY85" fmla="*/ 237202 h 387680"/>
              <a:gd name="connsiteX86" fmla="*/ 186448 w 1089466"/>
              <a:gd name="connsiteY86" fmla="*/ 230641 h 387680"/>
              <a:gd name="connsiteX87" fmla="*/ 170811 w 1089466"/>
              <a:gd name="connsiteY87" fmla="*/ 238234 h 387680"/>
              <a:gd name="connsiteX88" fmla="*/ 145967 w 1089466"/>
              <a:gd name="connsiteY88" fmla="*/ 249109 h 387680"/>
              <a:gd name="connsiteX89" fmla="*/ 136442 w 1089466"/>
              <a:gd name="connsiteY89" fmla="*/ 251490 h 387680"/>
              <a:gd name="connsiteX90" fmla="*/ 119773 w 1089466"/>
              <a:gd name="connsiteY90" fmla="*/ 249109 h 387680"/>
              <a:gd name="connsiteX91" fmla="*/ 93579 w 1089466"/>
              <a:gd name="connsiteY91" fmla="*/ 256120 h 387680"/>
              <a:gd name="connsiteX92" fmla="*/ 75112 w 1089466"/>
              <a:gd name="connsiteY92" fmla="*/ 254188 h 387680"/>
              <a:gd name="connsiteX93" fmla="*/ 47702 w 1089466"/>
              <a:gd name="connsiteY93" fmla="*/ 254056 h 387680"/>
              <a:gd name="connsiteX94" fmla="*/ 11481 w 1089466"/>
              <a:gd name="connsiteY94" fmla="*/ 238153 h 387680"/>
              <a:gd name="connsiteX95" fmla="*/ 13863 w 1089466"/>
              <a:gd name="connsiteY95" fmla="*/ 211192 h 387680"/>
              <a:gd name="connsiteX96" fmla="*/ 16244 w 1089466"/>
              <a:gd name="connsiteY96" fmla="*/ 170078 h 387680"/>
              <a:gd name="connsiteX97" fmla="*/ 12831 w 1089466"/>
              <a:gd name="connsiteY97" fmla="*/ 139305 h 387680"/>
              <a:gd name="connsiteX98" fmla="*/ 10899 w 1089466"/>
              <a:gd name="connsiteY98" fmla="*/ 101021 h 387680"/>
              <a:gd name="connsiteX99" fmla="*/ 25 w 1089466"/>
              <a:gd name="connsiteY99" fmla="*/ 71414 h 387680"/>
              <a:gd name="connsiteX100" fmla="*/ 8201 w 1089466"/>
              <a:gd name="connsiteY100" fmla="*/ 30300 h 387680"/>
              <a:gd name="connsiteX101" fmla="*/ 26668 w 1089466"/>
              <a:gd name="connsiteY101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68430 w 1089466"/>
              <a:gd name="connsiteY5" fmla="*/ 60856 h 387680"/>
              <a:gd name="connsiteX6" fmla="*/ 180786 w 1089466"/>
              <a:gd name="connsiteY6" fmla="*/ 68900 h 387680"/>
              <a:gd name="connsiteX7" fmla="*/ 193592 w 1089466"/>
              <a:gd name="connsiteY7" fmla="*/ 53846 h 387680"/>
              <a:gd name="connsiteX8" fmla="*/ 198354 w 1089466"/>
              <a:gd name="connsiteY8" fmla="*/ 60990 h 387680"/>
              <a:gd name="connsiteX9" fmla="*/ 205498 w 1089466"/>
              <a:gd name="connsiteY9" fmla="*/ 80357 h 387680"/>
              <a:gd name="connsiteX10" fmla="*/ 219786 w 1089466"/>
              <a:gd name="connsiteY10" fmla="*/ 72896 h 387680"/>
              <a:gd name="connsiteX11" fmla="*/ 234073 w 1089466"/>
              <a:gd name="connsiteY11" fmla="*/ 82421 h 387680"/>
              <a:gd name="connsiteX12" fmla="*/ 248361 w 1089466"/>
              <a:gd name="connsiteY12" fmla="*/ 89565 h 387680"/>
              <a:gd name="connsiteX13" fmla="*/ 327392 w 1089466"/>
              <a:gd name="connsiteY13" fmla="*/ 85068 h 387680"/>
              <a:gd name="connsiteX14" fmla="*/ 368905 w 1089466"/>
              <a:gd name="connsiteY14" fmla="*/ 97874 h 387680"/>
              <a:gd name="connsiteX15" fmla="*/ 439310 w 1089466"/>
              <a:gd name="connsiteY15" fmla="*/ 97424 h 387680"/>
              <a:gd name="connsiteX16" fmla="*/ 576022 w 1089466"/>
              <a:gd name="connsiteY16" fmla="*/ 99806 h 387680"/>
              <a:gd name="connsiteX17" fmla="*/ 644680 w 1089466"/>
              <a:gd name="connsiteY17" fmla="*/ 121103 h 387680"/>
              <a:gd name="connsiteX18" fmla="*/ 694104 w 1089466"/>
              <a:gd name="connsiteY18" fmla="*/ 129729 h 387680"/>
              <a:gd name="connsiteX19" fmla="*/ 739798 w 1089466"/>
              <a:gd name="connsiteY19" fmla="*/ 127480 h 387680"/>
              <a:gd name="connsiteX20" fmla="*/ 846504 w 1089466"/>
              <a:gd name="connsiteY20" fmla="*/ 130761 h 387680"/>
              <a:gd name="connsiteX21" fmla="*/ 900823 w 1089466"/>
              <a:gd name="connsiteY21" fmla="*/ 127797 h 387680"/>
              <a:gd name="connsiteX22" fmla="*/ 917492 w 1089466"/>
              <a:gd name="connsiteY22" fmla="*/ 120521 h 387680"/>
              <a:gd name="connsiteX23" fmla="*/ 927017 w 1089466"/>
              <a:gd name="connsiteY23" fmla="*/ 118140 h 387680"/>
              <a:gd name="connsiteX24" fmla="*/ 934161 w 1089466"/>
              <a:gd name="connsiteY24" fmla="*/ 113377 h 387680"/>
              <a:gd name="connsiteX25" fmla="*/ 941304 w 1089466"/>
              <a:gd name="connsiteY25" fmla="*/ 115759 h 387680"/>
              <a:gd name="connsiteX26" fmla="*/ 950829 w 1089466"/>
              <a:gd name="connsiteY26" fmla="*/ 118140 h 387680"/>
              <a:gd name="connsiteX27" fmla="*/ 965117 w 1089466"/>
              <a:gd name="connsiteY27" fmla="*/ 122902 h 387680"/>
              <a:gd name="connsiteX28" fmla="*/ 979404 w 1089466"/>
              <a:gd name="connsiteY28" fmla="*/ 130046 h 387680"/>
              <a:gd name="connsiteX29" fmla="*/ 986548 w 1089466"/>
              <a:gd name="connsiteY29" fmla="*/ 137190 h 387680"/>
              <a:gd name="connsiteX30" fmla="*/ 998454 w 1089466"/>
              <a:gd name="connsiteY30" fmla="*/ 139571 h 387680"/>
              <a:gd name="connsiteX31" fmla="*/ 1012742 w 1089466"/>
              <a:gd name="connsiteY31" fmla="*/ 144334 h 387680"/>
              <a:gd name="connsiteX32" fmla="*/ 1019886 w 1089466"/>
              <a:gd name="connsiteY32" fmla="*/ 146715 h 387680"/>
              <a:gd name="connsiteX33" fmla="*/ 1027029 w 1089466"/>
              <a:gd name="connsiteY33" fmla="*/ 149096 h 387680"/>
              <a:gd name="connsiteX34" fmla="*/ 1034173 w 1089466"/>
              <a:gd name="connsiteY34" fmla="*/ 151477 h 387680"/>
              <a:gd name="connsiteX35" fmla="*/ 1041317 w 1089466"/>
              <a:gd name="connsiteY35" fmla="*/ 156240 h 387680"/>
              <a:gd name="connsiteX36" fmla="*/ 1055604 w 1089466"/>
              <a:gd name="connsiteY36" fmla="*/ 161002 h 387680"/>
              <a:gd name="connsiteX37" fmla="*/ 1062748 w 1089466"/>
              <a:gd name="connsiteY37" fmla="*/ 165765 h 387680"/>
              <a:gd name="connsiteX38" fmla="*/ 1069892 w 1089466"/>
              <a:gd name="connsiteY38" fmla="*/ 168146 h 387680"/>
              <a:gd name="connsiteX39" fmla="*/ 1077036 w 1089466"/>
              <a:gd name="connsiteY39" fmla="*/ 182434 h 387680"/>
              <a:gd name="connsiteX40" fmla="*/ 1084179 w 1089466"/>
              <a:gd name="connsiteY40" fmla="*/ 189577 h 387680"/>
              <a:gd name="connsiteX41" fmla="*/ 1086561 w 1089466"/>
              <a:gd name="connsiteY41" fmla="*/ 220534 h 387680"/>
              <a:gd name="connsiteX42" fmla="*/ 1079417 w 1089466"/>
              <a:gd name="connsiteY42" fmla="*/ 225296 h 387680"/>
              <a:gd name="connsiteX43" fmla="*/ 1072273 w 1089466"/>
              <a:gd name="connsiteY43" fmla="*/ 232440 h 387680"/>
              <a:gd name="connsiteX44" fmla="*/ 1057986 w 1089466"/>
              <a:gd name="connsiteY44" fmla="*/ 241965 h 387680"/>
              <a:gd name="connsiteX45" fmla="*/ 1041317 w 1089466"/>
              <a:gd name="connsiteY45" fmla="*/ 258634 h 387680"/>
              <a:gd name="connsiteX46" fmla="*/ 1034173 w 1089466"/>
              <a:gd name="connsiteY46" fmla="*/ 263396 h 387680"/>
              <a:gd name="connsiteX47" fmla="*/ 1019886 w 1089466"/>
              <a:gd name="connsiteY47" fmla="*/ 291971 h 387680"/>
              <a:gd name="connsiteX48" fmla="*/ 1012742 w 1089466"/>
              <a:gd name="connsiteY48" fmla="*/ 296734 h 387680"/>
              <a:gd name="connsiteX49" fmla="*/ 1005598 w 1089466"/>
              <a:gd name="connsiteY49" fmla="*/ 311021 h 387680"/>
              <a:gd name="connsiteX50" fmla="*/ 998454 w 1089466"/>
              <a:gd name="connsiteY50" fmla="*/ 315784 h 387680"/>
              <a:gd name="connsiteX51" fmla="*/ 988929 w 1089466"/>
              <a:gd name="connsiteY51" fmla="*/ 330071 h 387680"/>
              <a:gd name="connsiteX52" fmla="*/ 974642 w 1089466"/>
              <a:gd name="connsiteY52" fmla="*/ 339596 h 387680"/>
              <a:gd name="connsiteX53" fmla="*/ 969879 w 1089466"/>
              <a:gd name="connsiteY53" fmla="*/ 346740 h 387680"/>
              <a:gd name="connsiteX54" fmla="*/ 955592 w 1089466"/>
              <a:gd name="connsiteY54" fmla="*/ 358646 h 387680"/>
              <a:gd name="connsiteX55" fmla="*/ 948448 w 1089466"/>
              <a:gd name="connsiteY55" fmla="*/ 361027 h 387680"/>
              <a:gd name="connsiteX56" fmla="*/ 931779 w 1089466"/>
              <a:gd name="connsiteY56" fmla="*/ 380077 h 387680"/>
              <a:gd name="connsiteX57" fmla="*/ 927017 w 1089466"/>
              <a:gd name="connsiteY57" fmla="*/ 387221 h 387680"/>
              <a:gd name="connsiteX58" fmla="*/ 862723 w 1089466"/>
              <a:gd name="connsiteY58" fmla="*/ 384840 h 387680"/>
              <a:gd name="connsiteX59" fmla="*/ 855579 w 1089466"/>
              <a:gd name="connsiteY59" fmla="*/ 382459 h 387680"/>
              <a:gd name="connsiteX60" fmla="*/ 834148 w 1089466"/>
              <a:gd name="connsiteY60" fmla="*/ 380077 h 387680"/>
              <a:gd name="connsiteX61" fmla="*/ 807954 w 1089466"/>
              <a:gd name="connsiteY61" fmla="*/ 375315 h 387680"/>
              <a:gd name="connsiteX62" fmla="*/ 738898 w 1089466"/>
              <a:gd name="connsiteY62" fmla="*/ 380077 h 387680"/>
              <a:gd name="connsiteX63" fmla="*/ 717467 w 1089466"/>
              <a:gd name="connsiteY63" fmla="*/ 377696 h 387680"/>
              <a:gd name="connsiteX64" fmla="*/ 700798 w 1089466"/>
              <a:gd name="connsiteY64" fmla="*/ 370552 h 387680"/>
              <a:gd name="connsiteX65" fmla="*/ 691273 w 1089466"/>
              <a:gd name="connsiteY65" fmla="*/ 368171 h 387680"/>
              <a:gd name="connsiteX66" fmla="*/ 684129 w 1089466"/>
              <a:gd name="connsiteY66" fmla="*/ 365790 h 387680"/>
              <a:gd name="connsiteX67" fmla="*/ 674604 w 1089466"/>
              <a:gd name="connsiteY67" fmla="*/ 363409 h 387680"/>
              <a:gd name="connsiteX68" fmla="*/ 667461 w 1089466"/>
              <a:gd name="connsiteY68" fmla="*/ 361027 h 387680"/>
              <a:gd name="connsiteX69" fmla="*/ 636504 w 1089466"/>
              <a:gd name="connsiteY69" fmla="*/ 356265 h 387680"/>
              <a:gd name="connsiteX70" fmla="*/ 603167 w 1089466"/>
              <a:gd name="connsiteY70" fmla="*/ 358646 h 387680"/>
              <a:gd name="connsiteX71" fmla="*/ 581736 w 1089466"/>
              <a:gd name="connsiteY71" fmla="*/ 353884 h 387680"/>
              <a:gd name="connsiteX72" fmla="*/ 572211 w 1089466"/>
              <a:gd name="connsiteY72" fmla="*/ 351502 h 387680"/>
              <a:gd name="connsiteX73" fmla="*/ 557923 w 1089466"/>
              <a:gd name="connsiteY73" fmla="*/ 346740 h 387680"/>
              <a:gd name="connsiteX74" fmla="*/ 536492 w 1089466"/>
              <a:gd name="connsiteY74" fmla="*/ 337215 h 387680"/>
              <a:gd name="connsiteX75" fmla="*/ 529348 w 1089466"/>
              <a:gd name="connsiteY75" fmla="*/ 334834 h 387680"/>
              <a:gd name="connsiteX76" fmla="*/ 505536 w 1089466"/>
              <a:gd name="connsiteY76" fmla="*/ 320546 h 387680"/>
              <a:gd name="connsiteX77" fmla="*/ 498392 w 1089466"/>
              <a:gd name="connsiteY77" fmla="*/ 318165 h 387680"/>
              <a:gd name="connsiteX78" fmla="*/ 445872 w 1089466"/>
              <a:gd name="connsiteY78" fmla="*/ 311523 h 387680"/>
              <a:gd name="connsiteX79" fmla="*/ 408038 w 1089466"/>
              <a:gd name="connsiteY79" fmla="*/ 290223 h 387680"/>
              <a:gd name="connsiteX80" fmla="*/ 380361 w 1089466"/>
              <a:gd name="connsiteY80" fmla="*/ 271623 h 387680"/>
              <a:gd name="connsiteX81" fmla="*/ 321996 w 1089466"/>
              <a:gd name="connsiteY81" fmla="*/ 253156 h 387680"/>
              <a:gd name="connsiteX82" fmla="*/ 265029 w 1089466"/>
              <a:gd name="connsiteY82" fmla="*/ 230059 h 387680"/>
              <a:gd name="connsiteX83" fmla="*/ 257886 w 1089466"/>
              <a:gd name="connsiteY83" fmla="*/ 232440 h 387680"/>
              <a:gd name="connsiteX84" fmla="*/ 200736 w 1089466"/>
              <a:gd name="connsiteY84" fmla="*/ 237202 h 387680"/>
              <a:gd name="connsiteX85" fmla="*/ 186448 w 1089466"/>
              <a:gd name="connsiteY85" fmla="*/ 230641 h 387680"/>
              <a:gd name="connsiteX86" fmla="*/ 170811 w 1089466"/>
              <a:gd name="connsiteY86" fmla="*/ 238234 h 387680"/>
              <a:gd name="connsiteX87" fmla="*/ 145967 w 1089466"/>
              <a:gd name="connsiteY87" fmla="*/ 249109 h 387680"/>
              <a:gd name="connsiteX88" fmla="*/ 136442 w 1089466"/>
              <a:gd name="connsiteY88" fmla="*/ 251490 h 387680"/>
              <a:gd name="connsiteX89" fmla="*/ 119773 w 1089466"/>
              <a:gd name="connsiteY89" fmla="*/ 249109 h 387680"/>
              <a:gd name="connsiteX90" fmla="*/ 93579 w 1089466"/>
              <a:gd name="connsiteY90" fmla="*/ 256120 h 387680"/>
              <a:gd name="connsiteX91" fmla="*/ 75112 w 1089466"/>
              <a:gd name="connsiteY91" fmla="*/ 254188 h 387680"/>
              <a:gd name="connsiteX92" fmla="*/ 47702 w 1089466"/>
              <a:gd name="connsiteY92" fmla="*/ 254056 h 387680"/>
              <a:gd name="connsiteX93" fmla="*/ 11481 w 1089466"/>
              <a:gd name="connsiteY93" fmla="*/ 238153 h 387680"/>
              <a:gd name="connsiteX94" fmla="*/ 13863 w 1089466"/>
              <a:gd name="connsiteY94" fmla="*/ 211192 h 387680"/>
              <a:gd name="connsiteX95" fmla="*/ 16244 w 1089466"/>
              <a:gd name="connsiteY95" fmla="*/ 170078 h 387680"/>
              <a:gd name="connsiteX96" fmla="*/ 12831 w 1089466"/>
              <a:gd name="connsiteY96" fmla="*/ 139305 h 387680"/>
              <a:gd name="connsiteX97" fmla="*/ 10899 w 1089466"/>
              <a:gd name="connsiteY97" fmla="*/ 101021 h 387680"/>
              <a:gd name="connsiteX98" fmla="*/ 25 w 1089466"/>
              <a:gd name="connsiteY98" fmla="*/ 71414 h 387680"/>
              <a:gd name="connsiteX99" fmla="*/ 8201 w 1089466"/>
              <a:gd name="connsiteY99" fmla="*/ 30300 h 387680"/>
              <a:gd name="connsiteX100" fmla="*/ 26668 w 1089466"/>
              <a:gd name="connsiteY100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198354 w 1089466"/>
              <a:gd name="connsiteY7" fmla="*/ 60990 h 387680"/>
              <a:gd name="connsiteX8" fmla="*/ 205498 w 1089466"/>
              <a:gd name="connsiteY8" fmla="*/ 80357 h 387680"/>
              <a:gd name="connsiteX9" fmla="*/ 219786 w 1089466"/>
              <a:gd name="connsiteY9" fmla="*/ 72896 h 387680"/>
              <a:gd name="connsiteX10" fmla="*/ 234073 w 1089466"/>
              <a:gd name="connsiteY10" fmla="*/ 82421 h 387680"/>
              <a:gd name="connsiteX11" fmla="*/ 248361 w 1089466"/>
              <a:gd name="connsiteY11" fmla="*/ 89565 h 387680"/>
              <a:gd name="connsiteX12" fmla="*/ 327392 w 1089466"/>
              <a:gd name="connsiteY12" fmla="*/ 85068 h 387680"/>
              <a:gd name="connsiteX13" fmla="*/ 368905 w 1089466"/>
              <a:gd name="connsiteY13" fmla="*/ 97874 h 387680"/>
              <a:gd name="connsiteX14" fmla="*/ 439310 w 1089466"/>
              <a:gd name="connsiteY14" fmla="*/ 97424 h 387680"/>
              <a:gd name="connsiteX15" fmla="*/ 576022 w 1089466"/>
              <a:gd name="connsiteY15" fmla="*/ 99806 h 387680"/>
              <a:gd name="connsiteX16" fmla="*/ 644680 w 1089466"/>
              <a:gd name="connsiteY16" fmla="*/ 121103 h 387680"/>
              <a:gd name="connsiteX17" fmla="*/ 694104 w 1089466"/>
              <a:gd name="connsiteY17" fmla="*/ 129729 h 387680"/>
              <a:gd name="connsiteX18" fmla="*/ 739798 w 1089466"/>
              <a:gd name="connsiteY18" fmla="*/ 127480 h 387680"/>
              <a:gd name="connsiteX19" fmla="*/ 846504 w 1089466"/>
              <a:gd name="connsiteY19" fmla="*/ 130761 h 387680"/>
              <a:gd name="connsiteX20" fmla="*/ 900823 w 1089466"/>
              <a:gd name="connsiteY20" fmla="*/ 127797 h 387680"/>
              <a:gd name="connsiteX21" fmla="*/ 917492 w 1089466"/>
              <a:gd name="connsiteY21" fmla="*/ 120521 h 387680"/>
              <a:gd name="connsiteX22" fmla="*/ 927017 w 1089466"/>
              <a:gd name="connsiteY22" fmla="*/ 118140 h 387680"/>
              <a:gd name="connsiteX23" fmla="*/ 934161 w 1089466"/>
              <a:gd name="connsiteY23" fmla="*/ 113377 h 387680"/>
              <a:gd name="connsiteX24" fmla="*/ 941304 w 1089466"/>
              <a:gd name="connsiteY24" fmla="*/ 115759 h 387680"/>
              <a:gd name="connsiteX25" fmla="*/ 950829 w 1089466"/>
              <a:gd name="connsiteY25" fmla="*/ 118140 h 387680"/>
              <a:gd name="connsiteX26" fmla="*/ 965117 w 1089466"/>
              <a:gd name="connsiteY26" fmla="*/ 122902 h 387680"/>
              <a:gd name="connsiteX27" fmla="*/ 979404 w 1089466"/>
              <a:gd name="connsiteY27" fmla="*/ 130046 h 387680"/>
              <a:gd name="connsiteX28" fmla="*/ 986548 w 1089466"/>
              <a:gd name="connsiteY28" fmla="*/ 137190 h 387680"/>
              <a:gd name="connsiteX29" fmla="*/ 998454 w 1089466"/>
              <a:gd name="connsiteY29" fmla="*/ 139571 h 387680"/>
              <a:gd name="connsiteX30" fmla="*/ 1012742 w 1089466"/>
              <a:gd name="connsiteY30" fmla="*/ 144334 h 387680"/>
              <a:gd name="connsiteX31" fmla="*/ 1019886 w 1089466"/>
              <a:gd name="connsiteY31" fmla="*/ 146715 h 387680"/>
              <a:gd name="connsiteX32" fmla="*/ 1027029 w 1089466"/>
              <a:gd name="connsiteY32" fmla="*/ 149096 h 387680"/>
              <a:gd name="connsiteX33" fmla="*/ 1034173 w 1089466"/>
              <a:gd name="connsiteY33" fmla="*/ 151477 h 387680"/>
              <a:gd name="connsiteX34" fmla="*/ 1041317 w 1089466"/>
              <a:gd name="connsiteY34" fmla="*/ 156240 h 387680"/>
              <a:gd name="connsiteX35" fmla="*/ 1055604 w 1089466"/>
              <a:gd name="connsiteY35" fmla="*/ 161002 h 387680"/>
              <a:gd name="connsiteX36" fmla="*/ 1062748 w 1089466"/>
              <a:gd name="connsiteY36" fmla="*/ 165765 h 387680"/>
              <a:gd name="connsiteX37" fmla="*/ 1069892 w 1089466"/>
              <a:gd name="connsiteY37" fmla="*/ 168146 h 387680"/>
              <a:gd name="connsiteX38" fmla="*/ 1077036 w 1089466"/>
              <a:gd name="connsiteY38" fmla="*/ 182434 h 387680"/>
              <a:gd name="connsiteX39" fmla="*/ 1084179 w 1089466"/>
              <a:gd name="connsiteY39" fmla="*/ 189577 h 387680"/>
              <a:gd name="connsiteX40" fmla="*/ 1086561 w 1089466"/>
              <a:gd name="connsiteY40" fmla="*/ 220534 h 387680"/>
              <a:gd name="connsiteX41" fmla="*/ 1079417 w 1089466"/>
              <a:gd name="connsiteY41" fmla="*/ 225296 h 387680"/>
              <a:gd name="connsiteX42" fmla="*/ 1072273 w 1089466"/>
              <a:gd name="connsiteY42" fmla="*/ 232440 h 387680"/>
              <a:gd name="connsiteX43" fmla="*/ 1057986 w 1089466"/>
              <a:gd name="connsiteY43" fmla="*/ 241965 h 387680"/>
              <a:gd name="connsiteX44" fmla="*/ 1041317 w 1089466"/>
              <a:gd name="connsiteY44" fmla="*/ 258634 h 387680"/>
              <a:gd name="connsiteX45" fmla="*/ 1034173 w 1089466"/>
              <a:gd name="connsiteY45" fmla="*/ 263396 h 387680"/>
              <a:gd name="connsiteX46" fmla="*/ 1019886 w 1089466"/>
              <a:gd name="connsiteY46" fmla="*/ 291971 h 387680"/>
              <a:gd name="connsiteX47" fmla="*/ 1012742 w 1089466"/>
              <a:gd name="connsiteY47" fmla="*/ 296734 h 387680"/>
              <a:gd name="connsiteX48" fmla="*/ 1005598 w 1089466"/>
              <a:gd name="connsiteY48" fmla="*/ 311021 h 387680"/>
              <a:gd name="connsiteX49" fmla="*/ 998454 w 1089466"/>
              <a:gd name="connsiteY49" fmla="*/ 315784 h 387680"/>
              <a:gd name="connsiteX50" fmla="*/ 988929 w 1089466"/>
              <a:gd name="connsiteY50" fmla="*/ 330071 h 387680"/>
              <a:gd name="connsiteX51" fmla="*/ 974642 w 1089466"/>
              <a:gd name="connsiteY51" fmla="*/ 339596 h 387680"/>
              <a:gd name="connsiteX52" fmla="*/ 969879 w 1089466"/>
              <a:gd name="connsiteY52" fmla="*/ 346740 h 387680"/>
              <a:gd name="connsiteX53" fmla="*/ 955592 w 1089466"/>
              <a:gd name="connsiteY53" fmla="*/ 358646 h 387680"/>
              <a:gd name="connsiteX54" fmla="*/ 948448 w 1089466"/>
              <a:gd name="connsiteY54" fmla="*/ 361027 h 387680"/>
              <a:gd name="connsiteX55" fmla="*/ 931779 w 1089466"/>
              <a:gd name="connsiteY55" fmla="*/ 380077 h 387680"/>
              <a:gd name="connsiteX56" fmla="*/ 927017 w 1089466"/>
              <a:gd name="connsiteY56" fmla="*/ 387221 h 387680"/>
              <a:gd name="connsiteX57" fmla="*/ 862723 w 1089466"/>
              <a:gd name="connsiteY57" fmla="*/ 384840 h 387680"/>
              <a:gd name="connsiteX58" fmla="*/ 855579 w 1089466"/>
              <a:gd name="connsiteY58" fmla="*/ 382459 h 387680"/>
              <a:gd name="connsiteX59" fmla="*/ 834148 w 1089466"/>
              <a:gd name="connsiteY59" fmla="*/ 380077 h 387680"/>
              <a:gd name="connsiteX60" fmla="*/ 807954 w 1089466"/>
              <a:gd name="connsiteY60" fmla="*/ 375315 h 387680"/>
              <a:gd name="connsiteX61" fmla="*/ 738898 w 1089466"/>
              <a:gd name="connsiteY61" fmla="*/ 380077 h 387680"/>
              <a:gd name="connsiteX62" fmla="*/ 717467 w 1089466"/>
              <a:gd name="connsiteY62" fmla="*/ 377696 h 387680"/>
              <a:gd name="connsiteX63" fmla="*/ 700798 w 1089466"/>
              <a:gd name="connsiteY63" fmla="*/ 370552 h 387680"/>
              <a:gd name="connsiteX64" fmla="*/ 691273 w 1089466"/>
              <a:gd name="connsiteY64" fmla="*/ 368171 h 387680"/>
              <a:gd name="connsiteX65" fmla="*/ 684129 w 1089466"/>
              <a:gd name="connsiteY65" fmla="*/ 365790 h 387680"/>
              <a:gd name="connsiteX66" fmla="*/ 674604 w 1089466"/>
              <a:gd name="connsiteY66" fmla="*/ 363409 h 387680"/>
              <a:gd name="connsiteX67" fmla="*/ 667461 w 1089466"/>
              <a:gd name="connsiteY67" fmla="*/ 361027 h 387680"/>
              <a:gd name="connsiteX68" fmla="*/ 636504 w 1089466"/>
              <a:gd name="connsiteY68" fmla="*/ 356265 h 387680"/>
              <a:gd name="connsiteX69" fmla="*/ 603167 w 1089466"/>
              <a:gd name="connsiteY69" fmla="*/ 358646 h 387680"/>
              <a:gd name="connsiteX70" fmla="*/ 581736 w 1089466"/>
              <a:gd name="connsiteY70" fmla="*/ 353884 h 387680"/>
              <a:gd name="connsiteX71" fmla="*/ 572211 w 1089466"/>
              <a:gd name="connsiteY71" fmla="*/ 351502 h 387680"/>
              <a:gd name="connsiteX72" fmla="*/ 557923 w 1089466"/>
              <a:gd name="connsiteY72" fmla="*/ 346740 h 387680"/>
              <a:gd name="connsiteX73" fmla="*/ 536492 w 1089466"/>
              <a:gd name="connsiteY73" fmla="*/ 337215 h 387680"/>
              <a:gd name="connsiteX74" fmla="*/ 529348 w 1089466"/>
              <a:gd name="connsiteY74" fmla="*/ 334834 h 387680"/>
              <a:gd name="connsiteX75" fmla="*/ 505536 w 1089466"/>
              <a:gd name="connsiteY75" fmla="*/ 320546 h 387680"/>
              <a:gd name="connsiteX76" fmla="*/ 498392 w 1089466"/>
              <a:gd name="connsiteY76" fmla="*/ 318165 h 387680"/>
              <a:gd name="connsiteX77" fmla="*/ 445872 w 1089466"/>
              <a:gd name="connsiteY77" fmla="*/ 311523 h 387680"/>
              <a:gd name="connsiteX78" fmla="*/ 408038 w 1089466"/>
              <a:gd name="connsiteY78" fmla="*/ 290223 h 387680"/>
              <a:gd name="connsiteX79" fmla="*/ 380361 w 1089466"/>
              <a:gd name="connsiteY79" fmla="*/ 271623 h 387680"/>
              <a:gd name="connsiteX80" fmla="*/ 321996 w 1089466"/>
              <a:gd name="connsiteY80" fmla="*/ 253156 h 387680"/>
              <a:gd name="connsiteX81" fmla="*/ 265029 w 1089466"/>
              <a:gd name="connsiteY81" fmla="*/ 230059 h 387680"/>
              <a:gd name="connsiteX82" fmla="*/ 257886 w 1089466"/>
              <a:gd name="connsiteY82" fmla="*/ 232440 h 387680"/>
              <a:gd name="connsiteX83" fmla="*/ 200736 w 1089466"/>
              <a:gd name="connsiteY83" fmla="*/ 237202 h 387680"/>
              <a:gd name="connsiteX84" fmla="*/ 186448 w 1089466"/>
              <a:gd name="connsiteY84" fmla="*/ 230641 h 387680"/>
              <a:gd name="connsiteX85" fmla="*/ 170811 w 1089466"/>
              <a:gd name="connsiteY85" fmla="*/ 238234 h 387680"/>
              <a:gd name="connsiteX86" fmla="*/ 145967 w 1089466"/>
              <a:gd name="connsiteY86" fmla="*/ 249109 h 387680"/>
              <a:gd name="connsiteX87" fmla="*/ 136442 w 1089466"/>
              <a:gd name="connsiteY87" fmla="*/ 251490 h 387680"/>
              <a:gd name="connsiteX88" fmla="*/ 119773 w 1089466"/>
              <a:gd name="connsiteY88" fmla="*/ 249109 h 387680"/>
              <a:gd name="connsiteX89" fmla="*/ 93579 w 1089466"/>
              <a:gd name="connsiteY89" fmla="*/ 256120 h 387680"/>
              <a:gd name="connsiteX90" fmla="*/ 75112 w 1089466"/>
              <a:gd name="connsiteY90" fmla="*/ 254188 h 387680"/>
              <a:gd name="connsiteX91" fmla="*/ 47702 w 1089466"/>
              <a:gd name="connsiteY91" fmla="*/ 254056 h 387680"/>
              <a:gd name="connsiteX92" fmla="*/ 11481 w 1089466"/>
              <a:gd name="connsiteY92" fmla="*/ 238153 h 387680"/>
              <a:gd name="connsiteX93" fmla="*/ 13863 w 1089466"/>
              <a:gd name="connsiteY93" fmla="*/ 211192 h 387680"/>
              <a:gd name="connsiteX94" fmla="*/ 16244 w 1089466"/>
              <a:gd name="connsiteY94" fmla="*/ 170078 h 387680"/>
              <a:gd name="connsiteX95" fmla="*/ 12831 w 1089466"/>
              <a:gd name="connsiteY95" fmla="*/ 139305 h 387680"/>
              <a:gd name="connsiteX96" fmla="*/ 10899 w 1089466"/>
              <a:gd name="connsiteY96" fmla="*/ 101021 h 387680"/>
              <a:gd name="connsiteX97" fmla="*/ 25 w 1089466"/>
              <a:gd name="connsiteY97" fmla="*/ 71414 h 387680"/>
              <a:gd name="connsiteX98" fmla="*/ 8201 w 1089466"/>
              <a:gd name="connsiteY98" fmla="*/ 30300 h 387680"/>
              <a:gd name="connsiteX99" fmla="*/ 26668 w 1089466"/>
              <a:gd name="connsiteY99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205498 w 1089466"/>
              <a:gd name="connsiteY7" fmla="*/ 80357 h 387680"/>
              <a:gd name="connsiteX8" fmla="*/ 219786 w 1089466"/>
              <a:gd name="connsiteY8" fmla="*/ 72896 h 387680"/>
              <a:gd name="connsiteX9" fmla="*/ 234073 w 1089466"/>
              <a:gd name="connsiteY9" fmla="*/ 82421 h 387680"/>
              <a:gd name="connsiteX10" fmla="*/ 248361 w 1089466"/>
              <a:gd name="connsiteY10" fmla="*/ 89565 h 387680"/>
              <a:gd name="connsiteX11" fmla="*/ 327392 w 1089466"/>
              <a:gd name="connsiteY11" fmla="*/ 85068 h 387680"/>
              <a:gd name="connsiteX12" fmla="*/ 368905 w 1089466"/>
              <a:gd name="connsiteY12" fmla="*/ 97874 h 387680"/>
              <a:gd name="connsiteX13" fmla="*/ 439310 w 1089466"/>
              <a:gd name="connsiteY13" fmla="*/ 97424 h 387680"/>
              <a:gd name="connsiteX14" fmla="*/ 576022 w 1089466"/>
              <a:gd name="connsiteY14" fmla="*/ 99806 h 387680"/>
              <a:gd name="connsiteX15" fmla="*/ 644680 w 1089466"/>
              <a:gd name="connsiteY15" fmla="*/ 121103 h 387680"/>
              <a:gd name="connsiteX16" fmla="*/ 694104 w 1089466"/>
              <a:gd name="connsiteY16" fmla="*/ 129729 h 387680"/>
              <a:gd name="connsiteX17" fmla="*/ 739798 w 1089466"/>
              <a:gd name="connsiteY17" fmla="*/ 127480 h 387680"/>
              <a:gd name="connsiteX18" fmla="*/ 846504 w 1089466"/>
              <a:gd name="connsiteY18" fmla="*/ 130761 h 387680"/>
              <a:gd name="connsiteX19" fmla="*/ 900823 w 1089466"/>
              <a:gd name="connsiteY19" fmla="*/ 127797 h 387680"/>
              <a:gd name="connsiteX20" fmla="*/ 917492 w 1089466"/>
              <a:gd name="connsiteY20" fmla="*/ 120521 h 387680"/>
              <a:gd name="connsiteX21" fmla="*/ 927017 w 1089466"/>
              <a:gd name="connsiteY21" fmla="*/ 118140 h 387680"/>
              <a:gd name="connsiteX22" fmla="*/ 934161 w 1089466"/>
              <a:gd name="connsiteY22" fmla="*/ 113377 h 387680"/>
              <a:gd name="connsiteX23" fmla="*/ 941304 w 1089466"/>
              <a:gd name="connsiteY23" fmla="*/ 115759 h 387680"/>
              <a:gd name="connsiteX24" fmla="*/ 950829 w 1089466"/>
              <a:gd name="connsiteY24" fmla="*/ 118140 h 387680"/>
              <a:gd name="connsiteX25" fmla="*/ 965117 w 1089466"/>
              <a:gd name="connsiteY25" fmla="*/ 122902 h 387680"/>
              <a:gd name="connsiteX26" fmla="*/ 979404 w 1089466"/>
              <a:gd name="connsiteY26" fmla="*/ 130046 h 387680"/>
              <a:gd name="connsiteX27" fmla="*/ 986548 w 1089466"/>
              <a:gd name="connsiteY27" fmla="*/ 137190 h 387680"/>
              <a:gd name="connsiteX28" fmla="*/ 998454 w 1089466"/>
              <a:gd name="connsiteY28" fmla="*/ 139571 h 387680"/>
              <a:gd name="connsiteX29" fmla="*/ 1012742 w 1089466"/>
              <a:gd name="connsiteY29" fmla="*/ 144334 h 387680"/>
              <a:gd name="connsiteX30" fmla="*/ 1019886 w 1089466"/>
              <a:gd name="connsiteY30" fmla="*/ 146715 h 387680"/>
              <a:gd name="connsiteX31" fmla="*/ 1027029 w 1089466"/>
              <a:gd name="connsiteY31" fmla="*/ 149096 h 387680"/>
              <a:gd name="connsiteX32" fmla="*/ 1034173 w 1089466"/>
              <a:gd name="connsiteY32" fmla="*/ 151477 h 387680"/>
              <a:gd name="connsiteX33" fmla="*/ 1041317 w 1089466"/>
              <a:gd name="connsiteY33" fmla="*/ 156240 h 387680"/>
              <a:gd name="connsiteX34" fmla="*/ 1055604 w 1089466"/>
              <a:gd name="connsiteY34" fmla="*/ 161002 h 387680"/>
              <a:gd name="connsiteX35" fmla="*/ 1062748 w 1089466"/>
              <a:gd name="connsiteY35" fmla="*/ 165765 h 387680"/>
              <a:gd name="connsiteX36" fmla="*/ 1069892 w 1089466"/>
              <a:gd name="connsiteY36" fmla="*/ 168146 h 387680"/>
              <a:gd name="connsiteX37" fmla="*/ 1077036 w 1089466"/>
              <a:gd name="connsiteY37" fmla="*/ 182434 h 387680"/>
              <a:gd name="connsiteX38" fmla="*/ 1084179 w 1089466"/>
              <a:gd name="connsiteY38" fmla="*/ 189577 h 387680"/>
              <a:gd name="connsiteX39" fmla="*/ 1086561 w 1089466"/>
              <a:gd name="connsiteY39" fmla="*/ 220534 h 387680"/>
              <a:gd name="connsiteX40" fmla="*/ 1079417 w 1089466"/>
              <a:gd name="connsiteY40" fmla="*/ 225296 h 387680"/>
              <a:gd name="connsiteX41" fmla="*/ 1072273 w 1089466"/>
              <a:gd name="connsiteY41" fmla="*/ 232440 h 387680"/>
              <a:gd name="connsiteX42" fmla="*/ 1057986 w 1089466"/>
              <a:gd name="connsiteY42" fmla="*/ 241965 h 387680"/>
              <a:gd name="connsiteX43" fmla="*/ 1041317 w 1089466"/>
              <a:gd name="connsiteY43" fmla="*/ 258634 h 387680"/>
              <a:gd name="connsiteX44" fmla="*/ 1034173 w 1089466"/>
              <a:gd name="connsiteY44" fmla="*/ 263396 h 387680"/>
              <a:gd name="connsiteX45" fmla="*/ 1019886 w 1089466"/>
              <a:gd name="connsiteY45" fmla="*/ 291971 h 387680"/>
              <a:gd name="connsiteX46" fmla="*/ 1012742 w 1089466"/>
              <a:gd name="connsiteY46" fmla="*/ 296734 h 387680"/>
              <a:gd name="connsiteX47" fmla="*/ 1005598 w 1089466"/>
              <a:gd name="connsiteY47" fmla="*/ 311021 h 387680"/>
              <a:gd name="connsiteX48" fmla="*/ 998454 w 1089466"/>
              <a:gd name="connsiteY48" fmla="*/ 315784 h 387680"/>
              <a:gd name="connsiteX49" fmla="*/ 988929 w 1089466"/>
              <a:gd name="connsiteY49" fmla="*/ 330071 h 387680"/>
              <a:gd name="connsiteX50" fmla="*/ 974642 w 1089466"/>
              <a:gd name="connsiteY50" fmla="*/ 339596 h 387680"/>
              <a:gd name="connsiteX51" fmla="*/ 969879 w 1089466"/>
              <a:gd name="connsiteY51" fmla="*/ 346740 h 387680"/>
              <a:gd name="connsiteX52" fmla="*/ 955592 w 1089466"/>
              <a:gd name="connsiteY52" fmla="*/ 358646 h 387680"/>
              <a:gd name="connsiteX53" fmla="*/ 948448 w 1089466"/>
              <a:gd name="connsiteY53" fmla="*/ 361027 h 387680"/>
              <a:gd name="connsiteX54" fmla="*/ 931779 w 1089466"/>
              <a:gd name="connsiteY54" fmla="*/ 380077 h 387680"/>
              <a:gd name="connsiteX55" fmla="*/ 927017 w 1089466"/>
              <a:gd name="connsiteY55" fmla="*/ 387221 h 387680"/>
              <a:gd name="connsiteX56" fmla="*/ 862723 w 1089466"/>
              <a:gd name="connsiteY56" fmla="*/ 384840 h 387680"/>
              <a:gd name="connsiteX57" fmla="*/ 855579 w 1089466"/>
              <a:gd name="connsiteY57" fmla="*/ 382459 h 387680"/>
              <a:gd name="connsiteX58" fmla="*/ 834148 w 1089466"/>
              <a:gd name="connsiteY58" fmla="*/ 380077 h 387680"/>
              <a:gd name="connsiteX59" fmla="*/ 807954 w 1089466"/>
              <a:gd name="connsiteY59" fmla="*/ 375315 h 387680"/>
              <a:gd name="connsiteX60" fmla="*/ 738898 w 1089466"/>
              <a:gd name="connsiteY60" fmla="*/ 380077 h 387680"/>
              <a:gd name="connsiteX61" fmla="*/ 717467 w 1089466"/>
              <a:gd name="connsiteY61" fmla="*/ 377696 h 387680"/>
              <a:gd name="connsiteX62" fmla="*/ 700798 w 1089466"/>
              <a:gd name="connsiteY62" fmla="*/ 370552 h 387680"/>
              <a:gd name="connsiteX63" fmla="*/ 691273 w 1089466"/>
              <a:gd name="connsiteY63" fmla="*/ 368171 h 387680"/>
              <a:gd name="connsiteX64" fmla="*/ 684129 w 1089466"/>
              <a:gd name="connsiteY64" fmla="*/ 365790 h 387680"/>
              <a:gd name="connsiteX65" fmla="*/ 674604 w 1089466"/>
              <a:gd name="connsiteY65" fmla="*/ 363409 h 387680"/>
              <a:gd name="connsiteX66" fmla="*/ 667461 w 1089466"/>
              <a:gd name="connsiteY66" fmla="*/ 361027 h 387680"/>
              <a:gd name="connsiteX67" fmla="*/ 636504 w 1089466"/>
              <a:gd name="connsiteY67" fmla="*/ 356265 h 387680"/>
              <a:gd name="connsiteX68" fmla="*/ 603167 w 1089466"/>
              <a:gd name="connsiteY68" fmla="*/ 358646 h 387680"/>
              <a:gd name="connsiteX69" fmla="*/ 581736 w 1089466"/>
              <a:gd name="connsiteY69" fmla="*/ 353884 h 387680"/>
              <a:gd name="connsiteX70" fmla="*/ 572211 w 1089466"/>
              <a:gd name="connsiteY70" fmla="*/ 351502 h 387680"/>
              <a:gd name="connsiteX71" fmla="*/ 557923 w 1089466"/>
              <a:gd name="connsiteY71" fmla="*/ 346740 h 387680"/>
              <a:gd name="connsiteX72" fmla="*/ 536492 w 1089466"/>
              <a:gd name="connsiteY72" fmla="*/ 337215 h 387680"/>
              <a:gd name="connsiteX73" fmla="*/ 529348 w 1089466"/>
              <a:gd name="connsiteY73" fmla="*/ 334834 h 387680"/>
              <a:gd name="connsiteX74" fmla="*/ 505536 w 1089466"/>
              <a:gd name="connsiteY74" fmla="*/ 320546 h 387680"/>
              <a:gd name="connsiteX75" fmla="*/ 498392 w 1089466"/>
              <a:gd name="connsiteY75" fmla="*/ 318165 h 387680"/>
              <a:gd name="connsiteX76" fmla="*/ 445872 w 1089466"/>
              <a:gd name="connsiteY76" fmla="*/ 311523 h 387680"/>
              <a:gd name="connsiteX77" fmla="*/ 408038 w 1089466"/>
              <a:gd name="connsiteY77" fmla="*/ 290223 h 387680"/>
              <a:gd name="connsiteX78" fmla="*/ 380361 w 1089466"/>
              <a:gd name="connsiteY78" fmla="*/ 271623 h 387680"/>
              <a:gd name="connsiteX79" fmla="*/ 321996 w 1089466"/>
              <a:gd name="connsiteY79" fmla="*/ 253156 h 387680"/>
              <a:gd name="connsiteX80" fmla="*/ 265029 w 1089466"/>
              <a:gd name="connsiteY80" fmla="*/ 230059 h 387680"/>
              <a:gd name="connsiteX81" fmla="*/ 257886 w 1089466"/>
              <a:gd name="connsiteY81" fmla="*/ 232440 h 387680"/>
              <a:gd name="connsiteX82" fmla="*/ 200736 w 1089466"/>
              <a:gd name="connsiteY82" fmla="*/ 237202 h 387680"/>
              <a:gd name="connsiteX83" fmla="*/ 186448 w 1089466"/>
              <a:gd name="connsiteY83" fmla="*/ 230641 h 387680"/>
              <a:gd name="connsiteX84" fmla="*/ 170811 w 1089466"/>
              <a:gd name="connsiteY84" fmla="*/ 238234 h 387680"/>
              <a:gd name="connsiteX85" fmla="*/ 145967 w 1089466"/>
              <a:gd name="connsiteY85" fmla="*/ 249109 h 387680"/>
              <a:gd name="connsiteX86" fmla="*/ 136442 w 1089466"/>
              <a:gd name="connsiteY86" fmla="*/ 251490 h 387680"/>
              <a:gd name="connsiteX87" fmla="*/ 119773 w 1089466"/>
              <a:gd name="connsiteY87" fmla="*/ 249109 h 387680"/>
              <a:gd name="connsiteX88" fmla="*/ 93579 w 1089466"/>
              <a:gd name="connsiteY88" fmla="*/ 256120 h 387680"/>
              <a:gd name="connsiteX89" fmla="*/ 75112 w 1089466"/>
              <a:gd name="connsiteY89" fmla="*/ 254188 h 387680"/>
              <a:gd name="connsiteX90" fmla="*/ 47702 w 1089466"/>
              <a:gd name="connsiteY90" fmla="*/ 254056 h 387680"/>
              <a:gd name="connsiteX91" fmla="*/ 11481 w 1089466"/>
              <a:gd name="connsiteY91" fmla="*/ 238153 h 387680"/>
              <a:gd name="connsiteX92" fmla="*/ 13863 w 1089466"/>
              <a:gd name="connsiteY92" fmla="*/ 211192 h 387680"/>
              <a:gd name="connsiteX93" fmla="*/ 16244 w 1089466"/>
              <a:gd name="connsiteY93" fmla="*/ 170078 h 387680"/>
              <a:gd name="connsiteX94" fmla="*/ 12831 w 1089466"/>
              <a:gd name="connsiteY94" fmla="*/ 139305 h 387680"/>
              <a:gd name="connsiteX95" fmla="*/ 10899 w 1089466"/>
              <a:gd name="connsiteY95" fmla="*/ 101021 h 387680"/>
              <a:gd name="connsiteX96" fmla="*/ 25 w 1089466"/>
              <a:gd name="connsiteY96" fmla="*/ 71414 h 387680"/>
              <a:gd name="connsiteX97" fmla="*/ 8201 w 1089466"/>
              <a:gd name="connsiteY97" fmla="*/ 30300 h 387680"/>
              <a:gd name="connsiteX98" fmla="*/ 26668 w 1089466"/>
              <a:gd name="connsiteY98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205498 w 1089466"/>
              <a:gd name="connsiteY6" fmla="*/ 80357 h 387680"/>
              <a:gd name="connsiteX7" fmla="*/ 219786 w 1089466"/>
              <a:gd name="connsiteY7" fmla="*/ 72896 h 387680"/>
              <a:gd name="connsiteX8" fmla="*/ 234073 w 1089466"/>
              <a:gd name="connsiteY8" fmla="*/ 82421 h 387680"/>
              <a:gd name="connsiteX9" fmla="*/ 248361 w 1089466"/>
              <a:gd name="connsiteY9" fmla="*/ 89565 h 387680"/>
              <a:gd name="connsiteX10" fmla="*/ 327392 w 1089466"/>
              <a:gd name="connsiteY10" fmla="*/ 85068 h 387680"/>
              <a:gd name="connsiteX11" fmla="*/ 368905 w 1089466"/>
              <a:gd name="connsiteY11" fmla="*/ 97874 h 387680"/>
              <a:gd name="connsiteX12" fmla="*/ 439310 w 1089466"/>
              <a:gd name="connsiteY12" fmla="*/ 97424 h 387680"/>
              <a:gd name="connsiteX13" fmla="*/ 576022 w 1089466"/>
              <a:gd name="connsiteY13" fmla="*/ 99806 h 387680"/>
              <a:gd name="connsiteX14" fmla="*/ 644680 w 1089466"/>
              <a:gd name="connsiteY14" fmla="*/ 121103 h 387680"/>
              <a:gd name="connsiteX15" fmla="*/ 694104 w 1089466"/>
              <a:gd name="connsiteY15" fmla="*/ 129729 h 387680"/>
              <a:gd name="connsiteX16" fmla="*/ 739798 w 1089466"/>
              <a:gd name="connsiteY16" fmla="*/ 127480 h 387680"/>
              <a:gd name="connsiteX17" fmla="*/ 846504 w 1089466"/>
              <a:gd name="connsiteY17" fmla="*/ 130761 h 387680"/>
              <a:gd name="connsiteX18" fmla="*/ 900823 w 1089466"/>
              <a:gd name="connsiteY18" fmla="*/ 127797 h 387680"/>
              <a:gd name="connsiteX19" fmla="*/ 917492 w 1089466"/>
              <a:gd name="connsiteY19" fmla="*/ 120521 h 387680"/>
              <a:gd name="connsiteX20" fmla="*/ 927017 w 1089466"/>
              <a:gd name="connsiteY20" fmla="*/ 118140 h 387680"/>
              <a:gd name="connsiteX21" fmla="*/ 934161 w 1089466"/>
              <a:gd name="connsiteY21" fmla="*/ 113377 h 387680"/>
              <a:gd name="connsiteX22" fmla="*/ 941304 w 1089466"/>
              <a:gd name="connsiteY22" fmla="*/ 115759 h 387680"/>
              <a:gd name="connsiteX23" fmla="*/ 950829 w 1089466"/>
              <a:gd name="connsiteY23" fmla="*/ 118140 h 387680"/>
              <a:gd name="connsiteX24" fmla="*/ 965117 w 1089466"/>
              <a:gd name="connsiteY24" fmla="*/ 122902 h 387680"/>
              <a:gd name="connsiteX25" fmla="*/ 979404 w 1089466"/>
              <a:gd name="connsiteY25" fmla="*/ 130046 h 387680"/>
              <a:gd name="connsiteX26" fmla="*/ 986548 w 1089466"/>
              <a:gd name="connsiteY26" fmla="*/ 137190 h 387680"/>
              <a:gd name="connsiteX27" fmla="*/ 998454 w 1089466"/>
              <a:gd name="connsiteY27" fmla="*/ 139571 h 387680"/>
              <a:gd name="connsiteX28" fmla="*/ 1012742 w 1089466"/>
              <a:gd name="connsiteY28" fmla="*/ 144334 h 387680"/>
              <a:gd name="connsiteX29" fmla="*/ 1019886 w 1089466"/>
              <a:gd name="connsiteY29" fmla="*/ 146715 h 387680"/>
              <a:gd name="connsiteX30" fmla="*/ 1027029 w 1089466"/>
              <a:gd name="connsiteY30" fmla="*/ 149096 h 387680"/>
              <a:gd name="connsiteX31" fmla="*/ 1034173 w 1089466"/>
              <a:gd name="connsiteY31" fmla="*/ 151477 h 387680"/>
              <a:gd name="connsiteX32" fmla="*/ 1041317 w 1089466"/>
              <a:gd name="connsiteY32" fmla="*/ 156240 h 387680"/>
              <a:gd name="connsiteX33" fmla="*/ 1055604 w 1089466"/>
              <a:gd name="connsiteY33" fmla="*/ 161002 h 387680"/>
              <a:gd name="connsiteX34" fmla="*/ 1062748 w 1089466"/>
              <a:gd name="connsiteY34" fmla="*/ 165765 h 387680"/>
              <a:gd name="connsiteX35" fmla="*/ 1069892 w 1089466"/>
              <a:gd name="connsiteY35" fmla="*/ 168146 h 387680"/>
              <a:gd name="connsiteX36" fmla="*/ 1077036 w 1089466"/>
              <a:gd name="connsiteY36" fmla="*/ 182434 h 387680"/>
              <a:gd name="connsiteX37" fmla="*/ 1084179 w 1089466"/>
              <a:gd name="connsiteY37" fmla="*/ 189577 h 387680"/>
              <a:gd name="connsiteX38" fmla="*/ 1086561 w 1089466"/>
              <a:gd name="connsiteY38" fmla="*/ 220534 h 387680"/>
              <a:gd name="connsiteX39" fmla="*/ 1079417 w 1089466"/>
              <a:gd name="connsiteY39" fmla="*/ 225296 h 387680"/>
              <a:gd name="connsiteX40" fmla="*/ 1072273 w 1089466"/>
              <a:gd name="connsiteY40" fmla="*/ 232440 h 387680"/>
              <a:gd name="connsiteX41" fmla="*/ 1057986 w 1089466"/>
              <a:gd name="connsiteY41" fmla="*/ 241965 h 387680"/>
              <a:gd name="connsiteX42" fmla="*/ 1041317 w 1089466"/>
              <a:gd name="connsiteY42" fmla="*/ 258634 h 387680"/>
              <a:gd name="connsiteX43" fmla="*/ 1034173 w 1089466"/>
              <a:gd name="connsiteY43" fmla="*/ 263396 h 387680"/>
              <a:gd name="connsiteX44" fmla="*/ 1019886 w 1089466"/>
              <a:gd name="connsiteY44" fmla="*/ 291971 h 387680"/>
              <a:gd name="connsiteX45" fmla="*/ 1012742 w 1089466"/>
              <a:gd name="connsiteY45" fmla="*/ 296734 h 387680"/>
              <a:gd name="connsiteX46" fmla="*/ 1005598 w 1089466"/>
              <a:gd name="connsiteY46" fmla="*/ 311021 h 387680"/>
              <a:gd name="connsiteX47" fmla="*/ 998454 w 1089466"/>
              <a:gd name="connsiteY47" fmla="*/ 315784 h 387680"/>
              <a:gd name="connsiteX48" fmla="*/ 988929 w 1089466"/>
              <a:gd name="connsiteY48" fmla="*/ 330071 h 387680"/>
              <a:gd name="connsiteX49" fmla="*/ 974642 w 1089466"/>
              <a:gd name="connsiteY49" fmla="*/ 339596 h 387680"/>
              <a:gd name="connsiteX50" fmla="*/ 969879 w 1089466"/>
              <a:gd name="connsiteY50" fmla="*/ 346740 h 387680"/>
              <a:gd name="connsiteX51" fmla="*/ 955592 w 1089466"/>
              <a:gd name="connsiteY51" fmla="*/ 358646 h 387680"/>
              <a:gd name="connsiteX52" fmla="*/ 948448 w 1089466"/>
              <a:gd name="connsiteY52" fmla="*/ 361027 h 387680"/>
              <a:gd name="connsiteX53" fmla="*/ 931779 w 1089466"/>
              <a:gd name="connsiteY53" fmla="*/ 380077 h 387680"/>
              <a:gd name="connsiteX54" fmla="*/ 927017 w 1089466"/>
              <a:gd name="connsiteY54" fmla="*/ 387221 h 387680"/>
              <a:gd name="connsiteX55" fmla="*/ 862723 w 1089466"/>
              <a:gd name="connsiteY55" fmla="*/ 384840 h 387680"/>
              <a:gd name="connsiteX56" fmla="*/ 855579 w 1089466"/>
              <a:gd name="connsiteY56" fmla="*/ 382459 h 387680"/>
              <a:gd name="connsiteX57" fmla="*/ 834148 w 1089466"/>
              <a:gd name="connsiteY57" fmla="*/ 380077 h 387680"/>
              <a:gd name="connsiteX58" fmla="*/ 807954 w 1089466"/>
              <a:gd name="connsiteY58" fmla="*/ 375315 h 387680"/>
              <a:gd name="connsiteX59" fmla="*/ 738898 w 1089466"/>
              <a:gd name="connsiteY59" fmla="*/ 380077 h 387680"/>
              <a:gd name="connsiteX60" fmla="*/ 717467 w 1089466"/>
              <a:gd name="connsiteY60" fmla="*/ 377696 h 387680"/>
              <a:gd name="connsiteX61" fmla="*/ 700798 w 1089466"/>
              <a:gd name="connsiteY61" fmla="*/ 370552 h 387680"/>
              <a:gd name="connsiteX62" fmla="*/ 691273 w 1089466"/>
              <a:gd name="connsiteY62" fmla="*/ 368171 h 387680"/>
              <a:gd name="connsiteX63" fmla="*/ 684129 w 1089466"/>
              <a:gd name="connsiteY63" fmla="*/ 365790 h 387680"/>
              <a:gd name="connsiteX64" fmla="*/ 674604 w 1089466"/>
              <a:gd name="connsiteY64" fmla="*/ 363409 h 387680"/>
              <a:gd name="connsiteX65" fmla="*/ 667461 w 1089466"/>
              <a:gd name="connsiteY65" fmla="*/ 361027 h 387680"/>
              <a:gd name="connsiteX66" fmla="*/ 636504 w 1089466"/>
              <a:gd name="connsiteY66" fmla="*/ 356265 h 387680"/>
              <a:gd name="connsiteX67" fmla="*/ 603167 w 1089466"/>
              <a:gd name="connsiteY67" fmla="*/ 358646 h 387680"/>
              <a:gd name="connsiteX68" fmla="*/ 581736 w 1089466"/>
              <a:gd name="connsiteY68" fmla="*/ 353884 h 387680"/>
              <a:gd name="connsiteX69" fmla="*/ 572211 w 1089466"/>
              <a:gd name="connsiteY69" fmla="*/ 351502 h 387680"/>
              <a:gd name="connsiteX70" fmla="*/ 557923 w 1089466"/>
              <a:gd name="connsiteY70" fmla="*/ 346740 h 387680"/>
              <a:gd name="connsiteX71" fmla="*/ 536492 w 1089466"/>
              <a:gd name="connsiteY71" fmla="*/ 337215 h 387680"/>
              <a:gd name="connsiteX72" fmla="*/ 529348 w 1089466"/>
              <a:gd name="connsiteY72" fmla="*/ 334834 h 387680"/>
              <a:gd name="connsiteX73" fmla="*/ 505536 w 1089466"/>
              <a:gd name="connsiteY73" fmla="*/ 320546 h 387680"/>
              <a:gd name="connsiteX74" fmla="*/ 498392 w 1089466"/>
              <a:gd name="connsiteY74" fmla="*/ 318165 h 387680"/>
              <a:gd name="connsiteX75" fmla="*/ 445872 w 1089466"/>
              <a:gd name="connsiteY75" fmla="*/ 311523 h 387680"/>
              <a:gd name="connsiteX76" fmla="*/ 408038 w 1089466"/>
              <a:gd name="connsiteY76" fmla="*/ 290223 h 387680"/>
              <a:gd name="connsiteX77" fmla="*/ 380361 w 1089466"/>
              <a:gd name="connsiteY77" fmla="*/ 271623 h 387680"/>
              <a:gd name="connsiteX78" fmla="*/ 321996 w 1089466"/>
              <a:gd name="connsiteY78" fmla="*/ 253156 h 387680"/>
              <a:gd name="connsiteX79" fmla="*/ 265029 w 1089466"/>
              <a:gd name="connsiteY79" fmla="*/ 230059 h 387680"/>
              <a:gd name="connsiteX80" fmla="*/ 257886 w 1089466"/>
              <a:gd name="connsiteY80" fmla="*/ 232440 h 387680"/>
              <a:gd name="connsiteX81" fmla="*/ 200736 w 1089466"/>
              <a:gd name="connsiteY81" fmla="*/ 237202 h 387680"/>
              <a:gd name="connsiteX82" fmla="*/ 186448 w 1089466"/>
              <a:gd name="connsiteY82" fmla="*/ 230641 h 387680"/>
              <a:gd name="connsiteX83" fmla="*/ 170811 w 1089466"/>
              <a:gd name="connsiteY83" fmla="*/ 238234 h 387680"/>
              <a:gd name="connsiteX84" fmla="*/ 145967 w 1089466"/>
              <a:gd name="connsiteY84" fmla="*/ 249109 h 387680"/>
              <a:gd name="connsiteX85" fmla="*/ 136442 w 1089466"/>
              <a:gd name="connsiteY85" fmla="*/ 251490 h 387680"/>
              <a:gd name="connsiteX86" fmla="*/ 119773 w 1089466"/>
              <a:gd name="connsiteY86" fmla="*/ 249109 h 387680"/>
              <a:gd name="connsiteX87" fmla="*/ 93579 w 1089466"/>
              <a:gd name="connsiteY87" fmla="*/ 256120 h 387680"/>
              <a:gd name="connsiteX88" fmla="*/ 75112 w 1089466"/>
              <a:gd name="connsiteY88" fmla="*/ 254188 h 387680"/>
              <a:gd name="connsiteX89" fmla="*/ 47702 w 1089466"/>
              <a:gd name="connsiteY89" fmla="*/ 254056 h 387680"/>
              <a:gd name="connsiteX90" fmla="*/ 11481 w 1089466"/>
              <a:gd name="connsiteY90" fmla="*/ 238153 h 387680"/>
              <a:gd name="connsiteX91" fmla="*/ 13863 w 1089466"/>
              <a:gd name="connsiteY91" fmla="*/ 211192 h 387680"/>
              <a:gd name="connsiteX92" fmla="*/ 16244 w 1089466"/>
              <a:gd name="connsiteY92" fmla="*/ 170078 h 387680"/>
              <a:gd name="connsiteX93" fmla="*/ 12831 w 1089466"/>
              <a:gd name="connsiteY93" fmla="*/ 139305 h 387680"/>
              <a:gd name="connsiteX94" fmla="*/ 10899 w 1089466"/>
              <a:gd name="connsiteY94" fmla="*/ 101021 h 387680"/>
              <a:gd name="connsiteX95" fmla="*/ 25 w 1089466"/>
              <a:gd name="connsiteY95" fmla="*/ 71414 h 387680"/>
              <a:gd name="connsiteX96" fmla="*/ 8201 w 1089466"/>
              <a:gd name="connsiteY96" fmla="*/ 30300 h 387680"/>
              <a:gd name="connsiteX97" fmla="*/ 26668 w 1089466"/>
              <a:gd name="connsiteY97" fmla="*/ 58 h 387680"/>
              <a:gd name="connsiteX0" fmla="*/ 26668 w 1089466"/>
              <a:gd name="connsiteY0" fmla="*/ 76 h 387698"/>
              <a:gd name="connsiteX1" fmla="*/ 115011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6 h 387698"/>
              <a:gd name="connsiteX1" fmla="*/ 100856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1 h 387693"/>
              <a:gd name="connsiteX1" fmla="*/ 100856 w 1089466"/>
              <a:gd name="connsiteY1" fmla="*/ 22903 h 387693"/>
              <a:gd name="connsiteX2" fmla="*/ 132263 w 1089466"/>
              <a:gd name="connsiteY2" fmla="*/ 52245 h 387693"/>
              <a:gd name="connsiteX3" fmla="*/ 168430 w 1089466"/>
              <a:gd name="connsiteY3" fmla="*/ 60869 h 387693"/>
              <a:gd name="connsiteX4" fmla="*/ 180786 w 1089466"/>
              <a:gd name="connsiteY4" fmla="*/ 68913 h 387693"/>
              <a:gd name="connsiteX5" fmla="*/ 205498 w 1089466"/>
              <a:gd name="connsiteY5" fmla="*/ 80370 h 387693"/>
              <a:gd name="connsiteX6" fmla="*/ 219786 w 1089466"/>
              <a:gd name="connsiteY6" fmla="*/ 72909 h 387693"/>
              <a:gd name="connsiteX7" fmla="*/ 234073 w 1089466"/>
              <a:gd name="connsiteY7" fmla="*/ 82434 h 387693"/>
              <a:gd name="connsiteX8" fmla="*/ 248361 w 1089466"/>
              <a:gd name="connsiteY8" fmla="*/ 89578 h 387693"/>
              <a:gd name="connsiteX9" fmla="*/ 327392 w 1089466"/>
              <a:gd name="connsiteY9" fmla="*/ 85081 h 387693"/>
              <a:gd name="connsiteX10" fmla="*/ 368905 w 1089466"/>
              <a:gd name="connsiteY10" fmla="*/ 97887 h 387693"/>
              <a:gd name="connsiteX11" fmla="*/ 439310 w 1089466"/>
              <a:gd name="connsiteY11" fmla="*/ 97437 h 387693"/>
              <a:gd name="connsiteX12" fmla="*/ 576022 w 1089466"/>
              <a:gd name="connsiteY12" fmla="*/ 99819 h 387693"/>
              <a:gd name="connsiteX13" fmla="*/ 644680 w 1089466"/>
              <a:gd name="connsiteY13" fmla="*/ 121116 h 387693"/>
              <a:gd name="connsiteX14" fmla="*/ 694104 w 1089466"/>
              <a:gd name="connsiteY14" fmla="*/ 129742 h 387693"/>
              <a:gd name="connsiteX15" fmla="*/ 739798 w 1089466"/>
              <a:gd name="connsiteY15" fmla="*/ 127493 h 387693"/>
              <a:gd name="connsiteX16" fmla="*/ 846504 w 1089466"/>
              <a:gd name="connsiteY16" fmla="*/ 130774 h 387693"/>
              <a:gd name="connsiteX17" fmla="*/ 900823 w 1089466"/>
              <a:gd name="connsiteY17" fmla="*/ 127810 h 387693"/>
              <a:gd name="connsiteX18" fmla="*/ 917492 w 1089466"/>
              <a:gd name="connsiteY18" fmla="*/ 120534 h 387693"/>
              <a:gd name="connsiteX19" fmla="*/ 927017 w 1089466"/>
              <a:gd name="connsiteY19" fmla="*/ 118153 h 387693"/>
              <a:gd name="connsiteX20" fmla="*/ 934161 w 1089466"/>
              <a:gd name="connsiteY20" fmla="*/ 113390 h 387693"/>
              <a:gd name="connsiteX21" fmla="*/ 941304 w 1089466"/>
              <a:gd name="connsiteY21" fmla="*/ 115772 h 387693"/>
              <a:gd name="connsiteX22" fmla="*/ 950829 w 1089466"/>
              <a:gd name="connsiteY22" fmla="*/ 118153 h 387693"/>
              <a:gd name="connsiteX23" fmla="*/ 965117 w 1089466"/>
              <a:gd name="connsiteY23" fmla="*/ 122915 h 387693"/>
              <a:gd name="connsiteX24" fmla="*/ 979404 w 1089466"/>
              <a:gd name="connsiteY24" fmla="*/ 130059 h 387693"/>
              <a:gd name="connsiteX25" fmla="*/ 986548 w 1089466"/>
              <a:gd name="connsiteY25" fmla="*/ 137203 h 387693"/>
              <a:gd name="connsiteX26" fmla="*/ 998454 w 1089466"/>
              <a:gd name="connsiteY26" fmla="*/ 139584 h 387693"/>
              <a:gd name="connsiteX27" fmla="*/ 1012742 w 1089466"/>
              <a:gd name="connsiteY27" fmla="*/ 144347 h 387693"/>
              <a:gd name="connsiteX28" fmla="*/ 1019886 w 1089466"/>
              <a:gd name="connsiteY28" fmla="*/ 146728 h 387693"/>
              <a:gd name="connsiteX29" fmla="*/ 1027029 w 1089466"/>
              <a:gd name="connsiteY29" fmla="*/ 149109 h 387693"/>
              <a:gd name="connsiteX30" fmla="*/ 1034173 w 1089466"/>
              <a:gd name="connsiteY30" fmla="*/ 151490 h 387693"/>
              <a:gd name="connsiteX31" fmla="*/ 1041317 w 1089466"/>
              <a:gd name="connsiteY31" fmla="*/ 156253 h 387693"/>
              <a:gd name="connsiteX32" fmla="*/ 1055604 w 1089466"/>
              <a:gd name="connsiteY32" fmla="*/ 161015 h 387693"/>
              <a:gd name="connsiteX33" fmla="*/ 1062748 w 1089466"/>
              <a:gd name="connsiteY33" fmla="*/ 165778 h 387693"/>
              <a:gd name="connsiteX34" fmla="*/ 1069892 w 1089466"/>
              <a:gd name="connsiteY34" fmla="*/ 168159 h 387693"/>
              <a:gd name="connsiteX35" fmla="*/ 1077036 w 1089466"/>
              <a:gd name="connsiteY35" fmla="*/ 182447 h 387693"/>
              <a:gd name="connsiteX36" fmla="*/ 1084179 w 1089466"/>
              <a:gd name="connsiteY36" fmla="*/ 189590 h 387693"/>
              <a:gd name="connsiteX37" fmla="*/ 1086561 w 1089466"/>
              <a:gd name="connsiteY37" fmla="*/ 220547 h 387693"/>
              <a:gd name="connsiteX38" fmla="*/ 1079417 w 1089466"/>
              <a:gd name="connsiteY38" fmla="*/ 225309 h 387693"/>
              <a:gd name="connsiteX39" fmla="*/ 1072273 w 1089466"/>
              <a:gd name="connsiteY39" fmla="*/ 232453 h 387693"/>
              <a:gd name="connsiteX40" fmla="*/ 1057986 w 1089466"/>
              <a:gd name="connsiteY40" fmla="*/ 241978 h 387693"/>
              <a:gd name="connsiteX41" fmla="*/ 1041317 w 1089466"/>
              <a:gd name="connsiteY41" fmla="*/ 258647 h 387693"/>
              <a:gd name="connsiteX42" fmla="*/ 1034173 w 1089466"/>
              <a:gd name="connsiteY42" fmla="*/ 263409 h 387693"/>
              <a:gd name="connsiteX43" fmla="*/ 1019886 w 1089466"/>
              <a:gd name="connsiteY43" fmla="*/ 291984 h 387693"/>
              <a:gd name="connsiteX44" fmla="*/ 1012742 w 1089466"/>
              <a:gd name="connsiteY44" fmla="*/ 296747 h 387693"/>
              <a:gd name="connsiteX45" fmla="*/ 1005598 w 1089466"/>
              <a:gd name="connsiteY45" fmla="*/ 311034 h 387693"/>
              <a:gd name="connsiteX46" fmla="*/ 998454 w 1089466"/>
              <a:gd name="connsiteY46" fmla="*/ 315797 h 387693"/>
              <a:gd name="connsiteX47" fmla="*/ 988929 w 1089466"/>
              <a:gd name="connsiteY47" fmla="*/ 330084 h 387693"/>
              <a:gd name="connsiteX48" fmla="*/ 974642 w 1089466"/>
              <a:gd name="connsiteY48" fmla="*/ 339609 h 387693"/>
              <a:gd name="connsiteX49" fmla="*/ 969879 w 1089466"/>
              <a:gd name="connsiteY49" fmla="*/ 346753 h 387693"/>
              <a:gd name="connsiteX50" fmla="*/ 955592 w 1089466"/>
              <a:gd name="connsiteY50" fmla="*/ 358659 h 387693"/>
              <a:gd name="connsiteX51" fmla="*/ 948448 w 1089466"/>
              <a:gd name="connsiteY51" fmla="*/ 361040 h 387693"/>
              <a:gd name="connsiteX52" fmla="*/ 931779 w 1089466"/>
              <a:gd name="connsiteY52" fmla="*/ 380090 h 387693"/>
              <a:gd name="connsiteX53" fmla="*/ 927017 w 1089466"/>
              <a:gd name="connsiteY53" fmla="*/ 387234 h 387693"/>
              <a:gd name="connsiteX54" fmla="*/ 862723 w 1089466"/>
              <a:gd name="connsiteY54" fmla="*/ 384853 h 387693"/>
              <a:gd name="connsiteX55" fmla="*/ 855579 w 1089466"/>
              <a:gd name="connsiteY55" fmla="*/ 382472 h 387693"/>
              <a:gd name="connsiteX56" fmla="*/ 834148 w 1089466"/>
              <a:gd name="connsiteY56" fmla="*/ 380090 h 387693"/>
              <a:gd name="connsiteX57" fmla="*/ 807954 w 1089466"/>
              <a:gd name="connsiteY57" fmla="*/ 375328 h 387693"/>
              <a:gd name="connsiteX58" fmla="*/ 738898 w 1089466"/>
              <a:gd name="connsiteY58" fmla="*/ 380090 h 387693"/>
              <a:gd name="connsiteX59" fmla="*/ 717467 w 1089466"/>
              <a:gd name="connsiteY59" fmla="*/ 377709 h 387693"/>
              <a:gd name="connsiteX60" fmla="*/ 700798 w 1089466"/>
              <a:gd name="connsiteY60" fmla="*/ 370565 h 387693"/>
              <a:gd name="connsiteX61" fmla="*/ 691273 w 1089466"/>
              <a:gd name="connsiteY61" fmla="*/ 368184 h 387693"/>
              <a:gd name="connsiteX62" fmla="*/ 684129 w 1089466"/>
              <a:gd name="connsiteY62" fmla="*/ 365803 h 387693"/>
              <a:gd name="connsiteX63" fmla="*/ 674604 w 1089466"/>
              <a:gd name="connsiteY63" fmla="*/ 363422 h 387693"/>
              <a:gd name="connsiteX64" fmla="*/ 667461 w 1089466"/>
              <a:gd name="connsiteY64" fmla="*/ 361040 h 387693"/>
              <a:gd name="connsiteX65" fmla="*/ 636504 w 1089466"/>
              <a:gd name="connsiteY65" fmla="*/ 356278 h 387693"/>
              <a:gd name="connsiteX66" fmla="*/ 603167 w 1089466"/>
              <a:gd name="connsiteY66" fmla="*/ 358659 h 387693"/>
              <a:gd name="connsiteX67" fmla="*/ 581736 w 1089466"/>
              <a:gd name="connsiteY67" fmla="*/ 353897 h 387693"/>
              <a:gd name="connsiteX68" fmla="*/ 572211 w 1089466"/>
              <a:gd name="connsiteY68" fmla="*/ 351515 h 387693"/>
              <a:gd name="connsiteX69" fmla="*/ 557923 w 1089466"/>
              <a:gd name="connsiteY69" fmla="*/ 346753 h 387693"/>
              <a:gd name="connsiteX70" fmla="*/ 536492 w 1089466"/>
              <a:gd name="connsiteY70" fmla="*/ 337228 h 387693"/>
              <a:gd name="connsiteX71" fmla="*/ 529348 w 1089466"/>
              <a:gd name="connsiteY71" fmla="*/ 334847 h 387693"/>
              <a:gd name="connsiteX72" fmla="*/ 505536 w 1089466"/>
              <a:gd name="connsiteY72" fmla="*/ 320559 h 387693"/>
              <a:gd name="connsiteX73" fmla="*/ 498392 w 1089466"/>
              <a:gd name="connsiteY73" fmla="*/ 318178 h 387693"/>
              <a:gd name="connsiteX74" fmla="*/ 445872 w 1089466"/>
              <a:gd name="connsiteY74" fmla="*/ 311536 h 387693"/>
              <a:gd name="connsiteX75" fmla="*/ 408038 w 1089466"/>
              <a:gd name="connsiteY75" fmla="*/ 290236 h 387693"/>
              <a:gd name="connsiteX76" fmla="*/ 380361 w 1089466"/>
              <a:gd name="connsiteY76" fmla="*/ 271636 h 387693"/>
              <a:gd name="connsiteX77" fmla="*/ 321996 w 1089466"/>
              <a:gd name="connsiteY77" fmla="*/ 253169 h 387693"/>
              <a:gd name="connsiteX78" fmla="*/ 265029 w 1089466"/>
              <a:gd name="connsiteY78" fmla="*/ 230072 h 387693"/>
              <a:gd name="connsiteX79" fmla="*/ 257886 w 1089466"/>
              <a:gd name="connsiteY79" fmla="*/ 232453 h 387693"/>
              <a:gd name="connsiteX80" fmla="*/ 200736 w 1089466"/>
              <a:gd name="connsiteY80" fmla="*/ 237215 h 387693"/>
              <a:gd name="connsiteX81" fmla="*/ 186448 w 1089466"/>
              <a:gd name="connsiteY81" fmla="*/ 230654 h 387693"/>
              <a:gd name="connsiteX82" fmla="*/ 170811 w 1089466"/>
              <a:gd name="connsiteY82" fmla="*/ 238247 h 387693"/>
              <a:gd name="connsiteX83" fmla="*/ 145967 w 1089466"/>
              <a:gd name="connsiteY83" fmla="*/ 249122 h 387693"/>
              <a:gd name="connsiteX84" fmla="*/ 136442 w 1089466"/>
              <a:gd name="connsiteY84" fmla="*/ 251503 h 387693"/>
              <a:gd name="connsiteX85" fmla="*/ 119773 w 1089466"/>
              <a:gd name="connsiteY85" fmla="*/ 249122 h 387693"/>
              <a:gd name="connsiteX86" fmla="*/ 93579 w 1089466"/>
              <a:gd name="connsiteY86" fmla="*/ 256133 h 387693"/>
              <a:gd name="connsiteX87" fmla="*/ 75112 w 1089466"/>
              <a:gd name="connsiteY87" fmla="*/ 254201 h 387693"/>
              <a:gd name="connsiteX88" fmla="*/ 47702 w 1089466"/>
              <a:gd name="connsiteY88" fmla="*/ 254069 h 387693"/>
              <a:gd name="connsiteX89" fmla="*/ 11481 w 1089466"/>
              <a:gd name="connsiteY89" fmla="*/ 238166 h 387693"/>
              <a:gd name="connsiteX90" fmla="*/ 13863 w 1089466"/>
              <a:gd name="connsiteY90" fmla="*/ 211205 h 387693"/>
              <a:gd name="connsiteX91" fmla="*/ 16244 w 1089466"/>
              <a:gd name="connsiteY91" fmla="*/ 170091 h 387693"/>
              <a:gd name="connsiteX92" fmla="*/ 12831 w 1089466"/>
              <a:gd name="connsiteY92" fmla="*/ 139318 h 387693"/>
              <a:gd name="connsiteX93" fmla="*/ 10899 w 1089466"/>
              <a:gd name="connsiteY93" fmla="*/ 101034 h 387693"/>
              <a:gd name="connsiteX94" fmla="*/ 25 w 1089466"/>
              <a:gd name="connsiteY94" fmla="*/ 71427 h 387693"/>
              <a:gd name="connsiteX95" fmla="*/ 8201 w 1089466"/>
              <a:gd name="connsiteY95" fmla="*/ 30313 h 387693"/>
              <a:gd name="connsiteX96" fmla="*/ 26668 w 1089466"/>
              <a:gd name="connsiteY96" fmla="*/ 71 h 387693"/>
              <a:gd name="connsiteX0" fmla="*/ 42562 w 1105360"/>
              <a:gd name="connsiteY0" fmla="*/ 71 h 387693"/>
              <a:gd name="connsiteX1" fmla="*/ 116750 w 1105360"/>
              <a:gd name="connsiteY1" fmla="*/ 22903 h 387693"/>
              <a:gd name="connsiteX2" fmla="*/ 148157 w 1105360"/>
              <a:gd name="connsiteY2" fmla="*/ 52245 h 387693"/>
              <a:gd name="connsiteX3" fmla="*/ 184324 w 1105360"/>
              <a:gd name="connsiteY3" fmla="*/ 60869 h 387693"/>
              <a:gd name="connsiteX4" fmla="*/ 196680 w 1105360"/>
              <a:gd name="connsiteY4" fmla="*/ 68913 h 387693"/>
              <a:gd name="connsiteX5" fmla="*/ 221392 w 1105360"/>
              <a:gd name="connsiteY5" fmla="*/ 80370 h 387693"/>
              <a:gd name="connsiteX6" fmla="*/ 235680 w 1105360"/>
              <a:gd name="connsiteY6" fmla="*/ 72909 h 387693"/>
              <a:gd name="connsiteX7" fmla="*/ 249967 w 1105360"/>
              <a:gd name="connsiteY7" fmla="*/ 82434 h 387693"/>
              <a:gd name="connsiteX8" fmla="*/ 264255 w 1105360"/>
              <a:gd name="connsiteY8" fmla="*/ 89578 h 387693"/>
              <a:gd name="connsiteX9" fmla="*/ 343286 w 1105360"/>
              <a:gd name="connsiteY9" fmla="*/ 85081 h 387693"/>
              <a:gd name="connsiteX10" fmla="*/ 384799 w 1105360"/>
              <a:gd name="connsiteY10" fmla="*/ 97887 h 387693"/>
              <a:gd name="connsiteX11" fmla="*/ 455204 w 1105360"/>
              <a:gd name="connsiteY11" fmla="*/ 97437 h 387693"/>
              <a:gd name="connsiteX12" fmla="*/ 591916 w 1105360"/>
              <a:gd name="connsiteY12" fmla="*/ 99819 h 387693"/>
              <a:gd name="connsiteX13" fmla="*/ 660574 w 1105360"/>
              <a:gd name="connsiteY13" fmla="*/ 121116 h 387693"/>
              <a:gd name="connsiteX14" fmla="*/ 709998 w 1105360"/>
              <a:gd name="connsiteY14" fmla="*/ 129742 h 387693"/>
              <a:gd name="connsiteX15" fmla="*/ 755692 w 1105360"/>
              <a:gd name="connsiteY15" fmla="*/ 127493 h 387693"/>
              <a:gd name="connsiteX16" fmla="*/ 862398 w 1105360"/>
              <a:gd name="connsiteY16" fmla="*/ 130774 h 387693"/>
              <a:gd name="connsiteX17" fmla="*/ 916717 w 1105360"/>
              <a:gd name="connsiteY17" fmla="*/ 127810 h 387693"/>
              <a:gd name="connsiteX18" fmla="*/ 933386 w 1105360"/>
              <a:gd name="connsiteY18" fmla="*/ 120534 h 387693"/>
              <a:gd name="connsiteX19" fmla="*/ 942911 w 1105360"/>
              <a:gd name="connsiteY19" fmla="*/ 118153 h 387693"/>
              <a:gd name="connsiteX20" fmla="*/ 950055 w 1105360"/>
              <a:gd name="connsiteY20" fmla="*/ 113390 h 387693"/>
              <a:gd name="connsiteX21" fmla="*/ 957198 w 1105360"/>
              <a:gd name="connsiteY21" fmla="*/ 115772 h 387693"/>
              <a:gd name="connsiteX22" fmla="*/ 966723 w 1105360"/>
              <a:gd name="connsiteY22" fmla="*/ 118153 h 387693"/>
              <a:gd name="connsiteX23" fmla="*/ 981011 w 1105360"/>
              <a:gd name="connsiteY23" fmla="*/ 122915 h 387693"/>
              <a:gd name="connsiteX24" fmla="*/ 995298 w 1105360"/>
              <a:gd name="connsiteY24" fmla="*/ 130059 h 387693"/>
              <a:gd name="connsiteX25" fmla="*/ 1002442 w 1105360"/>
              <a:gd name="connsiteY25" fmla="*/ 137203 h 387693"/>
              <a:gd name="connsiteX26" fmla="*/ 1014348 w 1105360"/>
              <a:gd name="connsiteY26" fmla="*/ 139584 h 387693"/>
              <a:gd name="connsiteX27" fmla="*/ 1028636 w 1105360"/>
              <a:gd name="connsiteY27" fmla="*/ 144347 h 387693"/>
              <a:gd name="connsiteX28" fmla="*/ 1035780 w 1105360"/>
              <a:gd name="connsiteY28" fmla="*/ 146728 h 387693"/>
              <a:gd name="connsiteX29" fmla="*/ 1042923 w 1105360"/>
              <a:gd name="connsiteY29" fmla="*/ 149109 h 387693"/>
              <a:gd name="connsiteX30" fmla="*/ 1050067 w 1105360"/>
              <a:gd name="connsiteY30" fmla="*/ 151490 h 387693"/>
              <a:gd name="connsiteX31" fmla="*/ 1057211 w 1105360"/>
              <a:gd name="connsiteY31" fmla="*/ 156253 h 387693"/>
              <a:gd name="connsiteX32" fmla="*/ 1071498 w 1105360"/>
              <a:gd name="connsiteY32" fmla="*/ 161015 h 387693"/>
              <a:gd name="connsiteX33" fmla="*/ 1078642 w 1105360"/>
              <a:gd name="connsiteY33" fmla="*/ 165778 h 387693"/>
              <a:gd name="connsiteX34" fmla="*/ 1085786 w 1105360"/>
              <a:gd name="connsiteY34" fmla="*/ 168159 h 387693"/>
              <a:gd name="connsiteX35" fmla="*/ 1092930 w 1105360"/>
              <a:gd name="connsiteY35" fmla="*/ 182447 h 387693"/>
              <a:gd name="connsiteX36" fmla="*/ 1100073 w 1105360"/>
              <a:gd name="connsiteY36" fmla="*/ 189590 h 387693"/>
              <a:gd name="connsiteX37" fmla="*/ 1102455 w 1105360"/>
              <a:gd name="connsiteY37" fmla="*/ 220547 h 387693"/>
              <a:gd name="connsiteX38" fmla="*/ 1095311 w 1105360"/>
              <a:gd name="connsiteY38" fmla="*/ 225309 h 387693"/>
              <a:gd name="connsiteX39" fmla="*/ 1088167 w 1105360"/>
              <a:gd name="connsiteY39" fmla="*/ 232453 h 387693"/>
              <a:gd name="connsiteX40" fmla="*/ 1073880 w 1105360"/>
              <a:gd name="connsiteY40" fmla="*/ 241978 h 387693"/>
              <a:gd name="connsiteX41" fmla="*/ 1057211 w 1105360"/>
              <a:gd name="connsiteY41" fmla="*/ 258647 h 387693"/>
              <a:gd name="connsiteX42" fmla="*/ 1050067 w 1105360"/>
              <a:gd name="connsiteY42" fmla="*/ 263409 h 387693"/>
              <a:gd name="connsiteX43" fmla="*/ 1035780 w 1105360"/>
              <a:gd name="connsiteY43" fmla="*/ 291984 h 387693"/>
              <a:gd name="connsiteX44" fmla="*/ 1028636 w 1105360"/>
              <a:gd name="connsiteY44" fmla="*/ 296747 h 387693"/>
              <a:gd name="connsiteX45" fmla="*/ 1021492 w 1105360"/>
              <a:gd name="connsiteY45" fmla="*/ 311034 h 387693"/>
              <a:gd name="connsiteX46" fmla="*/ 1014348 w 1105360"/>
              <a:gd name="connsiteY46" fmla="*/ 315797 h 387693"/>
              <a:gd name="connsiteX47" fmla="*/ 1004823 w 1105360"/>
              <a:gd name="connsiteY47" fmla="*/ 330084 h 387693"/>
              <a:gd name="connsiteX48" fmla="*/ 990536 w 1105360"/>
              <a:gd name="connsiteY48" fmla="*/ 339609 h 387693"/>
              <a:gd name="connsiteX49" fmla="*/ 985773 w 1105360"/>
              <a:gd name="connsiteY49" fmla="*/ 346753 h 387693"/>
              <a:gd name="connsiteX50" fmla="*/ 971486 w 1105360"/>
              <a:gd name="connsiteY50" fmla="*/ 358659 h 387693"/>
              <a:gd name="connsiteX51" fmla="*/ 964342 w 1105360"/>
              <a:gd name="connsiteY51" fmla="*/ 361040 h 387693"/>
              <a:gd name="connsiteX52" fmla="*/ 947673 w 1105360"/>
              <a:gd name="connsiteY52" fmla="*/ 380090 h 387693"/>
              <a:gd name="connsiteX53" fmla="*/ 942911 w 1105360"/>
              <a:gd name="connsiteY53" fmla="*/ 387234 h 387693"/>
              <a:gd name="connsiteX54" fmla="*/ 878617 w 1105360"/>
              <a:gd name="connsiteY54" fmla="*/ 384853 h 387693"/>
              <a:gd name="connsiteX55" fmla="*/ 871473 w 1105360"/>
              <a:gd name="connsiteY55" fmla="*/ 382472 h 387693"/>
              <a:gd name="connsiteX56" fmla="*/ 850042 w 1105360"/>
              <a:gd name="connsiteY56" fmla="*/ 380090 h 387693"/>
              <a:gd name="connsiteX57" fmla="*/ 823848 w 1105360"/>
              <a:gd name="connsiteY57" fmla="*/ 375328 h 387693"/>
              <a:gd name="connsiteX58" fmla="*/ 754792 w 1105360"/>
              <a:gd name="connsiteY58" fmla="*/ 380090 h 387693"/>
              <a:gd name="connsiteX59" fmla="*/ 733361 w 1105360"/>
              <a:gd name="connsiteY59" fmla="*/ 377709 h 387693"/>
              <a:gd name="connsiteX60" fmla="*/ 716692 w 1105360"/>
              <a:gd name="connsiteY60" fmla="*/ 370565 h 387693"/>
              <a:gd name="connsiteX61" fmla="*/ 707167 w 1105360"/>
              <a:gd name="connsiteY61" fmla="*/ 368184 h 387693"/>
              <a:gd name="connsiteX62" fmla="*/ 700023 w 1105360"/>
              <a:gd name="connsiteY62" fmla="*/ 365803 h 387693"/>
              <a:gd name="connsiteX63" fmla="*/ 690498 w 1105360"/>
              <a:gd name="connsiteY63" fmla="*/ 363422 h 387693"/>
              <a:gd name="connsiteX64" fmla="*/ 683355 w 1105360"/>
              <a:gd name="connsiteY64" fmla="*/ 361040 h 387693"/>
              <a:gd name="connsiteX65" fmla="*/ 652398 w 1105360"/>
              <a:gd name="connsiteY65" fmla="*/ 356278 h 387693"/>
              <a:gd name="connsiteX66" fmla="*/ 619061 w 1105360"/>
              <a:gd name="connsiteY66" fmla="*/ 358659 h 387693"/>
              <a:gd name="connsiteX67" fmla="*/ 597630 w 1105360"/>
              <a:gd name="connsiteY67" fmla="*/ 353897 h 387693"/>
              <a:gd name="connsiteX68" fmla="*/ 588105 w 1105360"/>
              <a:gd name="connsiteY68" fmla="*/ 351515 h 387693"/>
              <a:gd name="connsiteX69" fmla="*/ 573817 w 1105360"/>
              <a:gd name="connsiteY69" fmla="*/ 346753 h 387693"/>
              <a:gd name="connsiteX70" fmla="*/ 552386 w 1105360"/>
              <a:gd name="connsiteY70" fmla="*/ 337228 h 387693"/>
              <a:gd name="connsiteX71" fmla="*/ 545242 w 1105360"/>
              <a:gd name="connsiteY71" fmla="*/ 334847 h 387693"/>
              <a:gd name="connsiteX72" fmla="*/ 521430 w 1105360"/>
              <a:gd name="connsiteY72" fmla="*/ 320559 h 387693"/>
              <a:gd name="connsiteX73" fmla="*/ 514286 w 1105360"/>
              <a:gd name="connsiteY73" fmla="*/ 318178 h 387693"/>
              <a:gd name="connsiteX74" fmla="*/ 461766 w 1105360"/>
              <a:gd name="connsiteY74" fmla="*/ 311536 h 387693"/>
              <a:gd name="connsiteX75" fmla="*/ 423932 w 1105360"/>
              <a:gd name="connsiteY75" fmla="*/ 290236 h 387693"/>
              <a:gd name="connsiteX76" fmla="*/ 396255 w 1105360"/>
              <a:gd name="connsiteY76" fmla="*/ 271636 h 387693"/>
              <a:gd name="connsiteX77" fmla="*/ 337890 w 1105360"/>
              <a:gd name="connsiteY77" fmla="*/ 253169 h 387693"/>
              <a:gd name="connsiteX78" fmla="*/ 280923 w 1105360"/>
              <a:gd name="connsiteY78" fmla="*/ 230072 h 387693"/>
              <a:gd name="connsiteX79" fmla="*/ 273780 w 1105360"/>
              <a:gd name="connsiteY79" fmla="*/ 232453 h 387693"/>
              <a:gd name="connsiteX80" fmla="*/ 216630 w 1105360"/>
              <a:gd name="connsiteY80" fmla="*/ 237215 h 387693"/>
              <a:gd name="connsiteX81" fmla="*/ 202342 w 1105360"/>
              <a:gd name="connsiteY81" fmla="*/ 230654 h 387693"/>
              <a:gd name="connsiteX82" fmla="*/ 186705 w 1105360"/>
              <a:gd name="connsiteY82" fmla="*/ 238247 h 387693"/>
              <a:gd name="connsiteX83" fmla="*/ 161861 w 1105360"/>
              <a:gd name="connsiteY83" fmla="*/ 249122 h 387693"/>
              <a:gd name="connsiteX84" fmla="*/ 152336 w 1105360"/>
              <a:gd name="connsiteY84" fmla="*/ 251503 h 387693"/>
              <a:gd name="connsiteX85" fmla="*/ 135667 w 1105360"/>
              <a:gd name="connsiteY85" fmla="*/ 249122 h 387693"/>
              <a:gd name="connsiteX86" fmla="*/ 109473 w 1105360"/>
              <a:gd name="connsiteY86" fmla="*/ 256133 h 387693"/>
              <a:gd name="connsiteX87" fmla="*/ 91006 w 1105360"/>
              <a:gd name="connsiteY87" fmla="*/ 254201 h 387693"/>
              <a:gd name="connsiteX88" fmla="*/ 63596 w 1105360"/>
              <a:gd name="connsiteY88" fmla="*/ 254069 h 387693"/>
              <a:gd name="connsiteX89" fmla="*/ 27375 w 1105360"/>
              <a:gd name="connsiteY89" fmla="*/ 238166 h 387693"/>
              <a:gd name="connsiteX90" fmla="*/ 29757 w 1105360"/>
              <a:gd name="connsiteY90" fmla="*/ 211205 h 387693"/>
              <a:gd name="connsiteX91" fmla="*/ 32138 w 1105360"/>
              <a:gd name="connsiteY91" fmla="*/ 170091 h 387693"/>
              <a:gd name="connsiteX92" fmla="*/ 28725 w 1105360"/>
              <a:gd name="connsiteY92" fmla="*/ 139318 h 387693"/>
              <a:gd name="connsiteX93" fmla="*/ 26793 w 1105360"/>
              <a:gd name="connsiteY93" fmla="*/ 101034 h 387693"/>
              <a:gd name="connsiteX94" fmla="*/ 15919 w 1105360"/>
              <a:gd name="connsiteY94" fmla="*/ 71427 h 387693"/>
              <a:gd name="connsiteX95" fmla="*/ 282 w 1105360"/>
              <a:gd name="connsiteY95" fmla="*/ 16026 h 387693"/>
              <a:gd name="connsiteX96" fmla="*/ 42562 w 1105360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30019 w 1108586"/>
              <a:gd name="connsiteY93" fmla="*/ 101034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59678 w 1108586"/>
              <a:gd name="connsiteY88" fmla="*/ 256450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50849 w 1108586"/>
              <a:gd name="connsiteY71" fmla="*/ 349135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60374 w 1108586"/>
              <a:gd name="connsiteY70" fmla="*/ 365804 h 387693"/>
              <a:gd name="connsiteX71" fmla="*/ 524656 w 1108586"/>
              <a:gd name="connsiteY71" fmla="*/ 344371 h 387693"/>
              <a:gd name="connsiteX72" fmla="*/ 512750 w 1108586"/>
              <a:gd name="connsiteY72" fmla="*/ 332465 h 387693"/>
              <a:gd name="connsiteX73" fmla="*/ 464992 w 1108586"/>
              <a:gd name="connsiteY73" fmla="*/ 311536 h 387693"/>
              <a:gd name="connsiteX74" fmla="*/ 427158 w 1108586"/>
              <a:gd name="connsiteY74" fmla="*/ 290236 h 387693"/>
              <a:gd name="connsiteX75" fmla="*/ 399481 w 1108586"/>
              <a:gd name="connsiteY75" fmla="*/ 271636 h 387693"/>
              <a:gd name="connsiteX76" fmla="*/ 341116 w 1108586"/>
              <a:gd name="connsiteY76" fmla="*/ 253169 h 387693"/>
              <a:gd name="connsiteX77" fmla="*/ 284149 w 1108586"/>
              <a:gd name="connsiteY77" fmla="*/ 230072 h 387693"/>
              <a:gd name="connsiteX78" fmla="*/ 277006 w 1108586"/>
              <a:gd name="connsiteY78" fmla="*/ 232453 h 387693"/>
              <a:gd name="connsiteX79" fmla="*/ 219856 w 1108586"/>
              <a:gd name="connsiteY79" fmla="*/ 237215 h 387693"/>
              <a:gd name="connsiteX80" fmla="*/ 205568 w 1108586"/>
              <a:gd name="connsiteY80" fmla="*/ 230654 h 387693"/>
              <a:gd name="connsiteX81" fmla="*/ 189931 w 1108586"/>
              <a:gd name="connsiteY81" fmla="*/ 238247 h 387693"/>
              <a:gd name="connsiteX82" fmla="*/ 165087 w 1108586"/>
              <a:gd name="connsiteY82" fmla="*/ 249122 h 387693"/>
              <a:gd name="connsiteX83" fmla="*/ 155562 w 1108586"/>
              <a:gd name="connsiteY83" fmla="*/ 251503 h 387693"/>
              <a:gd name="connsiteX84" fmla="*/ 112699 w 1108586"/>
              <a:gd name="connsiteY84" fmla="*/ 270420 h 387693"/>
              <a:gd name="connsiteX85" fmla="*/ 89470 w 1108586"/>
              <a:gd name="connsiteY85" fmla="*/ 263726 h 387693"/>
              <a:gd name="connsiteX86" fmla="*/ 59678 w 1108586"/>
              <a:gd name="connsiteY86" fmla="*/ 256450 h 387693"/>
              <a:gd name="connsiteX87" fmla="*/ 18695 w 1108586"/>
              <a:gd name="connsiteY87" fmla="*/ 240547 h 387693"/>
              <a:gd name="connsiteX88" fmla="*/ 16315 w 1108586"/>
              <a:gd name="connsiteY88" fmla="*/ 208824 h 387693"/>
              <a:gd name="connsiteX89" fmla="*/ 21077 w 1108586"/>
              <a:gd name="connsiteY89" fmla="*/ 172472 h 387693"/>
              <a:gd name="connsiteX90" fmla="*/ 31951 w 1108586"/>
              <a:gd name="connsiteY90" fmla="*/ 139318 h 387693"/>
              <a:gd name="connsiteX91" fmla="*/ 10969 w 1108586"/>
              <a:gd name="connsiteY91" fmla="*/ 112940 h 387693"/>
              <a:gd name="connsiteX92" fmla="*/ 95 w 1108586"/>
              <a:gd name="connsiteY92" fmla="*/ 71427 h 387693"/>
              <a:gd name="connsiteX93" fmla="*/ 3508 w 1108586"/>
              <a:gd name="connsiteY93" fmla="*/ 16026 h 387693"/>
              <a:gd name="connsiteX94" fmla="*/ 45788 w 1108586"/>
              <a:gd name="connsiteY94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36987 w 1108586"/>
              <a:gd name="connsiteY9" fmla="*/ 92224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67481 w 1108586"/>
              <a:gd name="connsiteY7" fmla="*/ 89578 h 387693"/>
              <a:gd name="connsiteX8" fmla="*/ 336987 w 1108586"/>
              <a:gd name="connsiteY8" fmla="*/ 92224 h 387693"/>
              <a:gd name="connsiteX9" fmla="*/ 388025 w 1108586"/>
              <a:gd name="connsiteY9" fmla="*/ 97887 h 387693"/>
              <a:gd name="connsiteX10" fmla="*/ 458430 w 1108586"/>
              <a:gd name="connsiteY10" fmla="*/ 97437 h 387693"/>
              <a:gd name="connsiteX11" fmla="*/ 595142 w 1108586"/>
              <a:gd name="connsiteY11" fmla="*/ 99819 h 387693"/>
              <a:gd name="connsiteX12" fmla="*/ 663800 w 1108586"/>
              <a:gd name="connsiteY12" fmla="*/ 121116 h 387693"/>
              <a:gd name="connsiteX13" fmla="*/ 713224 w 1108586"/>
              <a:gd name="connsiteY13" fmla="*/ 129742 h 387693"/>
              <a:gd name="connsiteX14" fmla="*/ 758918 w 1108586"/>
              <a:gd name="connsiteY14" fmla="*/ 127493 h 387693"/>
              <a:gd name="connsiteX15" fmla="*/ 865624 w 1108586"/>
              <a:gd name="connsiteY15" fmla="*/ 130774 h 387693"/>
              <a:gd name="connsiteX16" fmla="*/ 919943 w 1108586"/>
              <a:gd name="connsiteY16" fmla="*/ 127810 h 387693"/>
              <a:gd name="connsiteX17" fmla="*/ 936612 w 1108586"/>
              <a:gd name="connsiteY17" fmla="*/ 120534 h 387693"/>
              <a:gd name="connsiteX18" fmla="*/ 946137 w 1108586"/>
              <a:gd name="connsiteY18" fmla="*/ 118153 h 387693"/>
              <a:gd name="connsiteX19" fmla="*/ 953281 w 1108586"/>
              <a:gd name="connsiteY19" fmla="*/ 113390 h 387693"/>
              <a:gd name="connsiteX20" fmla="*/ 960424 w 1108586"/>
              <a:gd name="connsiteY20" fmla="*/ 115772 h 387693"/>
              <a:gd name="connsiteX21" fmla="*/ 969949 w 1108586"/>
              <a:gd name="connsiteY21" fmla="*/ 118153 h 387693"/>
              <a:gd name="connsiteX22" fmla="*/ 984237 w 1108586"/>
              <a:gd name="connsiteY22" fmla="*/ 122915 h 387693"/>
              <a:gd name="connsiteX23" fmla="*/ 998524 w 1108586"/>
              <a:gd name="connsiteY23" fmla="*/ 130059 h 387693"/>
              <a:gd name="connsiteX24" fmla="*/ 1005668 w 1108586"/>
              <a:gd name="connsiteY24" fmla="*/ 137203 h 387693"/>
              <a:gd name="connsiteX25" fmla="*/ 1017574 w 1108586"/>
              <a:gd name="connsiteY25" fmla="*/ 139584 h 387693"/>
              <a:gd name="connsiteX26" fmla="*/ 1031862 w 1108586"/>
              <a:gd name="connsiteY26" fmla="*/ 144347 h 387693"/>
              <a:gd name="connsiteX27" fmla="*/ 1039006 w 1108586"/>
              <a:gd name="connsiteY27" fmla="*/ 146728 h 387693"/>
              <a:gd name="connsiteX28" fmla="*/ 1046149 w 1108586"/>
              <a:gd name="connsiteY28" fmla="*/ 149109 h 387693"/>
              <a:gd name="connsiteX29" fmla="*/ 1053293 w 1108586"/>
              <a:gd name="connsiteY29" fmla="*/ 151490 h 387693"/>
              <a:gd name="connsiteX30" fmla="*/ 1060437 w 1108586"/>
              <a:gd name="connsiteY30" fmla="*/ 156253 h 387693"/>
              <a:gd name="connsiteX31" fmla="*/ 1074724 w 1108586"/>
              <a:gd name="connsiteY31" fmla="*/ 161015 h 387693"/>
              <a:gd name="connsiteX32" fmla="*/ 1081868 w 1108586"/>
              <a:gd name="connsiteY32" fmla="*/ 165778 h 387693"/>
              <a:gd name="connsiteX33" fmla="*/ 1089012 w 1108586"/>
              <a:gd name="connsiteY33" fmla="*/ 168159 h 387693"/>
              <a:gd name="connsiteX34" fmla="*/ 1096156 w 1108586"/>
              <a:gd name="connsiteY34" fmla="*/ 182447 h 387693"/>
              <a:gd name="connsiteX35" fmla="*/ 1103299 w 1108586"/>
              <a:gd name="connsiteY35" fmla="*/ 189590 h 387693"/>
              <a:gd name="connsiteX36" fmla="*/ 1105681 w 1108586"/>
              <a:gd name="connsiteY36" fmla="*/ 220547 h 387693"/>
              <a:gd name="connsiteX37" fmla="*/ 1098537 w 1108586"/>
              <a:gd name="connsiteY37" fmla="*/ 225309 h 387693"/>
              <a:gd name="connsiteX38" fmla="*/ 1091393 w 1108586"/>
              <a:gd name="connsiteY38" fmla="*/ 232453 h 387693"/>
              <a:gd name="connsiteX39" fmla="*/ 1077106 w 1108586"/>
              <a:gd name="connsiteY39" fmla="*/ 241978 h 387693"/>
              <a:gd name="connsiteX40" fmla="*/ 1060437 w 1108586"/>
              <a:gd name="connsiteY40" fmla="*/ 258647 h 387693"/>
              <a:gd name="connsiteX41" fmla="*/ 1053293 w 1108586"/>
              <a:gd name="connsiteY41" fmla="*/ 263409 h 387693"/>
              <a:gd name="connsiteX42" fmla="*/ 1039006 w 1108586"/>
              <a:gd name="connsiteY42" fmla="*/ 291984 h 387693"/>
              <a:gd name="connsiteX43" fmla="*/ 1031862 w 1108586"/>
              <a:gd name="connsiteY43" fmla="*/ 296747 h 387693"/>
              <a:gd name="connsiteX44" fmla="*/ 1024718 w 1108586"/>
              <a:gd name="connsiteY44" fmla="*/ 311034 h 387693"/>
              <a:gd name="connsiteX45" fmla="*/ 1017574 w 1108586"/>
              <a:gd name="connsiteY45" fmla="*/ 315797 h 387693"/>
              <a:gd name="connsiteX46" fmla="*/ 1008049 w 1108586"/>
              <a:gd name="connsiteY46" fmla="*/ 330084 h 387693"/>
              <a:gd name="connsiteX47" fmla="*/ 993762 w 1108586"/>
              <a:gd name="connsiteY47" fmla="*/ 339609 h 387693"/>
              <a:gd name="connsiteX48" fmla="*/ 988999 w 1108586"/>
              <a:gd name="connsiteY48" fmla="*/ 346753 h 387693"/>
              <a:gd name="connsiteX49" fmla="*/ 974712 w 1108586"/>
              <a:gd name="connsiteY49" fmla="*/ 358659 h 387693"/>
              <a:gd name="connsiteX50" fmla="*/ 967568 w 1108586"/>
              <a:gd name="connsiteY50" fmla="*/ 361040 h 387693"/>
              <a:gd name="connsiteX51" fmla="*/ 950899 w 1108586"/>
              <a:gd name="connsiteY51" fmla="*/ 380090 h 387693"/>
              <a:gd name="connsiteX52" fmla="*/ 946137 w 1108586"/>
              <a:gd name="connsiteY52" fmla="*/ 387234 h 387693"/>
              <a:gd name="connsiteX53" fmla="*/ 881843 w 1108586"/>
              <a:gd name="connsiteY53" fmla="*/ 384853 h 387693"/>
              <a:gd name="connsiteX54" fmla="*/ 874699 w 1108586"/>
              <a:gd name="connsiteY54" fmla="*/ 382472 h 387693"/>
              <a:gd name="connsiteX55" fmla="*/ 853268 w 1108586"/>
              <a:gd name="connsiteY55" fmla="*/ 380090 h 387693"/>
              <a:gd name="connsiteX56" fmla="*/ 827074 w 1108586"/>
              <a:gd name="connsiteY56" fmla="*/ 375328 h 387693"/>
              <a:gd name="connsiteX57" fmla="*/ 758018 w 1108586"/>
              <a:gd name="connsiteY57" fmla="*/ 380090 h 387693"/>
              <a:gd name="connsiteX58" fmla="*/ 736587 w 1108586"/>
              <a:gd name="connsiteY58" fmla="*/ 377709 h 387693"/>
              <a:gd name="connsiteX59" fmla="*/ 719918 w 1108586"/>
              <a:gd name="connsiteY59" fmla="*/ 370565 h 387693"/>
              <a:gd name="connsiteX60" fmla="*/ 710393 w 1108586"/>
              <a:gd name="connsiteY60" fmla="*/ 368184 h 387693"/>
              <a:gd name="connsiteX61" fmla="*/ 703249 w 1108586"/>
              <a:gd name="connsiteY61" fmla="*/ 365803 h 387693"/>
              <a:gd name="connsiteX62" fmla="*/ 693724 w 1108586"/>
              <a:gd name="connsiteY62" fmla="*/ 363422 h 387693"/>
              <a:gd name="connsiteX63" fmla="*/ 686581 w 1108586"/>
              <a:gd name="connsiteY63" fmla="*/ 361040 h 387693"/>
              <a:gd name="connsiteX64" fmla="*/ 655624 w 1108586"/>
              <a:gd name="connsiteY64" fmla="*/ 356278 h 387693"/>
              <a:gd name="connsiteX65" fmla="*/ 622287 w 1108586"/>
              <a:gd name="connsiteY65" fmla="*/ 358659 h 387693"/>
              <a:gd name="connsiteX66" fmla="*/ 600856 w 1108586"/>
              <a:gd name="connsiteY66" fmla="*/ 353897 h 387693"/>
              <a:gd name="connsiteX67" fmla="*/ 591331 w 1108586"/>
              <a:gd name="connsiteY67" fmla="*/ 351515 h 387693"/>
              <a:gd name="connsiteX68" fmla="*/ 560374 w 1108586"/>
              <a:gd name="connsiteY68" fmla="*/ 365804 h 387693"/>
              <a:gd name="connsiteX69" fmla="*/ 524656 w 1108586"/>
              <a:gd name="connsiteY69" fmla="*/ 344371 h 387693"/>
              <a:gd name="connsiteX70" fmla="*/ 512750 w 1108586"/>
              <a:gd name="connsiteY70" fmla="*/ 332465 h 387693"/>
              <a:gd name="connsiteX71" fmla="*/ 464992 w 1108586"/>
              <a:gd name="connsiteY71" fmla="*/ 311536 h 387693"/>
              <a:gd name="connsiteX72" fmla="*/ 427158 w 1108586"/>
              <a:gd name="connsiteY72" fmla="*/ 290236 h 387693"/>
              <a:gd name="connsiteX73" fmla="*/ 399481 w 1108586"/>
              <a:gd name="connsiteY73" fmla="*/ 271636 h 387693"/>
              <a:gd name="connsiteX74" fmla="*/ 341116 w 1108586"/>
              <a:gd name="connsiteY74" fmla="*/ 253169 h 387693"/>
              <a:gd name="connsiteX75" fmla="*/ 284149 w 1108586"/>
              <a:gd name="connsiteY75" fmla="*/ 230072 h 387693"/>
              <a:gd name="connsiteX76" fmla="*/ 277006 w 1108586"/>
              <a:gd name="connsiteY76" fmla="*/ 232453 h 387693"/>
              <a:gd name="connsiteX77" fmla="*/ 219856 w 1108586"/>
              <a:gd name="connsiteY77" fmla="*/ 237215 h 387693"/>
              <a:gd name="connsiteX78" fmla="*/ 205568 w 1108586"/>
              <a:gd name="connsiteY78" fmla="*/ 230654 h 387693"/>
              <a:gd name="connsiteX79" fmla="*/ 189931 w 1108586"/>
              <a:gd name="connsiteY79" fmla="*/ 238247 h 387693"/>
              <a:gd name="connsiteX80" fmla="*/ 165087 w 1108586"/>
              <a:gd name="connsiteY80" fmla="*/ 249122 h 387693"/>
              <a:gd name="connsiteX81" fmla="*/ 155562 w 1108586"/>
              <a:gd name="connsiteY81" fmla="*/ 251503 h 387693"/>
              <a:gd name="connsiteX82" fmla="*/ 112699 w 1108586"/>
              <a:gd name="connsiteY82" fmla="*/ 270420 h 387693"/>
              <a:gd name="connsiteX83" fmla="*/ 89470 w 1108586"/>
              <a:gd name="connsiteY83" fmla="*/ 263726 h 387693"/>
              <a:gd name="connsiteX84" fmla="*/ 59678 w 1108586"/>
              <a:gd name="connsiteY84" fmla="*/ 256450 h 387693"/>
              <a:gd name="connsiteX85" fmla="*/ 18695 w 1108586"/>
              <a:gd name="connsiteY85" fmla="*/ 240547 h 387693"/>
              <a:gd name="connsiteX86" fmla="*/ 16315 w 1108586"/>
              <a:gd name="connsiteY86" fmla="*/ 208824 h 387693"/>
              <a:gd name="connsiteX87" fmla="*/ 21077 w 1108586"/>
              <a:gd name="connsiteY87" fmla="*/ 172472 h 387693"/>
              <a:gd name="connsiteX88" fmla="*/ 31951 w 1108586"/>
              <a:gd name="connsiteY88" fmla="*/ 139318 h 387693"/>
              <a:gd name="connsiteX89" fmla="*/ 10969 w 1108586"/>
              <a:gd name="connsiteY89" fmla="*/ 112940 h 387693"/>
              <a:gd name="connsiteX90" fmla="*/ 95 w 1108586"/>
              <a:gd name="connsiteY90" fmla="*/ 71427 h 387693"/>
              <a:gd name="connsiteX91" fmla="*/ 3508 w 1108586"/>
              <a:gd name="connsiteY91" fmla="*/ 16026 h 387693"/>
              <a:gd name="connsiteX92" fmla="*/ 45788 w 1108586"/>
              <a:gd name="connsiteY92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67481 w 1108586"/>
              <a:gd name="connsiteY6" fmla="*/ 89578 h 387693"/>
              <a:gd name="connsiteX7" fmla="*/ 336987 w 1108586"/>
              <a:gd name="connsiteY7" fmla="*/ 92224 h 387693"/>
              <a:gd name="connsiteX8" fmla="*/ 388025 w 1108586"/>
              <a:gd name="connsiteY8" fmla="*/ 97887 h 387693"/>
              <a:gd name="connsiteX9" fmla="*/ 458430 w 1108586"/>
              <a:gd name="connsiteY9" fmla="*/ 97437 h 387693"/>
              <a:gd name="connsiteX10" fmla="*/ 595142 w 1108586"/>
              <a:gd name="connsiteY10" fmla="*/ 99819 h 387693"/>
              <a:gd name="connsiteX11" fmla="*/ 663800 w 1108586"/>
              <a:gd name="connsiteY11" fmla="*/ 121116 h 387693"/>
              <a:gd name="connsiteX12" fmla="*/ 713224 w 1108586"/>
              <a:gd name="connsiteY12" fmla="*/ 129742 h 387693"/>
              <a:gd name="connsiteX13" fmla="*/ 758918 w 1108586"/>
              <a:gd name="connsiteY13" fmla="*/ 127493 h 387693"/>
              <a:gd name="connsiteX14" fmla="*/ 865624 w 1108586"/>
              <a:gd name="connsiteY14" fmla="*/ 130774 h 387693"/>
              <a:gd name="connsiteX15" fmla="*/ 919943 w 1108586"/>
              <a:gd name="connsiteY15" fmla="*/ 127810 h 387693"/>
              <a:gd name="connsiteX16" fmla="*/ 936612 w 1108586"/>
              <a:gd name="connsiteY16" fmla="*/ 120534 h 387693"/>
              <a:gd name="connsiteX17" fmla="*/ 946137 w 1108586"/>
              <a:gd name="connsiteY17" fmla="*/ 118153 h 387693"/>
              <a:gd name="connsiteX18" fmla="*/ 953281 w 1108586"/>
              <a:gd name="connsiteY18" fmla="*/ 113390 h 387693"/>
              <a:gd name="connsiteX19" fmla="*/ 960424 w 1108586"/>
              <a:gd name="connsiteY19" fmla="*/ 115772 h 387693"/>
              <a:gd name="connsiteX20" fmla="*/ 969949 w 1108586"/>
              <a:gd name="connsiteY20" fmla="*/ 118153 h 387693"/>
              <a:gd name="connsiteX21" fmla="*/ 984237 w 1108586"/>
              <a:gd name="connsiteY21" fmla="*/ 122915 h 387693"/>
              <a:gd name="connsiteX22" fmla="*/ 998524 w 1108586"/>
              <a:gd name="connsiteY22" fmla="*/ 130059 h 387693"/>
              <a:gd name="connsiteX23" fmla="*/ 1005668 w 1108586"/>
              <a:gd name="connsiteY23" fmla="*/ 137203 h 387693"/>
              <a:gd name="connsiteX24" fmla="*/ 1017574 w 1108586"/>
              <a:gd name="connsiteY24" fmla="*/ 139584 h 387693"/>
              <a:gd name="connsiteX25" fmla="*/ 1031862 w 1108586"/>
              <a:gd name="connsiteY25" fmla="*/ 144347 h 387693"/>
              <a:gd name="connsiteX26" fmla="*/ 1039006 w 1108586"/>
              <a:gd name="connsiteY26" fmla="*/ 146728 h 387693"/>
              <a:gd name="connsiteX27" fmla="*/ 1046149 w 1108586"/>
              <a:gd name="connsiteY27" fmla="*/ 149109 h 387693"/>
              <a:gd name="connsiteX28" fmla="*/ 1053293 w 1108586"/>
              <a:gd name="connsiteY28" fmla="*/ 151490 h 387693"/>
              <a:gd name="connsiteX29" fmla="*/ 1060437 w 1108586"/>
              <a:gd name="connsiteY29" fmla="*/ 156253 h 387693"/>
              <a:gd name="connsiteX30" fmla="*/ 1074724 w 1108586"/>
              <a:gd name="connsiteY30" fmla="*/ 161015 h 387693"/>
              <a:gd name="connsiteX31" fmla="*/ 1081868 w 1108586"/>
              <a:gd name="connsiteY31" fmla="*/ 165778 h 387693"/>
              <a:gd name="connsiteX32" fmla="*/ 1089012 w 1108586"/>
              <a:gd name="connsiteY32" fmla="*/ 168159 h 387693"/>
              <a:gd name="connsiteX33" fmla="*/ 1096156 w 1108586"/>
              <a:gd name="connsiteY33" fmla="*/ 182447 h 387693"/>
              <a:gd name="connsiteX34" fmla="*/ 1103299 w 1108586"/>
              <a:gd name="connsiteY34" fmla="*/ 189590 h 387693"/>
              <a:gd name="connsiteX35" fmla="*/ 1105681 w 1108586"/>
              <a:gd name="connsiteY35" fmla="*/ 220547 h 387693"/>
              <a:gd name="connsiteX36" fmla="*/ 1098537 w 1108586"/>
              <a:gd name="connsiteY36" fmla="*/ 225309 h 387693"/>
              <a:gd name="connsiteX37" fmla="*/ 1091393 w 1108586"/>
              <a:gd name="connsiteY37" fmla="*/ 232453 h 387693"/>
              <a:gd name="connsiteX38" fmla="*/ 1077106 w 1108586"/>
              <a:gd name="connsiteY38" fmla="*/ 241978 h 387693"/>
              <a:gd name="connsiteX39" fmla="*/ 1060437 w 1108586"/>
              <a:gd name="connsiteY39" fmla="*/ 258647 h 387693"/>
              <a:gd name="connsiteX40" fmla="*/ 1053293 w 1108586"/>
              <a:gd name="connsiteY40" fmla="*/ 263409 h 387693"/>
              <a:gd name="connsiteX41" fmla="*/ 1039006 w 1108586"/>
              <a:gd name="connsiteY41" fmla="*/ 291984 h 387693"/>
              <a:gd name="connsiteX42" fmla="*/ 1031862 w 1108586"/>
              <a:gd name="connsiteY42" fmla="*/ 296747 h 387693"/>
              <a:gd name="connsiteX43" fmla="*/ 1024718 w 1108586"/>
              <a:gd name="connsiteY43" fmla="*/ 311034 h 387693"/>
              <a:gd name="connsiteX44" fmla="*/ 1017574 w 1108586"/>
              <a:gd name="connsiteY44" fmla="*/ 315797 h 387693"/>
              <a:gd name="connsiteX45" fmla="*/ 1008049 w 1108586"/>
              <a:gd name="connsiteY45" fmla="*/ 330084 h 387693"/>
              <a:gd name="connsiteX46" fmla="*/ 993762 w 1108586"/>
              <a:gd name="connsiteY46" fmla="*/ 339609 h 387693"/>
              <a:gd name="connsiteX47" fmla="*/ 988999 w 1108586"/>
              <a:gd name="connsiteY47" fmla="*/ 346753 h 387693"/>
              <a:gd name="connsiteX48" fmla="*/ 974712 w 1108586"/>
              <a:gd name="connsiteY48" fmla="*/ 358659 h 387693"/>
              <a:gd name="connsiteX49" fmla="*/ 967568 w 1108586"/>
              <a:gd name="connsiteY49" fmla="*/ 361040 h 387693"/>
              <a:gd name="connsiteX50" fmla="*/ 950899 w 1108586"/>
              <a:gd name="connsiteY50" fmla="*/ 380090 h 387693"/>
              <a:gd name="connsiteX51" fmla="*/ 946137 w 1108586"/>
              <a:gd name="connsiteY51" fmla="*/ 387234 h 387693"/>
              <a:gd name="connsiteX52" fmla="*/ 881843 w 1108586"/>
              <a:gd name="connsiteY52" fmla="*/ 384853 h 387693"/>
              <a:gd name="connsiteX53" fmla="*/ 874699 w 1108586"/>
              <a:gd name="connsiteY53" fmla="*/ 382472 h 387693"/>
              <a:gd name="connsiteX54" fmla="*/ 853268 w 1108586"/>
              <a:gd name="connsiteY54" fmla="*/ 380090 h 387693"/>
              <a:gd name="connsiteX55" fmla="*/ 827074 w 1108586"/>
              <a:gd name="connsiteY55" fmla="*/ 375328 h 387693"/>
              <a:gd name="connsiteX56" fmla="*/ 758018 w 1108586"/>
              <a:gd name="connsiteY56" fmla="*/ 380090 h 387693"/>
              <a:gd name="connsiteX57" fmla="*/ 736587 w 1108586"/>
              <a:gd name="connsiteY57" fmla="*/ 377709 h 387693"/>
              <a:gd name="connsiteX58" fmla="*/ 719918 w 1108586"/>
              <a:gd name="connsiteY58" fmla="*/ 370565 h 387693"/>
              <a:gd name="connsiteX59" fmla="*/ 710393 w 1108586"/>
              <a:gd name="connsiteY59" fmla="*/ 368184 h 387693"/>
              <a:gd name="connsiteX60" fmla="*/ 703249 w 1108586"/>
              <a:gd name="connsiteY60" fmla="*/ 365803 h 387693"/>
              <a:gd name="connsiteX61" fmla="*/ 693724 w 1108586"/>
              <a:gd name="connsiteY61" fmla="*/ 363422 h 387693"/>
              <a:gd name="connsiteX62" fmla="*/ 686581 w 1108586"/>
              <a:gd name="connsiteY62" fmla="*/ 361040 h 387693"/>
              <a:gd name="connsiteX63" fmla="*/ 655624 w 1108586"/>
              <a:gd name="connsiteY63" fmla="*/ 356278 h 387693"/>
              <a:gd name="connsiteX64" fmla="*/ 622287 w 1108586"/>
              <a:gd name="connsiteY64" fmla="*/ 358659 h 387693"/>
              <a:gd name="connsiteX65" fmla="*/ 600856 w 1108586"/>
              <a:gd name="connsiteY65" fmla="*/ 353897 h 387693"/>
              <a:gd name="connsiteX66" fmla="*/ 591331 w 1108586"/>
              <a:gd name="connsiteY66" fmla="*/ 351515 h 387693"/>
              <a:gd name="connsiteX67" fmla="*/ 560374 w 1108586"/>
              <a:gd name="connsiteY67" fmla="*/ 365804 h 387693"/>
              <a:gd name="connsiteX68" fmla="*/ 524656 w 1108586"/>
              <a:gd name="connsiteY68" fmla="*/ 344371 h 387693"/>
              <a:gd name="connsiteX69" fmla="*/ 512750 w 1108586"/>
              <a:gd name="connsiteY69" fmla="*/ 332465 h 387693"/>
              <a:gd name="connsiteX70" fmla="*/ 464992 w 1108586"/>
              <a:gd name="connsiteY70" fmla="*/ 311536 h 387693"/>
              <a:gd name="connsiteX71" fmla="*/ 427158 w 1108586"/>
              <a:gd name="connsiteY71" fmla="*/ 290236 h 387693"/>
              <a:gd name="connsiteX72" fmla="*/ 399481 w 1108586"/>
              <a:gd name="connsiteY72" fmla="*/ 271636 h 387693"/>
              <a:gd name="connsiteX73" fmla="*/ 341116 w 1108586"/>
              <a:gd name="connsiteY73" fmla="*/ 253169 h 387693"/>
              <a:gd name="connsiteX74" fmla="*/ 284149 w 1108586"/>
              <a:gd name="connsiteY74" fmla="*/ 230072 h 387693"/>
              <a:gd name="connsiteX75" fmla="*/ 277006 w 1108586"/>
              <a:gd name="connsiteY75" fmla="*/ 232453 h 387693"/>
              <a:gd name="connsiteX76" fmla="*/ 219856 w 1108586"/>
              <a:gd name="connsiteY76" fmla="*/ 237215 h 387693"/>
              <a:gd name="connsiteX77" fmla="*/ 205568 w 1108586"/>
              <a:gd name="connsiteY77" fmla="*/ 230654 h 387693"/>
              <a:gd name="connsiteX78" fmla="*/ 189931 w 1108586"/>
              <a:gd name="connsiteY78" fmla="*/ 238247 h 387693"/>
              <a:gd name="connsiteX79" fmla="*/ 165087 w 1108586"/>
              <a:gd name="connsiteY79" fmla="*/ 249122 h 387693"/>
              <a:gd name="connsiteX80" fmla="*/ 155562 w 1108586"/>
              <a:gd name="connsiteY80" fmla="*/ 251503 h 387693"/>
              <a:gd name="connsiteX81" fmla="*/ 112699 w 1108586"/>
              <a:gd name="connsiteY81" fmla="*/ 270420 h 387693"/>
              <a:gd name="connsiteX82" fmla="*/ 89470 w 1108586"/>
              <a:gd name="connsiteY82" fmla="*/ 263726 h 387693"/>
              <a:gd name="connsiteX83" fmla="*/ 59678 w 1108586"/>
              <a:gd name="connsiteY83" fmla="*/ 256450 h 387693"/>
              <a:gd name="connsiteX84" fmla="*/ 18695 w 1108586"/>
              <a:gd name="connsiteY84" fmla="*/ 240547 h 387693"/>
              <a:gd name="connsiteX85" fmla="*/ 16315 w 1108586"/>
              <a:gd name="connsiteY85" fmla="*/ 208824 h 387693"/>
              <a:gd name="connsiteX86" fmla="*/ 21077 w 1108586"/>
              <a:gd name="connsiteY86" fmla="*/ 172472 h 387693"/>
              <a:gd name="connsiteX87" fmla="*/ 31951 w 1108586"/>
              <a:gd name="connsiteY87" fmla="*/ 139318 h 387693"/>
              <a:gd name="connsiteX88" fmla="*/ 10969 w 1108586"/>
              <a:gd name="connsiteY88" fmla="*/ 112940 h 387693"/>
              <a:gd name="connsiteX89" fmla="*/ 95 w 1108586"/>
              <a:gd name="connsiteY89" fmla="*/ 71427 h 387693"/>
              <a:gd name="connsiteX90" fmla="*/ 3508 w 1108586"/>
              <a:gd name="connsiteY90" fmla="*/ 16026 h 387693"/>
              <a:gd name="connsiteX91" fmla="*/ 45788 w 1108586"/>
              <a:gd name="connsiteY91" fmla="*/ 71 h 387693"/>
              <a:gd name="connsiteX0" fmla="*/ 50131 w 1112929"/>
              <a:gd name="connsiteY0" fmla="*/ 3340 h 390962"/>
              <a:gd name="connsiteX1" fmla="*/ 124319 w 1112929"/>
              <a:gd name="connsiteY1" fmla="*/ 26172 h 390962"/>
              <a:gd name="connsiteX2" fmla="*/ 155726 w 1112929"/>
              <a:gd name="connsiteY2" fmla="*/ 55514 h 390962"/>
              <a:gd name="connsiteX3" fmla="*/ 191893 w 1112929"/>
              <a:gd name="connsiteY3" fmla="*/ 64138 h 390962"/>
              <a:gd name="connsiteX4" fmla="*/ 204249 w 1112929"/>
              <a:gd name="connsiteY4" fmla="*/ 72182 h 390962"/>
              <a:gd name="connsiteX5" fmla="*/ 228961 w 1112929"/>
              <a:gd name="connsiteY5" fmla="*/ 83639 h 390962"/>
              <a:gd name="connsiteX6" fmla="*/ 271824 w 1112929"/>
              <a:gd name="connsiteY6" fmla="*/ 92847 h 390962"/>
              <a:gd name="connsiteX7" fmla="*/ 341330 w 1112929"/>
              <a:gd name="connsiteY7" fmla="*/ 95493 h 390962"/>
              <a:gd name="connsiteX8" fmla="*/ 392368 w 1112929"/>
              <a:gd name="connsiteY8" fmla="*/ 101156 h 390962"/>
              <a:gd name="connsiteX9" fmla="*/ 462773 w 1112929"/>
              <a:gd name="connsiteY9" fmla="*/ 100706 h 390962"/>
              <a:gd name="connsiteX10" fmla="*/ 599485 w 1112929"/>
              <a:gd name="connsiteY10" fmla="*/ 103088 h 390962"/>
              <a:gd name="connsiteX11" fmla="*/ 668143 w 1112929"/>
              <a:gd name="connsiteY11" fmla="*/ 124385 h 390962"/>
              <a:gd name="connsiteX12" fmla="*/ 717567 w 1112929"/>
              <a:gd name="connsiteY12" fmla="*/ 133011 h 390962"/>
              <a:gd name="connsiteX13" fmla="*/ 763261 w 1112929"/>
              <a:gd name="connsiteY13" fmla="*/ 130762 h 390962"/>
              <a:gd name="connsiteX14" fmla="*/ 869967 w 1112929"/>
              <a:gd name="connsiteY14" fmla="*/ 134043 h 390962"/>
              <a:gd name="connsiteX15" fmla="*/ 924286 w 1112929"/>
              <a:gd name="connsiteY15" fmla="*/ 131079 h 390962"/>
              <a:gd name="connsiteX16" fmla="*/ 940955 w 1112929"/>
              <a:gd name="connsiteY16" fmla="*/ 123803 h 390962"/>
              <a:gd name="connsiteX17" fmla="*/ 950480 w 1112929"/>
              <a:gd name="connsiteY17" fmla="*/ 121422 h 390962"/>
              <a:gd name="connsiteX18" fmla="*/ 957624 w 1112929"/>
              <a:gd name="connsiteY18" fmla="*/ 116659 h 390962"/>
              <a:gd name="connsiteX19" fmla="*/ 964767 w 1112929"/>
              <a:gd name="connsiteY19" fmla="*/ 119041 h 390962"/>
              <a:gd name="connsiteX20" fmla="*/ 974292 w 1112929"/>
              <a:gd name="connsiteY20" fmla="*/ 121422 h 390962"/>
              <a:gd name="connsiteX21" fmla="*/ 988580 w 1112929"/>
              <a:gd name="connsiteY21" fmla="*/ 126184 h 390962"/>
              <a:gd name="connsiteX22" fmla="*/ 1002867 w 1112929"/>
              <a:gd name="connsiteY22" fmla="*/ 133328 h 390962"/>
              <a:gd name="connsiteX23" fmla="*/ 1010011 w 1112929"/>
              <a:gd name="connsiteY23" fmla="*/ 140472 h 390962"/>
              <a:gd name="connsiteX24" fmla="*/ 1021917 w 1112929"/>
              <a:gd name="connsiteY24" fmla="*/ 142853 h 390962"/>
              <a:gd name="connsiteX25" fmla="*/ 1036205 w 1112929"/>
              <a:gd name="connsiteY25" fmla="*/ 147616 h 390962"/>
              <a:gd name="connsiteX26" fmla="*/ 1043349 w 1112929"/>
              <a:gd name="connsiteY26" fmla="*/ 149997 h 390962"/>
              <a:gd name="connsiteX27" fmla="*/ 1050492 w 1112929"/>
              <a:gd name="connsiteY27" fmla="*/ 152378 h 390962"/>
              <a:gd name="connsiteX28" fmla="*/ 1057636 w 1112929"/>
              <a:gd name="connsiteY28" fmla="*/ 154759 h 390962"/>
              <a:gd name="connsiteX29" fmla="*/ 1064780 w 1112929"/>
              <a:gd name="connsiteY29" fmla="*/ 159522 h 390962"/>
              <a:gd name="connsiteX30" fmla="*/ 1079067 w 1112929"/>
              <a:gd name="connsiteY30" fmla="*/ 164284 h 390962"/>
              <a:gd name="connsiteX31" fmla="*/ 1086211 w 1112929"/>
              <a:gd name="connsiteY31" fmla="*/ 169047 h 390962"/>
              <a:gd name="connsiteX32" fmla="*/ 1093355 w 1112929"/>
              <a:gd name="connsiteY32" fmla="*/ 171428 h 390962"/>
              <a:gd name="connsiteX33" fmla="*/ 1100499 w 1112929"/>
              <a:gd name="connsiteY33" fmla="*/ 185716 h 390962"/>
              <a:gd name="connsiteX34" fmla="*/ 1107642 w 1112929"/>
              <a:gd name="connsiteY34" fmla="*/ 192859 h 390962"/>
              <a:gd name="connsiteX35" fmla="*/ 1110024 w 1112929"/>
              <a:gd name="connsiteY35" fmla="*/ 223816 h 390962"/>
              <a:gd name="connsiteX36" fmla="*/ 1102880 w 1112929"/>
              <a:gd name="connsiteY36" fmla="*/ 228578 h 390962"/>
              <a:gd name="connsiteX37" fmla="*/ 1095736 w 1112929"/>
              <a:gd name="connsiteY37" fmla="*/ 235722 h 390962"/>
              <a:gd name="connsiteX38" fmla="*/ 1081449 w 1112929"/>
              <a:gd name="connsiteY38" fmla="*/ 245247 h 390962"/>
              <a:gd name="connsiteX39" fmla="*/ 1064780 w 1112929"/>
              <a:gd name="connsiteY39" fmla="*/ 261916 h 390962"/>
              <a:gd name="connsiteX40" fmla="*/ 1057636 w 1112929"/>
              <a:gd name="connsiteY40" fmla="*/ 266678 h 390962"/>
              <a:gd name="connsiteX41" fmla="*/ 1043349 w 1112929"/>
              <a:gd name="connsiteY41" fmla="*/ 295253 h 390962"/>
              <a:gd name="connsiteX42" fmla="*/ 1036205 w 1112929"/>
              <a:gd name="connsiteY42" fmla="*/ 300016 h 390962"/>
              <a:gd name="connsiteX43" fmla="*/ 1029061 w 1112929"/>
              <a:gd name="connsiteY43" fmla="*/ 314303 h 390962"/>
              <a:gd name="connsiteX44" fmla="*/ 1021917 w 1112929"/>
              <a:gd name="connsiteY44" fmla="*/ 319066 h 390962"/>
              <a:gd name="connsiteX45" fmla="*/ 1012392 w 1112929"/>
              <a:gd name="connsiteY45" fmla="*/ 333353 h 390962"/>
              <a:gd name="connsiteX46" fmla="*/ 998105 w 1112929"/>
              <a:gd name="connsiteY46" fmla="*/ 342878 h 390962"/>
              <a:gd name="connsiteX47" fmla="*/ 993342 w 1112929"/>
              <a:gd name="connsiteY47" fmla="*/ 350022 h 390962"/>
              <a:gd name="connsiteX48" fmla="*/ 979055 w 1112929"/>
              <a:gd name="connsiteY48" fmla="*/ 361928 h 390962"/>
              <a:gd name="connsiteX49" fmla="*/ 971911 w 1112929"/>
              <a:gd name="connsiteY49" fmla="*/ 364309 h 390962"/>
              <a:gd name="connsiteX50" fmla="*/ 955242 w 1112929"/>
              <a:gd name="connsiteY50" fmla="*/ 383359 h 390962"/>
              <a:gd name="connsiteX51" fmla="*/ 950480 w 1112929"/>
              <a:gd name="connsiteY51" fmla="*/ 390503 h 390962"/>
              <a:gd name="connsiteX52" fmla="*/ 886186 w 1112929"/>
              <a:gd name="connsiteY52" fmla="*/ 388122 h 390962"/>
              <a:gd name="connsiteX53" fmla="*/ 879042 w 1112929"/>
              <a:gd name="connsiteY53" fmla="*/ 385741 h 390962"/>
              <a:gd name="connsiteX54" fmla="*/ 857611 w 1112929"/>
              <a:gd name="connsiteY54" fmla="*/ 383359 h 390962"/>
              <a:gd name="connsiteX55" fmla="*/ 831417 w 1112929"/>
              <a:gd name="connsiteY55" fmla="*/ 378597 h 390962"/>
              <a:gd name="connsiteX56" fmla="*/ 762361 w 1112929"/>
              <a:gd name="connsiteY56" fmla="*/ 383359 h 390962"/>
              <a:gd name="connsiteX57" fmla="*/ 740930 w 1112929"/>
              <a:gd name="connsiteY57" fmla="*/ 380978 h 390962"/>
              <a:gd name="connsiteX58" fmla="*/ 724261 w 1112929"/>
              <a:gd name="connsiteY58" fmla="*/ 373834 h 390962"/>
              <a:gd name="connsiteX59" fmla="*/ 714736 w 1112929"/>
              <a:gd name="connsiteY59" fmla="*/ 371453 h 390962"/>
              <a:gd name="connsiteX60" fmla="*/ 707592 w 1112929"/>
              <a:gd name="connsiteY60" fmla="*/ 369072 h 390962"/>
              <a:gd name="connsiteX61" fmla="*/ 698067 w 1112929"/>
              <a:gd name="connsiteY61" fmla="*/ 366691 h 390962"/>
              <a:gd name="connsiteX62" fmla="*/ 690924 w 1112929"/>
              <a:gd name="connsiteY62" fmla="*/ 364309 h 390962"/>
              <a:gd name="connsiteX63" fmla="*/ 659967 w 1112929"/>
              <a:gd name="connsiteY63" fmla="*/ 359547 h 390962"/>
              <a:gd name="connsiteX64" fmla="*/ 626630 w 1112929"/>
              <a:gd name="connsiteY64" fmla="*/ 361928 h 390962"/>
              <a:gd name="connsiteX65" fmla="*/ 605199 w 1112929"/>
              <a:gd name="connsiteY65" fmla="*/ 357166 h 390962"/>
              <a:gd name="connsiteX66" fmla="*/ 595674 w 1112929"/>
              <a:gd name="connsiteY66" fmla="*/ 354784 h 390962"/>
              <a:gd name="connsiteX67" fmla="*/ 564717 w 1112929"/>
              <a:gd name="connsiteY67" fmla="*/ 369073 h 390962"/>
              <a:gd name="connsiteX68" fmla="*/ 528999 w 1112929"/>
              <a:gd name="connsiteY68" fmla="*/ 347640 h 390962"/>
              <a:gd name="connsiteX69" fmla="*/ 517093 w 1112929"/>
              <a:gd name="connsiteY69" fmla="*/ 335734 h 390962"/>
              <a:gd name="connsiteX70" fmla="*/ 469335 w 1112929"/>
              <a:gd name="connsiteY70" fmla="*/ 314805 h 390962"/>
              <a:gd name="connsiteX71" fmla="*/ 431501 w 1112929"/>
              <a:gd name="connsiteY71" fmla="*/ 293505 h 390962"/>
              <a:gd name="connsiteX72" fmla="*/ 403824 w 1112929"/>
              <a:gd name="connsiteY72" fmla="*/ 274905 h 390962"/>
              <a:gd name="connsiteX73" fmla="*/ 345459 w 1112929"/>
              <a:gd name="connsiteY73" fmla="*/ 256438 h 390962"/>
              <a:gd name="connsiteX74" fmla="*/ 288492 w 1112929"/>
              <a:gd name="connsiteY74" fmla="*/ 233341 h 390962"/>
              <a:gd name="connsiteX75" fmla="*/ 281349 w 1112929"/>
              <a:gd name="connsiteY75" fmla="*/ 235722 h 390962"/>
              <a:gd name="connsiteX76" fmla="*/ 224199 w 1112929"/>
              <a:gd name="connsiteY76" fmla="*/ 240484 h 390962"/>
              <a:gd name="connsiteX77" fmla="*/ 209911 w 1112929"/>
              <a:gd name="connsiteY77" fmla="*/ 233923 h 390962"/>
              <a:gd name="connsiteX78" fmla="*/ 194274 w 1112929"/>
              <a:gd name="connsiteY78" fmla="*/ 241516 h 390962"/>
              <a:gd name="connsiteX79" fmla="*/ 169430 w 1112929"/>
              <a:gd name="connsiteY79" fmla="*/ 252391 h 390962"/>
              <a:gd name="connsiteX80" fmla="*/ 159905 w 1112929"/>
              <a:gd name="connsiteY80" fmla="*/ 254772 h 390962"/>
              <a:gd name="connsiteX81" fmla="*/ 117042 w 1112929"/>
              <a:gd name="connsiteY81" fmla="*/ 273689 h 390962"/>
              <a:gd name="connsiteX82" fmla="*/ 93813 w 1112929"/>
              <a:gd name="connsiteY82" fmla="*/ 266995 h 390962"/>
              <a:gd name="connsiteX83" fmla="*/ 64021 w 1112929"/>
              <a:gd name="connsiteY83" fmla="*/ 259719 h 390962"/>
              <a:gd name="connsiteX84" fmla="*/ 23038 w 1112929"/>
              <a:gd name="connsiteY84" fmla="*/ 243816 h 390962"/>
              <a:gd name="connsiteX85" fmla="*/ 20658 w 1112929"/>
              <a:gd name="connsiteY85" fmla="*/ 212093 h 390962"/>
              <a:gd name="connsiteX86" fmla="*/ 25420 w 1112929"/>
              <a:gd name="connsiteY86" fmla="*/ 175741 h 390962"/>
              <a:gd name="connsiteX87" fmla="*/ 36294 w 1112929"/>
              <a:gd name="connsiteY87" fmla="*/ 142587 h 390962"/>
              <a:gd name="connsiteX88" fmla="*/ 15312 w 1112929"/>
              <a:gd name="connsiteY88" fmla="*/ 116209 h 390962"/>
              <a:gd name="connsiteX89" fmla="*/ 4438 w 1112929"/>
              <a:gd name="connsiteY89" fmla="*/ 74696 h 390962"/>
              <a:gd name="connsiteX90" fmla="*/ 707 w 1112929"/>
              <a:gd name="connsiteY90" fmla="*/ 245 h 390962"/>
              <a:gd name="connsiteX91" fmla="*/ 50131 w 1112929"/>
              <a:gd name="connsiteY91" fmla="*/ 3340 h 390962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36294 w 1112929"/>
              <a:gd name="connsiteY87" fmla="*/ 144065 h 392440"/>
              <a:gd name="connsiteX88" fmla="*/ 15312 w 1112929"/>
              <a:gd name="connsiteY88" fmla="*/ 117687 h 392440"/>
              <a:gd name="connsiteX89" fmla="*/ 4438 w 1112929"/>
              <a:gd name="connsiteY89" fmla="*/ 76174 h 392440"/>
              <a:gd name="connsiteX90" fmla="*/ 707 w 1112929"/>
              <a:gd name="connsiteY90" fmla="*/ 1723 h 392440"/>
              <a:gd name="connsiteX91" fmla="*/ 45369 w 1112929"/>
              <a:gd name="connsiteY91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15312 w 1112929"/>
              <a:gd name="connsiteY87" fmla="*/ 117687 h 392440"/>
              <a:gd name="connsiteX88" fmla="*/ 4438 w 1112929"/>
              <a:gd name="connsiteY88" fmla="*/ 76174 h 392440"/>
              <a:gd name="connsiteX89" fmla="*/ 707 w 1112929"/>
              <a:gd name="connsiteY89" fmla="*/ 1723 h 392440"/>
              <a:gd name="connsiteX90" fmla="*/ 45369 w 1112929"/>
              <a:gd name="connsiteY90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64717 w 1112929"/>
              <a:gd name="connsiteY66" fmla="*/ 370551 h 392440"/>
              <a:gd name="connsiteX67" fmla="*/ 528999 w 1112929"/>
              <a:gd name="connsiteY67" fmla="*/ 349118 h 392440"/>
              <a:gd name="connsiteX68" fmla="*/ 517093 w 1112929"/>
              <a:gd name="connsiteY68" fmla="*/ 337212 h 392440"/>
              <a:gd name="connsiteX69" fmla="*/ 469335 w 1112929"/>
              <a:gd name="connsiteY69" fmla="*/ 316283 h 392440"/>
              <a:gd name="connsiteX70" fmla="*/ 431501 w 1112929"/>
              <a:gd name="connsiteY70" fmla="*/ 294983 h 392440"/>
              <a:gd name="connsiteX71" fmla="*/ 403824 w 1112929"/>
              <a:gd name="connsiteY71" fmla="*/ 276383 h 392440"/>
              <a:gd name="connsiteX72" fmla="*/ 345459 w 1112929"/>
              <a:gd name="connsiteY72" fmla="*/ 257916 h 392440"/>
              <a:gd name="connsiteX73" fmla="*/ 288492 w 1112929"/>
              <a:gd name="connsiteY73" fmla="*/ 234819 h 392440"/>
              <a:gd name="connsiteX74" fmla="*/ 281349 w 1112929"/>
              <a:gd name="connsiteY74" fmla="*/ 237200 h 392440"/>
              <a:gd name="connsiteX75" fmla="*/ 224199 w 1112929"/>
              <a:gd name="connsiteY75" fmla="*/ 241962 h 392440"/>
              <a:gd name="connsiteX76" fmla="*/ 209911 w 1112929"/>
              <a:gd name="connsiteY76" fmla="*/ 235401 h 392440"/>
              <a:gd name="connsiteX77" fmla="*/ 194274 w 1112929"/>
              <a:gd name="connsiteY77" fmla="*/ 242994 h 392440"/>
              <a:gd name="connsiteX78" fmla="*/ 169430 w 1112929"/>
              <a:gd name="connsiteY78" fmla="*/ 253869 h 392440"/>
              <a:gd name="connsiteX79" fmla="*/ 159905 w 1112929"/>
              <a:gd name="connsiteY79" fmla="*/ 256250 h 392440"/>
              <a:gd name="connsiteX80" fmla="*/ 117042 w 1112929"/>
              <a:gd name="connsiteY80" fmla="*/ 275167 h 392440"/>
              <a:gd name="connsiteX81" fmla="*/ 93813 w 1112929"/>
              <a:gd name="connsiteY81" fmla="*/ 268473 h 392440"/>
              <a:gd name="connsiteX82" fmla="*/ 64021 w 1112929"/>
              <a:gd name="connsiteY82" fmla="*/ 261197 h 392440"/>
              <a:gd name="connsiteX83" fmla="*/ 23038 w 1112929"/>
              <a:gd name="connsiteY83" fmla="*/ 245294 h 392440"/>
              <a:gd name="connsiteX84" fmla="*/ 20658 w 1112929"/>
              <a:gd name="connsiteY84" fmla="*/ 213571 h 392440"/>
              <a:gd name="connsiteX85" fmla="*/ 25420 w 1112929"/>
              <a:gd name="connsiteY85" fmla="*/ 177219 h 392440"/>
              <a:gd name="connsiteX86" fmla="*/ 15312 w 1112929"/>
              <a:gd name="connsiteY86" fmla="*/ 117687 h 392440"/>
              <a:gd name="connsiteX87" fmla="*/ 4438 w 1112929"/>
              <a:gd name="connsiteY87" fmla="*/ 76174 h 392440"/>
              <a:gd name="connsiteX88" fmla="*/ 707 w 1112929"/>
              <a:gd name="connsiteY88" fmla="*/ 1723 h 392440"/>
              <a:gd name="connsiteX89" fmla="*/ 45369 w 1112929"/>
              <a:gd name="connsiteY89" fmla="*/ 56 h 3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2929" h="392440">
                <a:moveTo>
                  <a:pt x="45369" y="56"/>
                </a:moveTo>
                <a:cubicBezTo>
                  <a:pt x="63171" y="-1179"/>
                  <a:pt x="105926" y="18161"/>
                  <a:pt x="124319" y="27650"/>
                </a:cubicBezTo>
                <a:cubicBezTo>
                  <a:pt x="142712" y="37139"/>
                  <a:pt x="144464" y="50664"/>
                  <a:pt x="155726" y="56992"/>
                </a:cubicBezTo>
                <a:cubicBezTo>
                  <a:pt x="166988" y="63320"/>
                  <a:pt x="183806" y="62838"/>
                  <a:pt x="191893" y="65616"/>
                </a:cubicBezTo>
                <a:cubicBezTo>
                  <a:pt x="199980" y="68394"/>
                  <a:pt x="198071" y="70410"/>
                  <a:pt x="204249" y="73660"/>
                </a:cubicBezTo>
                <a:cubicBezTo>
                  <a:pt x="210427" y="76910"/>
                  <a:pt x="217699" y="81673"/>
                  <a:pt x="228961" y="85117"/>
                </a:cubicBezTo>
                <a:cubicBezTo>
                  <a:pt x="240223" y="88561"/>
                  <a:pt x="253096" y="92349"/>
                  <a:pt x="271824" y="94325"/>
                </a:cubicBezTo>
                <a:cubicBezTo>
                  <a:pt x="290552" y="96301"/>
                  <a:pt x="321239" y="95586"/>
                  <a:pt x="341330" y="96971"/>
                </a:cubicBezTo>
                <a:cubicBezTo>
                  <a:pt x="361421" y="98356"/>
                  <a:pt x="372128" y="101765"/>
                  <a:pt x="392368" y="102634"/>
                </a:cubicBezTo>
                <a:cubicBezTo>
                  <a:pt x="412608" y="103503"/>
                  <a:pt x="442124" y="101794"/>
                  <a:pt x="462773" y="102184"/>
                </a:cubicBezTo>
                <a:lnTo>
                  <a:pt x="599485" y="104566"/>
                </a:lnTo>
                <a:cubicBezTo>
                  <a:pt x="622053" y="119609"/>
                  <a:pt x="648463" y="120876"/>
                  <a:pt x="668143" y="125863"/>
                </a:cubicBezTo>
                <a:cubicBezTo>
                  <a:pt x="687823" y="130850"/>
                  <a:pt x="701714" y="133426"/>
                  <a:pt x="717567" y="134489"/>
                </a:cubicBezTo>
                <a:cubicBezTo>
                  <a:pt x="733420" y="135552"/>
                  <a:pt x="737389" y="134899"/>
                  <a:pt x="763261" y="132240"/>
                </a:cubicBezTo>
                <a:cubicBezTo>
                  <a:pt x="789133" y="129581"/>
                  <a:pt x="843130" y="135468"/>
                  <a:pt x="869967" y="135521"/>
                </a:cubicBezTo>
                <a:cubicBezTo>
                  <a:pt x="896804" y="135574"/>
                  <a:pt x="912455" y="134264"/>
                  <a:pt x="924286" y="132557"/>
                </a:cubicBezTo>
                <a:cubicBezTo>
                  <a:pt x="936117" y="130850"/>
                  <a:pt x="936589" y="126891"/>
                  <a:pt x="940955" y="125281"/>
                </a:cubicBezTo>
                <a:cubicBezTo>
                  <a:pt x="945321" y="123672"/>
                  <a:pt x="947305" y="123694"/>
                  <a:pt x="950480" y="122900"/>
                </a:cubicBezTo>
                <a:cubicBezTo>
                  <a:pt x="952861" y="121312"/>
                  <a:pt x="954801" y="118607"/>
                  <a:pt x="957624" y="118137"/>
                </a:cubicBezTo>
                <a:cubicBezTo>
                  <a:pt x="960100" y="117724"/>
                  <a:pt x="962354" y="119829"/>
                  <a:pt x="964767" y="120519"/>
                </a:cubicBezTo>
                <a:cubicBezTo>
                  <a:pt x="967914" y="121418"/>
                  <a:pt x="971157" y="121960"/>
                  <a:pt x="974292" y="122900"/>
                </a:cubicBezTo>
                <a:cubicBezTo>
                  <a:pt x="979101" y="124342"/>
                  <a:pt x="983817" y="126074"/>
                  <a:pt x="988580" y="127662"/>
                </a:cubicBezTo>
                <a:cubicBezTo>
                  <a:pt x="995737" y="130048"/>
                  <a:pt x="996715" y="129679"/>
                  <a:pt x="1002867" y="134806"/>
                </a:cubicBezTo>
                <a:cubicBezTo>
                  <a:pt x="1005454" y="136962"/>
                  <a:pt x="1006999" y="140444"/>
                  <a:pt x="1010011" y="141950"/>
                </a:cubicBezTo>
                <a:cubicBezTo>
                  <a:pt x="1013631" y="143760"/>
                  <a:pt x="1018012" y="143266"/>
                  <a:pt x="1021917" y="144331"/>
                </a:cubicBezTo>
                <a:cubicBezTo>
                  <a:pt x="1026760" y="145652"/>
                  <a:pt x="1031442" y="147506"/>
                  <a:pt x="1036205" y="149094"/>
                </a:cubicBezTo>
                <a:lnTo>
                  <a:pt x="1043349" y="151475"/>
                </a:lnTo>
                <a:lnTo>
                  <a:pt x="1050492" y="153856"/>
                </a:lnTo>
                <a:lnTo>
                  <a:pt x="1057636" y="156237"/>
                </a:lnTo>
                <a:cubicBezTo>
                  <a:pt x="1060017" y="157825"/>
                  <a:pt x="1062165" y="159838"/>
                  <a:pt x="1064780" y="161000"/>
                </a:cubicBezTo>
                <a:cubicBezTo>
                  <a:pt x="1069367" y="163039"/>
                  <a:pt x="1079067" y="165762"/>
                  <a:pt x="1079067" y="165762"/>
                </a:cubicBezTo>
                <a:cubicBezTo>
                  <a:pt x="1081448" y="167350"/>
                  <a:pt x="1083651" y="169245"/>
                  <a:pt x="1086211" y="170525"/>
                </a:cubicBezTo>
                <a:cubicBezTo>
                  <a:pt x="1088456" y="171648"/>
                  <a:pt x="1091395" y="171338"/>
                  <a:pt x="1093355" y="172906"/>
                </a:cubicBezTo>
                <a:cubicBezTo>
                  <a:pt x="1101380" y="179326"/>
                  <a:pt x="1095571" y="179802"/>
                  <a:pt x="1100499" y="187194"/>
                </a:cubicBezTo>
                <a:cubicBezTo>
                  <a:pt x="1102367" y="189996"/>
                  <a:pt x="1105261" y="191956"/>
                  <a:pt x="1107642" y="194337"/>
                </a:cubicBezTo>
                <a:cubicBezTo>
                  <a:pt x="1111678" y="206444"/>
                  <a:pt x="1115912" y="212046"/>
                  <a:pt x="1110024" y="225294"/>
                </a:cubicBezTo>
                <a:cubicBezTo>
                  <a:pt x="1108862" y="227909"/>
                  <a:pt x="1105079" y="228224"/>
                  <a:pt x="1102880" y="230056"/>
                </a:cubicBezTo>
                <a:cubicBezTo>
                  <a:pt x="1100293" y="232212"/>
                  <a:pt x="1098394" y="235132"/>
                  <a:pt x="1095736" y="237200"/>
                </a:cubicBezTo>
                <a:cubicBezTo>
                  <a:pt x="1091218" y="240714"/>
                  <a:pt x="1081449" y="246725"/>
                  <a:pt x="1081449" y="246725"/>
                </a:cubicBezTo>
                <a:cubicBezTo>
                  <a:pt x="1077257" y="259298"/>
                  <a:pt x="1081155" y="252477"/>
                  <a:pt x="1064780" y="263394"/>
                </a:cubicBezTo>
                <a:lnTo>
                  <a:pt x="1057636" y="268156"/>
                </a:lnTo>
                <a:cubicBezTo>
                  <a:pt x="1054919" y="276308"/>
                  <a:pt x="1051264" y="291454"/>
                  <a:pt x="1043349" y="296731"/>
                </a:cubicBezTo>
                <a:lnTo>
                  <a:pt x="1036205" y="301494"/>
                </a:lnTo>
                <a:cubicBezTo>
                  <a:pt x="1034268" y="307305"/>
                  <a:pt x="1033678" y="311164"/>
                  <a:pt x="1029061" y="315781"/>
                </a:cubicBezTo>
                <a:cubicBezTo>
                  <a:pt x="1027037" y="317805"/>
                  <a:pt x="1024298" y="318956"/>
                  <a:pt x="1021917" y="320544"/>
                </a:cubicBezTo>
                <a:cubicBezTo>
                  <a:pt x="1018742" y="325306"/>
                  <a:pt x="1017154" y="331656"/>
                  <a:pt x="1012392" y="334831"/>
                </a:cubicBezTo>
                <a:lnTo>
                  <a:pt x="998105" y="344356"/>
                </a:lnTo>
                <a:cubicBezTo>
                  <a:pt x="996517" y="346737"/>
                  <a:pt x="995174" y="349301"/>
                  <a:pt x="993342" y="351500"/>
                </a:cubicBezTo>
                <a:cubicBezTo>
                  <a:pt x="989579" y="356016"/>
                  <a:pt x="984409" y="360729"/>
                  <a:pt x="979055" y="363406"/>
                </a:cubicBezTo>
                <a:cubicBezTo>
                  <a:pt x="976810" y="364528"/>
                  <a:pt x="974292" y="364993"/>
                  <a:pt x="971911" y="365787"/>
                </a:cubicBezTo>
                <a:cubicBezTo>
                  <a:pt x="960799" y="382456"/>
                  <a:pt x="967149" y="376900"/>
                  <a:pt x="955242" y="384837"/>
                </a:cubicBezTo>
                <a:cubicBezTo>
                  <a:pt x="953655" y="387218"/>
                  <a:pt x="953335" y="391784"/>
                  <a:pt x="950480" y="391981"/>
                </a:cubicBezTo>
                <a:cubicBezTo>
                  <a:pt x="929085" y="393457"/>
                  <a:pt x="907585" y="391026"/>
                  <a:pt x="886186" y="389600"/>
                </a:cubicBezTo>
                <a:cubicBezTo>
                  <a:pt x="883681" y="389433"/>
                  <a:pt x="881518" y="387632"/>
                  <a:pt x="879042" y="387219"/>
                </a:cubicBezTo>
                <a:cubicBezTo>
                  <a:pt x="871952" y="386037"/>
                  <a:pt x="864736" y="385787"/>
                  <a:pt x="857611" y="384837"/>
                </a:cubicBezTo>
                <a:cubicBezTo>
                  <a:pt x="848470" y="383618"/>
                  <a:pt x="840397" y="381871"/>
                  <a:pt x="831417" y="380075"/>
                </a:cubicBezTo>
                <a:cubicBezTo>
                  <a:pt x="804047" y="383496"/>
                  <a:pt x="797274" y="384837"/>
                  <a:pt x="762361" y="384837"/>
                </a:cubicBezTo>
                <a:cubicBezTo>
                  <a:pt x="755173" y="384837"/>
                  <a:pt x="748074" y="383250"/>
                  <a:pt x="740930" y="382456"/>
                </a:cubicBezTo>
                <a:cubicBezTo>
                  <a:pt x="713585" y="375621"/>
                  <a:pt x="747284" y="385179"/>
                  <a:pt x="724261" y="375312"/>
                </a:cubicBezTo>
                <a:cubicBezTo>
                  <a:pt x="721253" y="374023"/>
                  <a:pt x="717883" y="373830"/>
                  <a:pt x="714736" y="372931"/>
                </a:cubicBezTo>
                <a:cubicBezTo>
                  <a:pt x="712322" y="372241"/>
                  <a:pt x="710006" y="371240"/>
                  <a:pt x="707592" y="370550"/>
                </a:cubicBezTo>
                <a:cubicBezTo>
                  <a:pt x="704445" y="369651"/>
                  <a:pt x="701214" y="369068"/>
                  <a:pt x="698067" y="368169"/>
                </a:cubicBezTo>
                <a:cubicBezTo>
                  <a:pt x="695654" y="367479"/>
                  <a:pt x="693374" y="366332"/>
                  <a:pt x="690924" y="365787"/>
                </a:cubicBezTo>
                <a:cubicBezTo>
                  <a:pt x="684981" y="364466"/>
                  <a:pt x="665279" y="361784"/>
                  <a:pt x="659967" y="361025"/>
                </a:cubicBezTo>
                <a:cubicBezTo>
                  <a:pt x="648855" y="361819"/>
                  <a:pt x="637771" y="363406"/>
                  <a:pt x="626630" y="363406"/>
                </a:cubicBezTo>
                <a:cubicBezTo>
                  <a:pt x="615887" y="363406"/>
                  <a:pt x="615518" y="357453"/>
                  <a:pt x="605199" y="358644"/>
                </a:cubicBezTo>
                <a:cubicBezTo>
                  <a:pt x="594880" y="359835"/>
                  <a:pt x="577417" y="372139"/>
                  <a:pt x="564717" y="370551"/>
                </a:cubicBezTo>
                <a:cubicBezTo>
                  <a:pt x="552017" y="368963"/>
                  <a:pt x="536936" y="354674"/>
                  <a:pt x="528999" y="349118"/>
                </a:cubicBezTo>
                <a:cubicBezTo>
                  <a:pt x="521062" y="343562"/>
                  <a:pt x="519474" y="338006"/>
                  <a:pt x="517093" y="337212"/>
                </a:cubicBezTo>
                <a:cubicBezTo>
                  <a:pt x="507149" y="335708"/>
                  <a:pt x="483600" y="323321"/>
                  <a:pt x="469335" y="316283"/>
                </a:cubicBezTo>
                <a:cubicBezTo>
                  <a:pt x="455070" y="309245"/>
                  <a:pt x="442420" y="301633"/>
                  <a:pt x="431501" y="294983"/>
                </a:cubicBezTo>
                <a:cubicBezTo>
                  <a:pt x="420582" y="288333"/>
                  <a:pt x="418164" y="282561"/>
                  <a:pt x="403824" y="276383"/>
                </a:cubicBezTo>
                <a:cubicBezTo>
                  <a:pt x="389484" y="270205"/>
                  <a:pt x="358925" y="259413"/>
                  <a:pt x="345459" y="257916"/>
                </a:cubicBezTo>
                <a:cubicBezTo>
                  <a:pt x="316090" y="258710"/>
                  <a:pt x="299177" y="238272"/>
                  <a:pt x="288492" y="234819"/>
                </a:cubicBezTo>
                <a:cubicBezTo>
                  <a:pt x="277807" y="231366"/>
                  <a:pt x="283834" y="236845"/>
                  <a:pt x="281349" y="237200"/>
                </a:cubicBezTo>
                <a:cubicBezTo>
                  <a:pt x="273607" y="238306"/>
                  <a:pt x="229949" y="241520"/>
                  <a:pt x="224199" y="241962"/>
                </a:cubicBezTo>
                <a:cubicBezTo>
                  <a:pt x="219436" y="243550"/>
                  <a:pt x="214899" y="235229"/>
                  <a:pt x="209911" y="235401"/>
                </a:cubicBezTo>
                <a:cubicBezTo>
                  <a:pt x="204924" y="235573"/>
                  <a:pt x="201021" y="239916"/>
                  <a:pt x="194274" y="242994"/>
                </a:cubicBezTo>
                <a:cubicBezTo>
                  <a:pt x="187527" y="246072"/>
                  <a:pt x="180542" y="253075"/>
                  <a:pt x="169430" y="253869"/>
                </a:cubicBezTo>
                <a:cubicBezTo>
                  <a:pt x="166255" y="254663"/>
                  <a:pt x="168636" y="252700"/>
                  <a:pt x="159905" y="256250"/>
                </a:cubicBezTo>
                <a:cubicBezTo>
                  <a:pt x="151174" y="259800"/>
                  <a:pt x="128057" y="273130"/>
                  <a:pt x="117042" y="275167"/>
                </a:cubicBezTo>
                <a:cubicBezTo>
                  <a:pt x="106027" y="277204"/>
                  <a:pt x="102650" y="270801"/>
                  <a:pt x="93813" y="268473"/>
                </a:cubicBezTo>
                <a:cubicBezTo>
                  <a:pt x="84976" y="266145"/>
                  <a:pt x="64021" y="261197"/>
                  <a:pt x="64021" y="261197"/>
                </a:cubicBezTo>
                <a:lnTo>
                  <a:pt x="23038" y="245294"/>
                </a:lnTo>
                <a:lnTo>
                  <a:pt x="20658" y="213571"/>
                </a:lnTo>
                <a:lnTo>
                  <a:pt x="25420" y="177219"/>
                </a:lnTo>
                <a:cubicBezTo>
                  <a:pt x="24529" y="161238"/>
                  <a:pt x="18809" y="134528"/>
                  <a:pt x="15312" y="117687"/>
                </a:cubicBezTo>
                <a:cubicBezTo>
                  <a:pt x="10143" y="102178"/>
                  <a:pt x="4888" y="87961"/>
                  <a:pt x="4438" y="76174"/>
                </a:cubicBezTo>
                <a:cubicBezTo>
                  <a:pt x="3988" y="64387"/>
                  <a:pt x="-2020" y="2405"/>
                  <a:pt x="707" y="1723"/>
                </a:cubicBezTo>
                <a:cubicBezTo>
                  <a:pt x="3088" y="135"/>
                  <a:pt x="43345" y="2080"/>
                  <a:pt x="45369" y="5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3242816" y="27468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16" y="29846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69261" y="25243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660" y="323085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5521" y="265364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2556" y="277842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99856" y="256129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384394" y="2028361"/>
            <a:ext cx="1135484" cy="966305"/>
          </a:xfrm>
          <a:custGeom>
            <a:avLst/>
            <a:gdLst>
              <a:gd name="connsiteX0" fmla="*/ 7144 w 659606"/>
              <a:gd name="connsiteY0" fmla="*/ 127 h 674185"/>
              <a:gd name="connsiteX1" fmla="*/ 19050 w 659606"/>
              <a:gd name="connsiteY1" fmla="*/ 4890 h 674185"/>
              <a:gd name="connsiteX2" fmla="*/ 23812 w 659606"/>
              <a:gd name="connsiteY2" fmla="*/ 12033 h 674185"/>
              <a:gd name="connsiteX3" fmla="*/ 35719 w 659606"/>
              <a:gd name="connsiteY3" fmla="*/ 14415 h 674185"/>
              <a:gd name="connsiteX4" fmla="*/ 69056 w 659606"/>
              <a:gd name="connsiteY4" fmla="*/ 21558 h 674185"/>
              <a:gd name="connsiteX5" fmla="*/ 90487 w 659606"/>
              <a:gd name="connsiteY5" fmla="*/ 26321 h 674185"/>
              <a:gd name="connsiteX6" fmla="*/ 97631 w 659606"/>
              <a:gd name="connsiteY6" fmla="*/ 28702 h 674185"/>
              <a:gd name="connsiteX7" fmla="*/ 109537 w 659606"/>
              <a:gd name="connsiteY7" fmla="*/ 31083 h 674185"/>
              <a:gd name="connsiteX8" fmla="*/ 130969 w 659606"/>
              <a:gd name="connsiteY8" fmla="*/ 28702 h 674185"/>
              <a:gd name="connsiteX9" fmla="*/ 138112 w 659606"/>
              <a:gd name="connsiteY9" fmla="*/ 26321 h 674185"/>
              <a:gd name="connsiteX10" fmla="*/ 169069 w 659606"/>
              <a:gd name="connsiteY10" fmla="*/ 28702 h 674185"/>
              <a:gd name="connsiteX11" fmla="*/ 183356 w 659606"/>
              <a:gd name="connsiteY11" fmla="*/ 35846 h 674185"/>
              <a:gd name="connsiteX12" fmla="*/ 185737 w 659606"/>
              <a:gd name="connsiteY12" fmla="*/ 42990 h 674185"/>
              <a:gd name="connsiteX13" fmla="*/ 192881 w 659606"/>
              <a:gd name="connsiteY13" fmla="*/ 45371 h 674185"/>
              <a:gd name="connsiteX14" fmla="*/ 207169 w 659606"/>
              <a:gd name="connsiteY14" fmla="*/ 52515 h 674185"/>
              <a:gd name="connsiteX15" fmla="*/ 223837 w 659606"/>
              <a:gd name="connsiteY15" fmla="*/ 62040 h 674185"/>
              <a:gd name="connsiteX16" fmla="*/ 247650 w 659606"/>
              <a:gd name="connsiteY16" fmla="*/ 78708 h 674185"/>
              <a:gd name="connsiteX17" fmla="*/ 259556 w 659606"/>
              <a:gd name="connsiteY17" fmla="*/ 92996 h 674185"/>
              <a:gd name="connsiteX18" fmla="*/ 266700 w 659606"/>
              <a:gd name="connsiteY18" fmla="*/ 95377 h 674185"/>
              <a:gd name="connsiteX19" fmla="*/ 280987 w 659606"/>
              <a:gd name="connsiteY19" fmla="*/ 109665 h 674185"/>
              <a:gd name="connsiteX20" fmla="*/ 290512 w 659606"/>
              <a:gd name="connsiteY20" fmla="*/ 116808 h 674185"/>
              <a:gd name="connsiteX21" fmla="*/ 314325 w 659606"/>
              <a:gd name="connsiteY21" fmla="*/ 133477 h 674185"/>
              <a:gd name="connsiteX22" fmla="*/ 316706 w 659606"/>
              <a:gd name="connsiteY22" fmla="*/ 185865 h 674185"/>
              <a:gd name="connsiteX23" fmla="*/ 311944 w 659606"/>
              <a:gd name="connsiteY23" fmla="*/ 200152 h 674185"/>
              <a:gd name="connsiteX24" fmla="*/ 314325 w 659606"/>
              <a:gd name="connsiteY24" fmla="*/ 257302 h 674185"/>
              <a:gd name="connsiteX25" fmla="*/ 319087 w 659606"/>
              <a:gd name="connsiteY25" fmla="*/ 264446 h 674185"/>
              <a:gd name="connsiteX26" fmla="*/ 333375 w 659606"/>
              <a:gd name="connsiteY26" fmla="*/ 273971 h 674185"/>
              <a:gd name="connsiteX27" fmla="*/ 338137 w 659606"/>
              <a:gd name="connsiteY27" fmla="*/ 281115 h 674185"/>
              <a:gd name="connsiteX28" fmla="*/ 352425 w 659606"/>
              <a:gd name="connsiteY28" fmla="*/ 283496 h 674185"/>
              <a:gd name="connsiteX29" fmla="*/ 359569 w 659606"/>
              <a:gd name="connsiteY29" fmla="*/ 285877 h 674185"/>
              <a:gd name="connsiteX30" fmla="*/ 366712 w 659606"/>
              <a:gd name="connsiteY30" fmla="*/ 293021 h 674185"/>
              <a:gd name="connsiteX31" fmla="*/ 371475 w 659606"/>
              <a:gd name="connsiteY31" fmla="*/ 300165 h 674185"/>
              <a:gd name="connsiteX32" fmla="*/ 385762 w 659606"/>
              <a:gd name="connsiteY32" fmla="*/ 309690 h 674185"/>
              <a:gd name="connsiteX33" fmla="*/ 390525 w 659606"/>
              <a:gd name="connsiteY33" fmla="*/ 316833 h 674185"/>
              <a:gd name="connsiteX34" fmla="*/ 392906 w 659606"/>
              <a:gd name="connsiteY34" fmla="*/ 323977 h 674185"/>
              <a:gd name="connsiteX35" fmla="*/ 407194 w 659606"/>
              <a:gd name="connsiteY35" fmla="*/ 333502 h 674185"/>
              <a:gd name="connsiteX36" fmla="*/ 421481 w 659606"/>
              <a:gd name="connsiteY36" fmla="*/ 340646 h 674185"/>
              <a:gd name="connsiteX37" fmla="*/ 442912 w 659606"/>
              <a:gd name="connsiteY37" fmla="*/ 359696 h 674185"/>
              <a:gd name="connsiteX38" fmla="*/ 447675 w 659606"/>
              <a:gd name="connsiteY38" fmla="*/ 373983 h 674185"/>
              <a:gd name="connsiteX39" fmla="*/ 461962 w 659606"/>
              <a:gd name="connsiteY39" fmla="*/ 397796 h 674185"/>
              <a:gd name="connsiteX40" fmla="*/ 464344 w 659606"/>
              <a:gd name="connsiteY40" fmla="*/ 431133 h 674185"/>
              <a:gd name="connsiteX41" fmla="*/ 473869 w 659606"/>
              <a:gd name="connsiteY41" fmla="*/ 454946 h 674185"/>
              <a:gd name="connsiteX42" fmla="*/ 476250 w 659606"/>
              <a:gd name="connsiteY42" fmla="*/ 462090 h 674185"/>
              <a:gd name="connsiteX43" fmla="*/ 497681 w 659606"/>
              <a:gd name="connsiteY43" fmla="*/ 478758 h 674185"/>
              <a:gd name="connsiteX44" fmla="*/ 504825 w 659606"/>
              <a:gd name="connsiteY44" fmla="*/ 483521 h 674185"/>
              <a:gd name="connsiteX45" fmla="*/ 540544 w 659606"/>
              <a:gd name="connsiteY45" fmla="*/ 488283 h 674185"/>
              <a:gd name="connsiteX46" fmla="*/ 573881 w 659606"/>
              <a:gd name="connsiteY46" fmla="*/ 495427 h 674185"/>
              <a:gd name="connsiteX47" fmla="*/ 581025 w 659606"/>
              <a:gd name="connsiteY47" fmla="*/ 500190 h 674185"/>
              <a:gd name="connsiteX48" fmla="*/ 592931 w 659606"/>
              <a:gd name="connsiteY48" fmla="*/ 502571 h 674185"/>
              <a:gd name="connsiteX49" fmla="*/ 600075 w 659606"/>
              <a:gd name="connsiteY49" fmla="*/ 504952 h 674185"/>
              <a:gd name="connsiteX50" fmla="*/ 607219 w 659606"/>
              <a:gd name="connsiteY50" fmla="*/ 509715 h 674185"/>
              <a:gd name="connsiteX51" fmla="*/ 621506 w 659606"/>
              <a:gd name="connsiteY51" fmla="*/ 521621 h 674185"/>
              <a:gd name="connsiteX52" fmla="*/ 638175 w 659606"/>
              <a:gd name="connsiteY52" fmla="*/ 538290 h 674185"/>
              <a:gd name="connsiteX53" fmla="*/ 640556 w 659606"/>
              <a:gd name="connsiteY53" fmla="*/ 545433 h 674185"/>
              <a:gd name="connsiteX54" fmla="*/ 652462 w 659606"/>
              <a:gd name="connsiteY54" fmla="*/ 559721 h 674185"/>
              <a:gd name="connsiteX55" fmla="*/ 654844 w 659606"/>
              <a:gd name="connsiteY55" fmla="*/ 566865 h 674185"/>
              <a:gd name="connsiteX56" fmla="*/ 659606 w 659606"/>
              <a:gd name="connsiteY56" fmla="*/ 597821 h 674185"/>
              <a:gd name="connsiteX57" fmla="*/ 657225 w 659606"/>
              <a:gd name="connsiteY57" fmla="*/ 650208 h 674185"/>
              <a:gd name="connsiteX58" fmla="*/ 650081 w 659606"/>
              <a:gd name="connsiteY58" fmla="*/ 654971 h 674185"/>
              <a:gd name="connsiteX59" fmla="*/ 635794 w 659606"/>
              <a:gd name="connsiteY59" fmla="*/ 664496 h 674185"/>
              <a:gd name="connsiteX60" fmla="*/ 621506 w 659606"/>
              <a:gd name="connsiteY60" fmla="*/ 674021 h 674185"/>
              <a:gd name="connsiteX61" fmla="*/ 581025 w 659606"/>
              <a:gd name="connsiteY61" fmla="*/ 666877 h 674185"/>
              <a:gd name="connsiteX62" fmla="*/ 566737 w 659606"/>
              <a:gd name="connsiteY62" fmla="*/ 662115 h 674185"/>
              <a:gd name="connsiteX63" fmla="*/ 531019 w 659606"/>
              <a:gd name="connsiteY63" fmla="*/ 657352 h 674185"/>
              <a:gd name="connsiteX64" fmla="*/ 521494 w 659606"/>
              <a:gd name="connsiteY64" fmla="*/ 652590 h 674185"/>
              <a:gd name="connsiteX65" fmla="*/ 514350 w 659606"/>
              <a:gd name="connsiteY65" fmla="*/ 650208 h 674185"/>
              <a:gd name="connsiteX66" fmla="*/ 500062 w 659606"/>
              <a:gd name="connsiteY66" fmla="*/ 638302 h 674185"/>
              <a:gd name="connsiteX67" fmla="*/ 476250 w 659606"/>
              <a:gd name="connsiteY67" fmla="*/ 633540 h 674185"/>
              <a:gd name="connsiteX68" fmla="*/ 457200 w 659606"/>
              <a:gd name="connsiteY68" fmla="*/ 624015 h 674185"/>
              <a:gd name="connsiteX69" fmla="*/ 442912 w 659606"/>
              <a:gd name="connsiteY69" fmla="*/ 619252 h 674185"/>
              <a:gd name="connsiteX70" fmla="*/ 428625 w 659606"/>
              <a:gd name="connsiteY70" fmla="*/ 607346 h 674185"/>
              <a:gd name="connsiteX71" fmla="*/ 416719 w 659606"/>
              <a:gd name="connsiteY71" fmla="*/ 604965 h 674185"/>
              <a:gd name="connsiteX72" fmla="*/ 400050 w 659606"/>
              <a:gd name="connsiteY72" fmla="*/ 593058 h 674185"/>
              <a:gd name="connsiteX73" fmla="*/ 366712 w 659606"/>
              <a:gd name="connsiteY73" fmla="*/ 585915 h 674185"/>
              <a:gd name="connsiteX74" fmla="*/ 354806 w 659606"/>
              <a:gd name="connsiteY74" fmla="*/ 581152 h 674185"/>
              <a:gd name="connsiteX75" fmla="*/ 340519 w 659606"/>
              <a:gd name="connsiteY75" fmla="*/ 576390 h 674185"/>
              <a:gd name="connsiteX76" fmla="*/ 330994 w 659606"/>
              <a:gd name="connsiteY76" fmla="*/ 566865 h 674185"/>
              <a:gd name="connsiteX77" fmla="*/ 314325 w 659606"/>
              <a:gd name="connsiteY77" fmla="*/ 547815 h 674185"/>
              <a:gd name="connsiteX78" fmla="*/ 311944 w 659606"/>
              <a:gd name="connsiteY78" fmla="*/ 538290 h 674185"/>
              <a:gd name="connsiteX79" fmla="*/ 307181 w 659606"/>
              <a:gd name="connsiteY79" fmla="*/ 524002 h 674185"/>
              <a:gd name="connsiteX80" fmla="*/ 302419 w 659606"/>
              <a:gd name="connsiteY80" fmla="*/ 504952 h 674185"/>
              <a:gd name="connsiteX81" fmla="*/ 297656 w 659606"/>
              <a:gd name="connsiteY81" fmla="*/ 445421 h 674185"/>
              <a:gd name="connsiteX82" fmla="*/ 295275 w 659606"/>
              <a:gd name="connsiteY82" fmla="*/ 435896 h 674185"/>
              <a:gd name="connsiteX83" fmla="*/ 290512 w 659606"/>
              <a:gd name="connsiteY83" fmla="*/ 416846 h 674185"/>
              <a:gd name="connsiteX84" fmla="*/ 285750 w 659606"/>
              <a:gd name="connsiteY84" fmla="*/ 409702 h 674185"/>
              <a:gd name="connsiteX85" fmla="*/ 283369 w 659606"/>
              <a:gd name="connsiteY85" fmla="*/ 402558 h 674185"/>
              <a:gd name="connsiteX86" fmla="*/ 273844 w 659606"/>
              <a:gd name="connsiteY86" fmla="*/ 385890 h 674185"/>
              <a:gd name="connsiteX87" fmla="*/ 259556 w 659606"/>
              <a:gd name="connsiteY87" fmla="*/ 371602 h 674185"/>
              <a:gd name="connsiteX88" fmla="*/ 245269 w 659606"/>
              <a:gd name="connsiteY88" fmla="*/ 362077 h 674185"/>
              <a:gd name="connsiteX89" fmla="*/ 230981 w 659606"/>
              <a:gd name="connsiteY89" fmla="*/ 352552 h 674185"/>
              <a:gd name="connsiteX90" fmla="*/ 226219 w 659606"/>
              <a:gd name="connsiteY90" fmla="*/ 345408 h 674185"/>
              <a:gd name="connsiteX91" fmla="*/ 223837 w 659606"/>
              <a:gd name="connsiteY91" fmla="*/ 338265 h 674185"/>
              <a:gd name="connsiteX92" fmla="*/ 214312 w 659606"/>
              <a:gd name="connsiteY92" fmla="*/ 323977 h 674185"/>
              <a:gd name="connsiteX93" fmla="*/ 209550 w 659606"/>
              <a:gd name="connsiteY93" fmla="*/ 316833 h 674185"/>
              <a:gd name="connsiteX94" fmla="*/ 204787 w 659606"/>
              <a:gd name="connsiteY94" fmla="*/ 302546 h 674185"/>
              <a:gd name="connsiteX95" fmla="*/ 202406 w 659606"/>
              <a:gd name="connsiteY95" fmla="*/ 295402 h 674185"/>
              <a:gd name="connsiteX96" fmla="*/ 197644 w 659606"/>
              <a:gd name="connsiteY96" fmla="*/ 269208 h 674185"/>
              <a:gd name="connsiteX97" fmla="*/ 192881 w 659606"/>
              <a:gd name="connsiteY97" fmla="*/ 250158 h 674185"/>
              <a:gd name="connsiteX98" fmla="*/ 185737 w 659606"/>
              <a:gd name="connsiteY98" fmla="*/ 243015 h 674185"/>
              <a:gd name="connsiteX99" fmla="*/ 176212 w 659606"/>
              <a:gd name="connsiteY99" fmla="*/ 228727 h 674185"/>
              <a:gd name="connsiteX100" fmla="*/ 171450 w 659606"/>
              <a:gd name="connsiteY100" fmla="*/ 214440 h 674185"/>
              <a:gd name="connsiteX101" fmla="*/ 166687 w 659606"/>
              <a:gd name="connsiteY101" fmla="*/ 195390 h 674185"/>
              <a:gd name="connsiteX102" fmla="*/ 164306 w 659606"/>
              <a:gd name="connsiteY102" fmla="*/ 188246 h 674185"/>
              <a:gd name="connsiteX103" fmla="*/ 157162 w 659606"/>
              <a:gd name="connsiteY103" fmla="*/ 185865 h 674185"/>
              <a:gd name="connsiteX104" fmla="*/ 142875 w 659606"/>
              <a:gd name="connsiteY104" fmla="*/ 178721 h 674185"/>
              <a:gd name="connsiteX105" fmla="*/ 135731 w 659606"/>
              <a:gd name="connsiteY105" fmla="*/ 173958 h 674185"/>
              <a:gd name="connsiteX106" fmla="*/ 126206 w 659606"/>
              <a:gd name="connsiteY106" fmla="*/ 169196 h 674185"/>
              <a:gd name="connsiteX107" fmla="*/ 119062 w 659606"/>
              <a:gd name="connsiteY107" fmla="*/ 164433 h 674185"/>
              <a:gd name="connsiteX108" fmla="*/ 111919 w 659606"/>
              <a:gd name="connsiteY108" fmla="*/ 157290 h 674185"/>
              <a:gd name="connsiteX109" fmla="*/ 102394 w 659606"/>
              <a:gd name="connsiteY109" fmla="*/ 154908 h 674185"/>
              <a:gd name="connsiteX110" fmla="*/ 95250 w 659606"/>
              <a:gd name="connsiteY110" fmla="*/ 150146 h 674185"/>
              <a:gd name="connsiteX111" fmla="*/ 88106 w 659606"/>
              <a:gd name="connsiteY111" fmla="*/ 143002 h 674185"/>
              <a:gd name="connsiteX112" fmla="*/ 80962 w 659606"/>
              <a:gd name="connsiteY112" fmla="*/ 140621 h 674185"/>
              <a:gd name="connsiteX113" fmla="*/ 66675 w 659606"/>
              <a:gd name="connsiteY113" fmla="*/ 131096 h 674185"/>
              <a:gd name="connsiteX114" fmla="*/ 54769 w 659606"/>
              <a:gd name="connsiteY114" fmla="*/ 119190 h 674185"/>
              <a:gd name="connsiteX115" fmla="*/ 40481 w 659606"/>
              <a:gd name="connsiteY115" fmla="*/ 109665 h 674185"/>
              <a:gd name="connsiteX116" fmla="*/ 26194 w 659606"/>
              <a:gd name="connsiteY116" fmla="*/ 100140 h 674185"/>
              <a:gd name="connsiteX117" fmla="*/ 11906 w 659606"/>
              <a:gd name="connsiteY117" fmla="*/ 92996 h 674185"/>
              <a:gd name="connsiteX118" fmla="*/ 0 w 659606"/>
              <a:gd name="connsiteY118" fmla="*/ 69183 h 674185"/>
              <a:gd name="connsiteX119" fmla="*/ 4762 w 659606"/>
              <a:gd name="connsiteY119" fmla="*/ 31083 h 674185"/>
              <a:gd name="connsiteX120" fmla="*/ 9525 w 659606"/>
              <a:gd name="connsiteY120" fmla="*/ 23940 h 674185"/>
              <a:gd name="connsiteX121" fmla="*/ 16669 w 659606"/>
              <a:gd name="connsiteY121" fmla="*/ 9652 h 674185"/>
              <a:gd name="connsiteX122" fmla="*/ 7144 w 659606"/>
              <a:gd name="connsiteY122" fmla="*/ 127 h 674185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07169 w 659606"/>
              <a:gd name="connsiteY14" fmla="*/ 57150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92894 w 659606"/>
              <a:gd name="connsiteY17" fmla="*/ 54769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14300 h 688358"/>
              <a:gd name="connsiteX1" fmla="*/ 19050 w 659606"/>
              <a:gd name="connsiteY1" fmla="*/ 19063 h 688358"/>
              <a:gd name="connsiteX2" fmla="*/ 23812 w 659606"/>
              <a:gd name="connsiteY2" fmla="*/ 26206 h 688358"/>
              <a:gd name="connsiteX3" fmla="*/ 35719 w 659606"/>
              <a:gd name="connsiteY3" fmla="*/ 28588 h 688358"/>
              <a:gd name="connsiteX4" fmla="*/ 69056 w 659606"/>
              <a:gd name="connsiteY4" fmla="*/ 35731 h 688358"/>
              <a:gd name="connsiteX5" fmla="*/ 90487 w 659606"/>
              <a:gd name="connsiteY5" fmla="*/ 40494 h 688358"/>
              <a:gd name="connsiteX6" fmla="*/ 97631 w 659606"/>
              <a:gd name="connsiteY6" fmla="*/ 42875 h 688358"/>
              <a:gd name="connsiteX7" fmla="*/ 76200 w 659606"/>
              <a:gd name="connsiteY7" fmla="*/ 12 h 688358"/>
              <a:gd name="connsiteX8" fmla="*/ 130969 w 659606"/>
              <a:gd name="connsiteY8" fmla="*/ 42875 h 688358"/>
              <a:gd name="connsiteX9" fmla="*/ 138112 w 659606"/>
              <a:gd name="connsiteY9" fmla="*/ 9538 h 688358"/>
              <a:gd name="connsiteX10" fmla="*/ 169069 w 659606"/>
              <a:gd name="connsiteY10" fmla="*/ 42875 h 688358"/>
              <a:gd name="connsiteX11" fmla="*/ 183356 w 659606"/>
              <a:gd name="connsiteY11" fmla="*/ 50019 h 688358"/>
              <a:gd name="connsiteX12" fmla="*/ 185737 w 659606"/>
              <a:gd name="connsiteY12" fmla="*/ 57163 h 688358"/>
              <a:gd name="connsiteX13" fmla="*/ 192881 w 659606"/>
              <a:gd name="connsiteY13" fmla="*/ 59544 h 688358"/>
              <a:gd name="connsiteX14" fmla="*/ 233363 w 659606"/>
              <a:gd name="connsiteY14" fmla="*/ 23825 h 688358"/>
              <a:gd name="connsiteX15" fmla="*/ 223837 w 659606"/>
              <a:gd name="connsiteY15" fmla="*/ 76213 h 688358"/>
              <a:gd name="connsiteX16" fmla="*/ 247650 w 659606"/>
              <a:gd name="connsiteY16" fmla="*/ 92881 h 688358"/>
              <a:gd name="connsiteX17" fmla="*/ 292894 w 659606"/>
              <a:gd name="connsiteY17" fmla="*/ 64307 h 688358"/>
              <a:gd name="connsiteX18" fmla="*/ 266700 w 659606"/>
              <a:gd name="connsiteY18" fmla="*/ 109550 h 688358"/>
              <a:gd name="connsiteX19" fmla="*/ 316706 w 659606"/>
              <a:gd name="connsiteY19" fmla="*/ 90501 h 688358"/>
              <a:gd name="connsiteX20" fmla="*/ 290512 w 659606"/>
              <a:gd name="connsiteY20" fmla="*/ 130981 h 688358"/>
              <a:gd name="connsiteX21" fmla="*/ 366712 w 659606"/>
              <a:gd name="connsiteY21" fmla="*/ 133362 h 688358"/>
              <a:gd name="connsiteX22" fmla="*/ 316706 w 659606"/>
              <a:gd name="connsiteY22" fmla="*/ 200038 h 688358"/>
              <a:gd name="connsiteX23" fmla="*/ 366712 w 659606"/>
              <a:gd name="connsiteY23" fmla="*/ 197656 h 688358"/>
              <a:gd name="connsiteX24" fmla="*/ 314325 w 659606"/>
              <a:gd name="connsiteY24" fmla="*/ 271475 h 688358"/>
              <a:gd name="connsiteX25" fmla="*/ 319087 w 659606"/>
              <a:gd name="connsiteY25" fmla="*/ 278619 h 688358"/>
              <a:gd name="connsiteX26" fmla="*/ 333375 w 659606"/>
              <a:gd name="connsiteY26" fmla="*/ 288144 h 688358"/>
              <a:gd name="connsiteX27" fmla="*/ 338137 w 659606"/>
              <a:gd name="connsiteY27" fmla="*/ 295288 h 688358"/>
              <a:gd name="connsiteX28" fmla="*/ 352425 w 659606"/>
              <a:gd name="connsiteY28" fmla="*/ 297669 h 688358"/>
              <a:gd name="connsiteX29" fmla="*/ 359569 w 659606"/>
              <a:gd name="connsiteY29" fmla="*/ 300050 h 688358"/>
              <a:gd name="connsiteX30" fmla="*/ 366712 w 659606"/>
              <a:gd name="connsiteY30" fmla="*/ 307194 h 688358"/>
              <a:gd name="connsiteX31" fmla="*/ 371475 w 659606"/>
              <a:gd name="connsiteY31" fmla="*/ 314338 h 688358"/>
              <a:gd name="connsiteX32" fmla="*/ 385762 w 659606"/>
              <a:gd name="connsiteY32" fmla="*/ 323863 h 688358"/>
              <a:gd name="connsiteX33" fmla="*/ 390525 w 659606"/>
              <a:gd name="connsiteY33" fmla="*/ 331006 h 688358"/>
              <a:gd name="connsiteX34" fmla="*/ 392906 w 659606"/>
              <a:gd name="connsiteY34" fmla="*/ 338150 h 688358"/>
              <a:gd name="connsiteX35" fmla="*/ 407194 w 659606"/>
              <a:gd name="connsiteY35" fmla="*/ 347675 h 688358"/>
              <a:gd name="connsiteX36" fmla="*/ 421481 w 659606"/>
              <a:gd name="connsiteY36" fmla="*/ 354819 h 688358"/>
              <a:gd name="connsiteX37" fmla="*/ 442912 w 659606"/>
              <a:gd name="connsiteY37" fmla="*/ 373869 h 688358"/>
              <a:gd name="connsiteX38" fmla="*/ 447675 w 659606"/>
              <a:gd name="connsiteY38" fmla="*/ 388156 h 688358"/>
              <a:gd name="connsiteX39" fmla="*/ 461962 w 659606"/>
              <a:gd name="connsiteY39" fmla="*/ 411969 h 688358"/>
              <a:gd name="connsiteX40" fmla="*/ 464344 w 659606"/>
              <a:gd name="connsiteY40" fmla="*/ 445306 h 688358"/>
              <a:gd name="connsiteX41" fmla="*/ 473869 w 659606"/>
              <a:gd name="connsiteY41" fmla="*/ 469119 h 688358"/>
              <a:gd name="connsiteX42" fmla="*/ 476250 w 659606"/>
              <a:gd name="connsiteY42" fmla="*/ 476263 h 688358"/>
              <a:gd name="connsiteX43" fmla="*/ 497681 w 659606"/>
              <a:gd name="connsiteY43" fmla="*/ 492931 h 688358"/>
              <a:gd name="connsiteX44" fmla="*/ 504825 w 659606"/>
              <a:gd name="connsiteY44" fmla="*/ 497694 h 688358"/>
              <a:gd name="connsiteX45" fmla="*/ 540544 w 659606"/>
              <a:gd name="connsiteY45" fmla="*/ 502456 h 688358"/>
              <a:gd name="connsiteX46" fmla="*/ 573881 w 659606"/>
              <a:gd name="connsiteY46" fmla="*/ 509600 h 688358"/>
              <a:gd name="connsiteX47" fmla="*/ 581025 w 659606"/>
              <a:gd name="connsiteY47" fmla="*/ 514363 h 688358"/>
              <a:gd name="connsiteX48" fmla="*/ 592931 w 659606"/>
              <a:gd name="connsiteY48" fmla="*/ 516744 h 688358"/>
              <a:gd name="connsiteX49" fmla="*/ 600075 w 659606"/>
              <a:gd name="connsiteY49" fmla="*/ 519125 h 688358"/>
              <a:gd name="connsiteX50" fmla="*/ 607219 w 659606"/>
              <a:gd name="connsiteY50" fmla="*/ 523888 h 688358"/>
              <a:gd name="connsiteX51" fmla="*/ 621506 w 659606"/>
              <a:gd name="connsiteY51" fmla="*/ 535794 h 688358"/>
              <a:gd name="connsiteX52" fmla="*/ 638175 w 659606"/>
              <a:gd name="connsiteY52" fmla="*/ 552463 h 688358"/>
              <a:gd name="connsiteX53" fmla="*/ 640556 w 659606"/>
              <a:gd name="connsiteY53" fmla="*/ 559606 h 688358"/>
              <a:gd name="connsiteX54" fmla="*/ 652462 w 659606"/>
              <a:gd name="connsiteY54" fmla="*/ 573894 h 688358"/>
              <a:gd name="connsiteX55" fmla="*/ 654844 w 659606"/>
              <a:gd name="connsiteY55" fmla="*/ 581038 h 688358"/>
              <a:gd name="connsiteX56" fmla="*/ 659606 w 659606"/>
              <a:gd name="connsiteY56" fmla="*/ 611994 h 688358"/>
              <a:gd name="connsiteX57" fmla="*/ 657225 w 659606"/>
              <a:gd name="connsiteY57" fmla="*/ 664381 h 688358"/>
              <a:gd name="connsiteX58" fmla="*/ 650081 w 659606"/>
              <a:gd name="connsiteY58" fmla="*/ 669144 h 688358"/>
              <a:gd name="connsiteX59" fmla="*/ 635794 w 659606"/>
              <a:gd name="connsiteY59" fmla="*/ 678669 h 688358"/>
              <a:gd name="connsiteX60" fmla="*/ 621506 w 659606"/>
              <a:gd name="connsiteY60" fmla="*/ 688194 h 688358"/>
              <a:gd name="connsiteX61" fmla="*/ 581025 w 659606"/>
              <a:gd name="connsiteY61" fmla="*/ 681050 h 688358"/>
              <a:gd name="connsiteX62" fmla="*/ 566737 w 659606"/>
              <a:gd name="connsiteY62" fmla="*/ 676288 h 688358"/>
              <a:gd name="connsiteX63" fmla="*/ 531019 w 659606"/>
              <a:gd name="connsiteY63" fmla="*/ 671525 h 688358"/>
              <a:gd name="connsiteX64" fmla="*/ 521494 w 659606"/>
              <a:gd name="connsiteY64" fmla="*/ 666763 h 688358"/>
              <a:gd name="connsiteX65" fmla="*/ 514350 w 659606"/>
              <a:gd name="connsiteY65" fmla="*/ 664381 h 688358"/>
              <a:gd name="connsiteX66" fmla="*/ 500062 w 659606"/>
              <a:gd name="connsiteY66" fmla="*/ 652475 h 688358"/>
              <a:gd name="connsiteX67" fmla="*/ 476250 w 659606"/>
              <a:gd name="connsiteY67" fmla="*/ 647713 h 688358"/>
              <a:gd name="connsiteX68" fmla="*/ 457200 w 659606"/>
              <a:gd name="connsiteY68" fmla="*/ 638188 h 688358"/>
              <a:gd name="connsiteX69" fmla="*/ 442912 w 659606"/>
              <a:gd name="connsiteY69" fmla="*/ 633425 h 688358"/>
              <a:gd name="connsiteX70" fmla="*/ 428625 w 659606"/>
              <a:gd name="connsiteY70" fmla="*/ 621519 h 688358"/>
              <a:gd name="connsiteX71" fmla="*/ 416719 w 659606"/>
              <a:gd name="connsiteY71" fmla="*/ 619138 h 688358"/>
              <a:gd name="connsiteX72" fmla="*/ 400050 w 659606"/>
              <a:gd name="connsiteY72" fmla="*/ 607231 h 688358"/>
              <a:gd name="connsiteX73" fmla="*/ 366712 w 659606"/>
              <a:gd name="connsiteY73" fmla="*/ 600088 h 688358"/>
              <a:gd name="connsiteX74" fmla="*/ 354806 w 659606"/>
              <a:gd name="connsiteY74" fmla="*/ 595325 h 688358"/>
              <a:gd name="connsiteX75" fmla="*/ 340519 w 659606"/>
              <a:gd name="connsiteY75" fmla="*/ 590563 h 688358"/>
              <a:gd name="connsiteX76" fmla="*/ 330994 w 659606"/>
              <a:gd name="connsiteY76" fmla="*/ 581038 h 688358"/>
              <a:gd name="connsiteX77" fmla="*/ 314325 w 659606"/>
              <a:gd name="connsiteY77" fmla="*/ 561988 h 688358"/>
              <a:gd name="connsiteX78" fmla="*/ 311944 w 659606"/>
              <a:gd name="connsiteY78" fmla="*/ 552463 h 688358"/>
              <a:gd name="connsiteX79" fmla="*/ 307181 w 659606"/>
              <a:gd name="connsiteY79" fmla="*/ 538175 h 688358"/>
              <a:gd name="connsiteX80" fmla="*/ 302419 w 659606"/>
              <a:gd name="connsiteY80" fmla="*/ 519125 h 688358"/>
              <a:gd name="connsiteX81" fmla="*/ 297656 w 659606"/>
              <a:gd name="connsiteY81" fmla="*/ 459594 h 688358"/>
              <a:gd name="connsiteX82" fmla="*/ 295275 w 659606"/>
              <a:gd name="connsiteY82" fmla="*/ 450069 h 688358"/>
              <a:gd name="connsiteX83" fmla="*/ 290512 w 659606"/>
              <a:gd name="connsiteY83" fmla="*/ 431019 h 688358"/>
              <a:gd name="connsiteX84" fmla="*/ 285750 w 659606"/>
              <a:gd name="connsiteY84" fmla="*/ 423875 h 688358"/>
              <a:gd name="connsiteX85" fmla="*/ 283369 w 659606"/>
              <a:gd name="connsiteY85" fmla="*/ 416731 h 688358"/>
              <a:gd name="connsiteX86" fmla="*/ 273844 w 659606"/>
              <a:gd name="connsiteY86" fmla="*/ 400063 h 688358"/>
              <a:gd name="connsiteX87" fmla="*/ 259556 w 659606"/>
              <a:gd name="connsiteY87" fmla="*/ 385775 h 688358"/>
              <a:gd name="connsiteX88" fmla="*/ 245269 w 659606"/>
              <a:gd name="connsiteY88" fmla="*/ 376250 h 688358"/>
              <a:gd name="connsiteX89" fmla="*/ 230981 w 659606"/>
              <a:gd name="connsiteY89" fmla="*/ 366725 h 688358"/>
              <a:gd name="connsiteX90" fmla="*/ 226219 w 659606"/>
              <a:gd name="connsiteY90" fmla="*/ 359581 h 688358"/>
              <a:gd name="connsiteX91" fmla="*/ 223837 w 659606"/>
              <a:gd name="connsiteY91" fmla="*/ 352438 h 688358"/>
              <a:gd name="connsiteX92" fmla="*/ 214312 w 659606"/>
              <a:gd name="connsiteY92" fmla="*/ 338150 h 688358"/>
              <a:gd name="connsiteX93" fmla="*/ 209550 w 659606"/>
              <a:gd name="connsiteY93" fmla="*/ 331006 h 688358"/>
              <a:gd name="connsiteX94" fmla="*/ 204787 w 659606"/>
              <a:gd name="connsiteY94" fmla="*/ 316719 h 688358"/>
              <a:gd name="connsiteX95" fmla="*/ 202406 w 659606"/>
              <a:gd name="connsiteY95" fmla="*/ 309575 h 688358"/>
              <a:gd name="connsiteX96" fmla="*/ 197644 w 659606"/>
              <a:gd name="connsiteY96" fmla="*/ 283381 h 688358"/>
              <a:gd name="connsiteX97" fmla="*/ 192881 w 659606"/>
              <a:gd name="connsiteY97" fmla="*/ 264331 h 688358"/>
              <a:gd name="connsiteX98" fmla="*/ 185737 w 659606"/>
              <a:gd name="connsiteY98" fmla="*/ 257188 h 688358"/>
              <a:gd name="connsiteX99" fmla="*/ 176212 w 659606"/>
              <a:gd name="connsiteY99" fmla="*/ 242900 h 688358"/>
              <a:gd name="connsiteX100" fmla="*/ 171450 w 659606"/>
              <a:gd name="connsiteY100" fmla="*/ 228613 h 688358"/>
              <a:gd name="connsiteX101" fmla="*/ 166687 w 659606"/>
              <a:gd name="connsiteY101" fmla="*/ 209563 h 688358"/>
              <a:gd name="connsiteX102" fmla="*/ 164306 w 659606"/>
              <a:gd name="connsiteY102" fmla="*/ 202419 h 688358"/>
              <a:gd name="connsiteX103" fmla="*/ 157162 w 659606"/>
              <a:gd name="connsiteY103" fmla="*/ 200038 h 688358"/>
              <a:gd name="connsiteX104" fmla="*/ 142875 w 659606"/>
              <a:gd name="connsiteY104" fmla="*/ 192894 h 688358"/>
              <a:gd name="connsiteX105" fmla="*/ 135731 w 659606"/>
              <a:gd name="connsiteY105" fmla="*/ 188131 h 688358"/>
              <a:gd name="connsiteX106" fmla="*/ 126206 w 659606"/>
              <a:gd name="connsiteY106" fmla="*/ 183369 h 688358"/>
              <a:gd name="connsiteX107" fmla="*/ 119062 w 659606"/>
              <a:gd name="connsiteY107" fmla="*/ 178606 h 688358"/>
              <a:gd name="connsiteX108" fmla="*/ 111919 w 659606"/>
              <a:gd name="connsiteY108" fmla="*/ 171463 h 688358"/>
              <a:gd name="connsiteX109" fmla="*/ 102394 w 659606"/>
              <a:gd name="connsiteY109" fmla="*/ 169081 h 688358"/>
              <a:gd name="connsiteX110" fmla="*/ 95250 w 659606"/>
              <a:gd name="connsiteY110" fmla="*/ 164319 h 688358"/>
              <a:gd name="connsiteX111" fmla="*/ 88106 w 659606"/>
              <a:gd name="connsiteY111" fmla="*/ 157175 h 688358"/>
              <a:gd name="connsiteX112" fmla="*/ 80962 w 659606"/>
              <a:gd name="connsiteY112" fmla="*/ 154794 h 688358"/>
              <a:gd name="connsiteX113" fmla="*/ 66675 w 659606"/>
              <a:gd name="connsiteY113" fmla="*/ 145269 h 688358"/>
              <a:gd name="connsiteX114" fmla="*/ 54769 w 659606"/>
              <a:gd name="connsiteY114" fmla="*/ 133363 h 688358"/>
              <a:gd name="connsiteX115" fmla="*/ 40481 w 659606"/>
              <a:gd name="connsiteY115" fmla="*/ 123838 h 688358"/>
              <a:gd name="connsiteX116" fmla="*/ 26194 w 659606"/>
              <a:gd name="connsiteY116" fmla="*/ 114313 h 688358"/>
              <a:gd name="connsiteX117" fmla="*/ 11906 w 659606"/>
              <a:gd name="connsiteY117" fmla="*/ 107169 h 688358"/>
              <a:gd name="connsiteX118" fmla="*/ 0 w 659606"/>
              <a:gd name="connsiteY118" fmla="*/ 83356 h 688358"/>
              <a:gd name="connsiteX119" fmla="*/ 4762 w 659606"/>
              <a:gd name="connsiteY119" fmla="*/ 45256 h 688358"/>
              <a:gd name="connsiteX120" fmla="*/ 9525 w 659606"/>
              <a:gd name="connsiteY120" fmla="*/ 38113 h 688358"/>
              <a:gd name="connsiteX121" fmla="*/ 16669 w 659606"/>
              <a:gd name="connsiteY121" fmla="*/ 23825 h 688358"/>
              <a:gd name="connsiteX122" fmla="*/ 7144 w 659606"/>
              <a:gd name="connsiteY122" fmla="*/ 14300 h 688358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30969 w 659606"/>
              <a:gd name="connsiteY8" fmla="*/ 62208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23887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733442"/>
              <a:gd name="connsiteY0" fmla="*/ 33633 h 707691"/>
              <a:gd name="connsiteX1" fmla="*/ 19050 w 733442"/>
              <a:gd name="connsiteY1" fmla="*/ 38396 h 707691"/>
              <a:gd name="connsiteX2" fmla="*/ 23812 w 733442"/>
              <a:gd name="connsiteY2" fmla="*/ 45539 h 707691"/>
              <a:gd name="connsiteX3" fmla="*/ 35719 w 733442"/>
              <a:gd name="connsiteY3" fmla="*/ 47921 h 707691"/>
              <a:gd name="connsiteX4" fmla="*/ 42862 w 733442"/>
              <a:gd name="connsiteY4" fmla="*/ 296 h 707691"/>
              <a:gd name="connsiteX5" fmla="*/ 90487 w 733442"/>
              <a:gd name="connsiteY5" fmla="*/ 59827 h 707691"/>
              <a:gd name="connsiteX6" fmla="*/ 97631 w 733442"/>
              <a:gd name="connsiteY6" fmla="*/ 62208 h 707691"/>
              <a:gd name="connsiteX7" fmla="*/ 76200 w 733442"/>
              <a:gd name="connsiteY7" fmla="*/ 19345 h 707691"/>
              <a:gd name="connsiteX8" fmla="*/ 107157 w 733442"/>
              <a:gd name="connsiteY8" fmla="*/ 26489 h 707691"/>
              <a:gd name="connsiteX9" fmla="*/ 138112 w 733442"/>
              <a:gd name="connsiteY9" fmla="*/ 28871 h 707691"/>
              <a:gd name="connsiteX10" fmla="*/ 169069 w 733442"/>
              <a:gd name="connsiteY10" fmla="*/ 62208 h 707691"/>
              <a:gd name="connsiteX11" fmla="*/ 183356 w 733442"/>
              <a:gd name="connsiteY11" fmla="*/ 69352 h 707691"/>
              <a:gd name="connsiteX12" fmla="*/ 185737 w 733442"/>
              <a:gd name="connsiteY12" fmla="*/ 76496 h 707691"/>
              <a:gd name="connsiteX13" fmla="*/ 192881 w 733442"/>
              <a:gd name="connsiteY13" fmla="*/ 16964 h 707691"/>
              <a:gd name="connsiteX14" fmla="*/ 233363 w 733442"/>
              <a:gd name="connsiteY14" fmla="*/ 43158 h 707691"/>
              <a:gd name="connsiteX15" fmla="*/ 223837 w 733442"/>
              <a:gd name="connsiteY15" fmla="*/ 95546 h 707691"/>
              <a:gd name="connsiteX16" fmla="*/ 247650 w 733442"/>
              <a:gd name="connsiteY16" fmla="*/ 112214 h 707691"/>
              <a:gd name="connsiteX17" fmla="*/ 292894 w 733442"/>
              <a:gd name="connsiteY17" fmla="*/ 83640 h 707691"/>
              <a:gd name="connsiteX18" fmla="*/ 266700 w 733442"/>
              <a:gd name="connsiteY18" fmla="*/ 128883 h 707691"/>
              <a:gd name="connsiteX19" fmla="*/ 316706 w 733442"/>
              <a:gd name="connsiteY19" fmla="*/ 109834 h 707691"/>
              <a:gd name="connsiteX20" fmla="*/ 290512 w 733442"/>
              <a:gd name="connsiteY20" fmla="*/ 150314 h 707691"/>
              <a:gd name="connsiteX21" fmla="*/ 366712 w 733442"/>
              <a:gd name="connsiteY21" fmla="*/ 152695 h 707691"/>
              <a:gd name="connsiteX22" fmla="*/ 316706 w 733442"/>
              <a:gd name="connsiteY22" fmla="*/ 219371 h 707691"/>
              <a:gd name="connsiteX23" fmla="*/ 366712 w 733442"/>
              <a:gd name="connsiteY23" fmla="*/ 216989 h 707691"/>
              <a:gd name="connsiteX24" fmla="*/ 314325 w 733442"/>
              <a:gd name="connsiteY24" fmla="*/ 290808 h 707691"/>
              <a:gd name="connsiteX25" fmla="*/ 388143 w 733442"/>
              <a:gd name="connsiteY25" fmla="*/ 283664 h 707691"/>
              <a:gd name="connsiteX26" fmla="*/ 333375 w 733442"/>
              <a:gd name="connsiteY26" fmla="*/ 307477 h 707691"/>
              <a:gd name="connsiteX27" fmla="*/ 338137 w 733442"/>
              <a:gd name="connsiteY27" fmla="*/ 314621 h 707691"/>
              <a:gd name="connsiteX28" fmla="*/ 352425 w 733442"/>
              <a:gd name="connsiteY28" fmla="*/ 317002 h 707691"/>
              <a:gd name="connsiteX29" fmla="*/ 426244 w 733442"/>
              <a:gd name="connsiteY29" fmla="*/ 314620 h 707691"/>
              <a:gd name="connsiteX30" fmla="*/ 366712 w 733442"/>
              <a:gd name="connsiteY30" fmla="*/ 326527 h 707691"/>
              <a:gd name="connsiteX31" fmla="*/ 371475 w 733442"/>
              <a:gd name="connsiteY31" fmla="*/ 333671 h 707691"/>
              <a:gd name="connsiteX32" fmla="*/ 385762 w 733442"/>
              <a:gd name="connsiteY32" fmla="*/ 343196 h 707691"/>
              <a:gd name="connsiteX33" fmla="*/ 390525 w 733442"/>
              <a:gd name="connsiteY33" fmla="*/ 350339 h 707691"/>
              <a:gd name="connsiteX34" fmla="*/ 450056 w 733442"/>
              <a:gd name="connsiteY34" fmla="*/ 352720 h 707691"/>
              <a:gd name="connsiteX35" fmla="*/ 407194 w 733442"/>
              <a:gd name="connsiteY35" fmla="*/ 367008 h 707691"/>
              <a:gd name="connsiteX36" fmla="*/ 421481 w 733442"/>
              <a:gd name="connsiteY36" fmla="*/ 374152 h 707691"/>
              <a:gd name="connsiteX37" fmla="*/ 442912 w 733442"/>
              <a:gd name="connsiteY37" fmla="*/ 393202 h 707691"/>
              <a:gd name="connsiteX38" fmla="*/ 495300 w 733442"/>
              <a:gd name="connsiteY38" fmla="*/ 390820 h 707691"/>
              <a:gd name="connsiteX39" fmla="*/ 461962 w 733442"/>
              <a:gd name="connsiteY39" fmla="*/ 431302 h 707691"/>
              <a:gd name="connsiteX40" fmla="*/ 514350 w 733442"/>
              <a:gd name="connsiteY40" fmla="*/ 445589 h 707691"/>
              <a:gd name="connsiteX41" fmla="*/ 473869 w 733442"/>
              <a:gd name="connsiteY41" fmla="*/ 488452 h 707691"/>
              <a:gd name="connsiteX42" fmla="*/ 476250 w 733442"/>
              <a:gd name="connsiteY42" fmla="*/ 495596 h 707691"/>
              <a:gd name="connsiteX43" fmla="*/ 552449 w 733442"/>
              <a:gd name="connsiteY43" fmla="*/ 490833 h 707691"/>
              <a:gd name="connsiteX44" fmla="*/ 504825 w 733442"/>
              <a:gd name="connsiteY44" fmla="*/ 517027 h 707691"/>
              <a:gd name="connsiteX45" fmla="*/ 540544 w 733442"/>
              <a:gd name="connsiteY45" fmla="*/ 521789 h 707691"/>
              <a:gd name="connsiteX46" fmla="*/ 573881 w 733442"/>
              <a:gd name="connsiteY46" fmla="*/ 528933 h 707691"/>
              <a:gd name="connsiteX47" fmla="*/ 581025 w 733442"/>
              <a:gd name="connsiteY47" fmla="*/ 533696 h 707691"/>
              <a:gd name="connsiteX48" fmla="*/ 592931 w 733442"/>
              <a:gd name="connsiteY48" fmla="*/ 536077 h 707691"/>
              <a:gd name="connsiteX49" fmla="*/ 600075 w 733442"/>
              <a:gd name="connsiteY49" fmla="*/ 538458 h 707691"/>
              <a:gd name="connsiteX50" fmla="*/ 623887 w 733442"/>
              <a:gd name="connsiteY50" fmla="*/ 543221 h 707691"/>
              <a:gd name="connsiteX51" fmla="*/ 621506 w 733442"/>
              <a:gd name="connsiteY51" fmla="*/ 555127 h 707691"/>
              <a:gd name="connsiteX52" fmla="*/ 638175 w 733442"/>
              <a:gd name="connsiteY52" fmla="*/ 571796 h 707691"/>
              <a:gd name="connsiteX53" fmla="*/ 640556 w 733442"/>
              <a:gd name="connsiteY53" fmla="*/ 578939 h 707691"/>
              <a:gd name="connsiteX54" fmla="*/ 652462 w 733442"/>
              <a:gd name="connsiteY54" fmla="*/ 593227 h 707691"/>
              <a:gd name="connsiteX55" fmla="*/ 733425 w 733442"/>
              <a:gd name="connsiteY55" fmla="*/ 602753 h 707691"/>
              <a:gd name="connsiteX56" fmla="*/ 659606 w 733442"/>
              <a:gd name="connsiteY56" fmla="*/ 631327 h 707691"/>
              <a:gd name="connsiteX57" fmla="*/ 657225 w 733442"/>
              <a:gd name="connsiteY57" fmla="*/ 683714 h 707691"/>
              <a:gd name="connsiteX58" fmla="*/ 650081 w 733442"/>
              <a:gd name="connsiteY58" fmla="*/ 688477 h 707691"/>
              <a:gd name="connsiteX59" fmla="*/ 635794 w 733442"/>
              <a:gd name="connsiteY59" fmla="*/ 698002 h 707691"/>
              <a:gd name="connsiteX60" fmla="*/ 621506 w 733442"/>
              <a:gd name="connsiteY60" fmla="*/ 707527 h 707691"/>
              <a:gd name="connsiteX61" fmla="*/ 581025 w 733442"/>
              <a:gd name="connsiteY61" fmla="*/ 700383 h 707691"/>
              <a:gd name="connsiteX62" fmla="*/ 566737 w 733442"/>
              <a:gd name="connsiteY62" fmla="*/ 695621 h 707691"/>
              <a:gd name="connsiteX63" fmla="*/ 531019 w 733442"/>
              <a:gd name="connsiteY63" fmla="*/ 690858 h 707691"/>
              <a:gd name="connsiteX64" fmla="*/ 521494 w 733442"/>
              <a:gd name="connsiteY64" fmla="*/ 686096 h 707691"/>
              <a:gd name="connsiteX65" fmla="*/ 514350 w 733442"/>
              <a:gd name="connsiteY65" fmla="*/ 683714 h 707691"/>
              <a:gd name="connsiteX66" fmla="*/ 500062 w 733442"/>
              <a:gd name="connsiteY66" fmla="*/ 671808 h 707691"/>
              <a:gd name="connsiteX67" fmla="*/ 476250 w 733442"/>
              <a:gd name="connsiteY67" fmla="*/ 667046 h 707691"/>
              <a:gd name="connsiteX68" fmla="*/ 457200 w 733442"/>
              <a:gd name="connsiteY68" fmla="*/ 657521 h 707691"/>
              <a:gd name="connsiteX69" fmla="*/ 442912 w 733442"/>
              <a:gd name="connsiteY69" fmla="*/ 652758 h 707691"/>
              <a:gd name="connsiteX70" fmla="*/ 428625 w 733442"/>
              <a:gd name="connsiteY70" fmla="*/ 640852 h 707691"/>
              <a:gd name="connsiteX71" fmla="*/ 416719 w 733442"/>
              <a:gd name="connsiteY71" fmla="*/ 638471 h 707691"/>
              <a:gd name="connsiteX72" fmla="*/ 400050 w 733442"/>
              <a:gd name="connsiteY72" fmla="*/ 626564 h 707691"/>
              <a:gd name="connsiteX73" fmla="*/ 366712 w 733442"/>
              <a:gd name="connsiteY73" fmla="*/ 619421 h 707691"/>
              <a:gd name="connsiteX74" fmla="*/ 354806 w 733442"/>
              <a:gd name="connsiteY74" fmla="*/ 614658 h 707691"/>
              <a:gd name="connsiteX75" fmla="*/ 340519 w 733442"/>
              <a:gd name="connsiteY75" fmla="*/ 609896 h 707691"/>
              <a:gd name="connsiteX76" fmla="*/ 330994 w 733442"/>
              <a:gd name="connsiteY76" fmla="*/ 600371 h 707691"/>
              <a:gd name="connsiteX77" fmla="*/ 314325 w 733442"/>
              <a:gd name="connsiteY77" fmla="*/ 581321 h 707691"/>
              <a:gd name="connsiteX78" fmla="*/ 311944 w 733442"/>
              <a:gd name="connsiteY78" fmla="*/ 571796 h 707691"/>
              <a:gd name="connsiteX79" fmla="*/ 307181 w 733442"/>
              <a:gd name="connsiteY79" fmla="*/ 557508 h 707691"/>
              <a:gd name="connsiteX80" fmla="*/ 302419 w 733442"/>
              <a:gd name="connsiteY80" fmla="*/ 538458 h 707691"/>
              <a:gd name="connsiteX81" fmla="*/ 297656 w 733442"/>
              <a:gd name="connsiteY81" fmla="*/ 478927 h 707691"/>
              <a:gd name="connsiteX82" fmla="*/ 295275 w 733442"/>
              <a:gd name="connsiteY82" fmla="*/ 469402 h 707691"/>
              <a:gd name="connsiteX83" fmla="*/ 290512 w 733442"/>
              <a:gd name="connsiteY83" fmla="*/ 450352 h 707691"/>
              <a:gd name="connsiteX84" fmla="*/ 285750 w 733442"/>
              <a:gd name="connsiteY84" fmla="*/ 443208 h 707691"/>
              <a:gd name="connsiteX85" fmla="*/ 283369 w 733442"/>
              <a:gd name="connsiteY85" fmla="*/ 436064 h 707691"/>
              <a:gd name="connsiteX86" fmla="*/ 273844 w 733442"/>
              <a:gd name="connsiteY86" fmla="*/ 419396 h 707691"/>
              <a:gd name="connsiteX87" fmla="*/ 259556 w 733442"/>
              <a:gd name="connsiteY87" fmla="*/ 405108 h 707691"/>
              <a:gd name="connsiteX88" fmla="*/ 245269 w 733442"/>
              <a:gd name="connsiteY88" fmla="*/ 395583 h 707691"/>
              <a:gd name="connsiteX89" fmla="*/ 230981 w 733442"/>
              <a:gd name="connsiteY89" fmla="*/ 386058 h 707691"/>
              <a:gd name="connsiteX90" fmla="*/ 226219 w 733442"/>
              <a:gd name="connsiteY90" fmla="*/ 378914 h 707691"/>
              <a:gd name="connsiteX91" fmla="*/ 223837 w 733442"/>
              <a:gd name="connsiteY91" fmla="*/ 371771 h 707691"/>
              <a:gd name="connsiteX92" fmla="*/ 214312 w 733442"/>
              <a:gd name="connsiteY92" fmla="*/ 357483 h 707691"/>
              <a:gd name="connsiteX93" fmla="*/ 209550 w 733442"/>
              <a:gd name="connsiteY93" fmla="*/ 350339 h 707691"/>
              <a:gd name="connsiteX94" fmla="*/ 204787 w 733442"/>
              <a:gd name="connsiteY94" fmla="*/ 336052 h 707691"/>
              <a:gd name="connsiteX95" fmla="*/ 202406 w 733442"/>
              <a:gd name="connsiteY95" fmla="*/ 328908 h 707691"/>
              <a:gd name="connsiteX96" fmla="*/ 197644 w 733442"/>
              <a:gd name="connsiteY96" fmla="*/ 302714 h 707691"/>
              <a:gd name="connsiteX97" fmla="*/ 192881 w 733442"/>
              <a:gd name="connsiteY97" fmla="*/ 283664 h 707691"/>
              <a:gd name="connsiteX98" fmla="*/ 185737 w 733442"/>
              <a:gd name="connsiteY98" fmla="*/ 276521 h 707691"/>
              <a:gd name="connsiteX99" fmla="*/ 176212 w 733442"/>
              <a:gd name="connsiteY99" fmla="*/ 262233 h 707691"/>
              <a:gd name="connsiteX100" fmla="*/ 171450 w 733442"/>
              <a:gd name="connsiteY100" fmla="*/ 247946 h 707691"/>
              <a:gd name="connsiteX101" fmla="*/ 166687 w 733442"/>
              <a:gd name="connsiteY101" fmla="*/ 228896 h 707691"/>
              <a:gd name="connsiteX102" fmla="*/ 164306 w 733442"/>
              <a:gd name="connsiteY102" fmla="*/ 221752 h 707691"/>
              <a:gd name="connsiteX103" fmla="*/ 157162 w 733442"/>
              <a:gd name="connsiteY103" fmla="*/ 219371 h 707691"/>
              <a:gd name="connsiteX104" fmla="*/ 142875 w 733442"/>
              <a:gd name="connsiteY104" fmla="*/ 212227 h 707691"/>
              <a:gd name="connsiteX105" fmla="*/ 135731 w 733442"/>
              <a:gd name="connsiteY105" fmla="*/ 207464 h 707691"/>
              <a:gd name="connsiteX106" fmla="*/ 126206 w 733442"/>
              <a:gd name="connsiteY106" fmla="*/ 202702 h 707691"/>
              <a:gd name="connsiteX107" fmla="*/ 119062 w 733442"/>
              <a:gd name="connsiteY107" fmla="*/ 197939 h 707691"/>
              <a:gd name="connsiteX108" fmla="*/ 111919 w 733442"/>
              <a:gd name="connsiteY108" fmla="*/ 190796 h 707691"/>
              <a:gd name="connsiteX109" fmla="*/ 102394 w 733442"/>
              <a:gd name="connsiteY109" fmla="*/ 188414 h 707691"/>
              <a:gd name="connsiteX110" fmla="*/ 95250 w 733442"/>
              <a:gd name="connsiteY110" fmla="*/ 183652 h 707691"/>
              <a:gd name="connsiteX111" fmla="*/ 88106 w 733442"/>
              <a:gd name="connsiteY111" fmla="*/ 176508 h 707691"/>
              <a:gd name="connsiteX112" fmla="*/ 80962 w 733442"/>
              <a:gd name="connsiteY112" fmla="*/ 174127 h 707691"/>
              <a:gd name="connsiteX113" fmla="*/ 66675 w 733442"/>
              <a:gd name="connsiteY113" fmla="*/ 164602 h 707691"/>
              <a:gd name="connsiteX114" fmla="*/ 54769 w 733442"/>
              <a:gd name="connsiteY114" fmla="*/ 152696 h 707691"/>
              <a:gd name="connsiteX115" fmla="*/ 40481 w 733442"/>
              <a:gd name="connsiteY115" fmla="*/ 143171 h 707691"/>
              <a:gd name="connsiteX116" fmla="*/ 26194 w 733442"/>
              <a:gd name="connsiteY116" fmla="*/ 133646 h 707691"/>
              <a:gd name="connsiteX117" fmla="*/ 11906 w 733442"/>
              <a:gd name="connsiteY117" fmla="*/ 126502 h 707691"/>
              <a:gd name="connsiteX118" fmla="*/ 0 w 733442"/>
              <a:gd name="connsiteY118" fmla="*/ 102689 h 707691"/>
              <a:gd name="connsiteX119" fmla="*/ 4762 w 733442"/>
              <a:gd name="connsiteY119" fmla="*/ 64589 h 707691"/>
              <a:gd name="connsiteX120" fmla="*/ 9525 w 733442"/>
              <a:gd name="connsiteY120" fmla="*/ 57446 h 707691"/>
              <a:gd name="connsiteX121" fmla="*/ 16669 w 733442"/>
              <a:gd name="connsiteY121" fmla="*/ 43158 h 707691"/>
              <a:gd name="connsiteX122" fmla="*/ 7144 w 733442"/>
              <a:gd name="connsiteY122" fmla="*/ 33633 h 707691"/>
              <a:gd name="connsiteX0" fmla="*/ 7144 w 733818"/>
              <a:gd name="connsiteY0" fmla="*/ 33633 h 707691"/>
              <a:gd name="connsiteX1" fmla="*/ 19050 w 733818"/>
              <a:gd name="connsiteY1" fmla="*/ 38396 h 707691"/>
              <a:gd name="connsiteX2" fmla="*/ 23812 w 733818"/>
              <a:gd name="connsiteY2" fmla="*/ 45539 h 707691"/>
              <a:gd name="connsiteX3" fmla="*/ 35719 w 733818"/>
              <a:gd name="connsiteY3" fmla="*/ 47921 h 707691"/>
              <a:gd name="connsiteX4" fmla="*/ 42862 w 733818"/>
              <a:gd name="connsiteY4" fmla="*/ 296 h 707691"/>
              <a:gd name="connsiteX5" fmla="*/ 90487 w 733818"/>
              <a:gd name="connsiteY5" fmla="*/ 59827 h 707691"/>
              <a:gd name="connsiteX6" fmla="*/ 97631 w 733818"/>
              <a:gd name="connsiteY6" fmla="*/ 62208 h 707691"/>
              <a:gd name="connsiteX7" fmla="*/ 76200 w 733818"/>
              <a:gd name="connsiteY7" fmla="*/ 19345 h 707691"/>
              <a:gd name="connsiteX8" fmla="*/ 107157 w 733818"/>
              <a:gd name="connsiteY8" fmla="*/ 26489 h 707691"/>
              <a:gd name="connsiteX9" fmla="*/ 138112 w 733818"/>
              <a:gd name="connsiteY9" fmla="*/ 28871 h 707691"/>
              <a:gd name="connsiteX10" fmla="*/ 169069 w 733818"/>
              <a:gd name="connsiteY10" fmla="*/ 62208 h 707691"/>
              <a:gd name="connsiteX11" fmla="*/ 183356 w 733818"/>
              <a:gd name="connsiteY11" fmla="*/ 69352 h 707691"/>
              <a:gd name="connsiteX12" fmla="*/ 185737 w 733818"/>
              <a:gd name="connsiteY12" fmla="*/ 76496 h 707691"/>
              <a:gd name="connsiteX13" fmla="*/ 192881 w 733818"/>
              <a:gd name="connsiteY13" fmla="*/ 16964 h 707691"/>
              <a:gd name="connsiteX14" fmla="*/ 233363 w 733818"/>
              <a:gd name="connsiteY14" fmla="*/ 43158 h 707691"/>
              <a:gd name="connsiteX15" fmla="*/ 223837 w 733818"/>
              <a:gd name="connsiteY15" fmla="*/ 95546 h 707691"/>
              <a:gd name="connsiteX16" fmla="*/ 247650 w 733818"/>
              <a:gd name="connsiteY16" fmla="*/ 112214 h 707691"/>
              <a:gd name="connsiteX17" fmla="*/ 292894 w 733818"/>
              <a:gd name="connsiteY17" fmla="*/ 83640 h 707691"/>
              <a:gd name="connsiteX18" fmla="*/ 266700 w 733818"/>
              <a:gd name="connsiteY18" fmla="*/ 128883 h 707691"/>
              <a:gd name="connsiteX19" fmla="*/ 316706 w 733818"/>
              <a:gd name="connsiteY19" fmla="*/ 109834 h 707691"/>
              <a:gd name="connsiteX20" fmla="*/ 290512 w 733818"/>
              <a:gd name="connsiteY20" fmla="*/ 150314 h 707691"/>
              <a:gd name="connsiteX21" fmla="*/ 366712 w 733818"/>
              <a:gd name="connsiteY21" fmla="*/ 152695 h 707691"/>
              <a:gd name="connsiteX22" fmla="*/ 316706 w 733818"/>
              <a:gd name="connsiteY22" fmla="*/ 219371 h 707691"/>
              <a:gd name="connsiteX23" fmla="*/ 366712 w 733818"/>
              <a:gd name="connsiteY23" fmla="*/ 216989 h 707691"/>
              <a:gd name="connsiteX24" fmla="*/ 314325 w 733818"/>
              <a:gd name="connsiteY24" fmla="*/ 290808 h 707691"/>
              <a:gd name="connsiteX25" fmla="*/ 388143 w 733818"/>
              <a:gd name="connsiteY25" fmla="*/ 283664 h 707691"/>
              <a:gd name="connsiteX26" fmla="*/ 333375 w 733818"/>
              <a:gd name="connsiteY26" fmla="*/ 307477 h 707691"/>
              <a:gd name="connsiteX27" fmla="*/ 338137 w 733818"/>
              <a:gd name="connsiteY27" fmla="*/ 314621 h 707691"/>
              <a:gd name="connsiteX28" fmla="*/ 352425 w 733818"/>
              <a:gd name="connsiteY28" fmla="*/ 317002 h 707691"/>
              <a:gd name="connsiteX29" fmla="*/ 426244 w 733818"/>
              <a:gd name="connsiteY29" fmla="*/ 314620 h 707691"/>
              <a:gd name="connsiteX30" fmla="*/ 366712 w 733818"/>
              <a:gd name="connsiteY30" fmla="*/ 326527 h 707691"/>
              <a:gd name="connsiteX31" fmla="*/ 371475 w 733818"/>
              <a:gd name="connsiteY31" fmla="*/ 333671 h 707691"/>
              <a:gd name="connsiteX32" fmla="*/ 385762 w 733818"/>
              <a:gd name="connsiteY32" fmla="*/ 343196 h 707691"/>
              <a:gd name="connsiteX33" fmla="*/ 390525 w 733818"/>
              <a:gd name="connsiteY33" fmla="*/ 350339 h 707691"/>
              <a:gd name="connsiteX34" fmla="*/ 450056 w 733818"/>
              <a:gd name="connsiteY34" fmla="*/ 352720 h 707691"/>
              <a:gd name="connsiteX35" fmla="*/ 407194 w 733818"/>
              <a:gd name="connsiteY35" fmla="*/ 367008 h 707691"/>
              <a:gd name="connsiteX36" fmla="*/ 421481 w 733818"/>
              <a:gd name="connsiteY36" fmla="*/ 374152 h 707691"/>
              <a:gd name="connsiteX37" fmla="*/ 442912 w 733818"/>
              <a:gd name="connsiteY37" fmla="*/ 393202 h 707691"/>
              <a:gd name="connsiteX38" fmla="*/ 495300 w 733818"/>
              <a:gd name="connsiteY38" fmla="*/ 390820 h 707691"/>
              <a:gd name="connsiteX39" fmla="*/ 461962 w 733818"/>
              <a:gd name="connsiteY39" fmla="*/ 431302 h 707691"/>
              <a:gd name="connsiteX40" fmla="*/ 514350 w 733818"/>
              <a:gd name="connsiteY40" fmla="*/ 445589 h 707691"/>
              <a:gd name="connsiteX41" fmla="*/ 473869 w 733818"/>
              <a:gd name="connsiteY41" fmla="*/ 488452 h 707691"/>
              <a:gd name="connsiteX42" fmla="*/ 476250 w 733818"/>
              <a:gd name="connsiteY42" fmla="*/ 495596 h 707691"/>
              <a:gd name="connsiteX43" fmla="*/ 552449 w 733818"/>
              <a:gd name="connsiteY43" fmla="*/ 490833 h 707691"/>
              <a:gd name="connsiteX44" fmla="*/ 504825 w 733818"/>
              <a:gd name="connsiteY44" fmla="*/ 517027 h 707691"/>
              <a:gd name="connsiteX45" fmla="*/ 540544 w 733818"/>
              <a:gd name="connsiteY45" fmla="*/ 521789 h 707691"/>
              <a:gd name="connsiteX46" fmla="*/ 573881 w 733818"/>
              <a:gd name="connsiteY46" fmla="*/ 528933 h 707691"/>
              <a:gd name="connsiteX47" fmla="*/ 581025 w 733818"/>
              <a:gd name="connsiteY47" fmla="*/ 533696 h 707691"/>
              <a:gd name="connsiteX48" fmla="*/ 592931 w 733818"/>
              <a:gd name="connsiteY48" fmla="*/ 536077 h 707691"/>
              <a:gd name="connsiteX49" fmla="*/ 600075 w 733818"/>
              <a:gd name="connsiteY49" fmla="*/ 538458 h 707691"/>
              <a:gd name="connsiteX50" fmla="*/ 623887 w 733818"/>
              <a:gd name="connsiteY50" fmla="*/ 543221 h 707691"/>
              <a:gd name="connsiteX51" fmla="*/ 621506 w 733818"/>
              <a:gd name="connsiteY51" fmla="*/ 555127 h 707691"/>
              <a:gd name="connsiteX52" fmla="*/ 638175 w 733818"/>
              <a:gd name="connsiteY52" fmla="*/ 571796 h 707691"/>
              <a:gd name="connsiteX53" fmla="*/ 640556 w 733818"/>
              <a:gd name="connsiteY53" fmla="*/ 578939 h 707691"/>
              <a:gd name="connsiteX54" fmla="*/ 690562 w 733818"/>
              <a:gd name="connsiteY54" fmla="*/ 578939 h 707691"/>
              <a:gd name="connsiteX55" fmla="*/ 733425 w 733818"/>
              <a:gd name="connsiteY55" fmla="*/ 602753 h 707691"/>
              <a:gd name="connsiteX56" fmla="*/ 659606 w 733818"/>
              <a:gd name="connsiteY56" fmla="*/ 631327 h 707691"/>
              <a:gd name="connsiteX57" fmla="*/ 657225 w 733818"/>
              <a:gd name="connsiteY57" fmla="*/ 683714 h 707691"/>
              <a:gd name="connsiteX58" fmla="*/ 650081 w 733818"/>
              <a:gd name="connsiteY58" fmla="*/ 688477 h 707691"/>
              <a:gd name="connsiteX59" fmla="*/ 635794 w 733818"/>
              <a:gd name="connsiteY59" fmla="*/ 698002 h 707691"/>
              <a:gd name="connsiteX60" fmla="*/ 621506 w 733818"/>
              <a:gd name="connsiteY60" fmla="*/ 707527 h 707691"/>
              <a:gd name="connsiteX61" fmla="*/ 581025 w 733818"/>
              <a:gd name="connsiteY61" fmla="*/ 700383 h 707691"/>
              <a:gd name="connsiteX62" fmla="*/ 566737 w 733818"/>
              <a:gd name="connsiteY62" fmla="*/ 695621 h 707691"/>
              <a:gd name="connsiteX63" fmla="*/ 531019 w 733818"/>
              <a:gd name="connsiteY63" fmla="*/ 690858 h 707691"/>
              <a:gd name="connsiteX64" fmla="*/ 521494 w 733818"/>
              <a:gd name="connsiteY64" fmla="*/ 686096 h 707691"/>
              <a:gd name="connsiteX65" fmla="*/ 514350 w 733818"/>
              <a:gd name="connsiteY65" fmla="*/ 683714 h 707691"/>
              <a:gd name="connsiteX66" fmla="*/ 500062 w 733818"/>
              <a:gd name="connsiteY66" fmla="*/ 671808 h 707691"/>
              <a:gd name="connsiteX67" fmla="*/ 476250 w 733818"/>
              <a:gd name="connsiteY67" fmla="*/ 667046 h 707691"/>
              <a:gd name="connsiteX68" fmla="*/ 457200 w 733818"/>
              <a:gd name="connsiteY68" fmla="*/ 657521 h 707691"/>
              <a:gd name="connsiteX69" fmla="*/ 442912 w 733818"/>
              <a:gd name="connsiteY69" fmla="*/ 652758 h 707691"/>
              <a:gd name="connsiteX70" fmla="*/ 428625 w 733818"/>
              <a:gd name="connsiteY70" fmla="*/ 640852 h 707691"/>
              <a:gd name="connsiteX71" fmla="*/ 416719 w 733818"/>
              <a:gd name="connsiteY71" fmla="*/ 638471 h 707691"/>
              <a:gd name="connsiteX72" fmla="*/ 400050 w 733818"/>
              <a:gd name="connsiteY72" fmla="*/ 626564 h 707691"/>
              <a:gd name="connsiteX73" fmla="*/ 366712 w 733818"/>
              <a:gd name="connsiteY73" fmla="*/ 619421 h 707691"/>
              <a:gd name="connsiteX74" fmla="*/ 354806 w 733818"/>
              <a:gd name="connsiteY74" fmla="*/ 614658 h 707691"/>
              <a:gd name="connsiteX75" fmla="*/ 340519 w 733818"/>
              <a:gd name="connsiteY75" fmla="*/ 609896 h 707691"/>
              <a:gd name="connsiteX76" fmla="*/ 330994 w 733818"/>
              <a:gd name="connsiteY76" fmla="*/ 600371 h 707691"/>
              <a:gd name="connsiteX77" fmla="*/ 314325 w 733818"/>
              <a:gd name="connsiteY77" fmla="*/ 581321 h 707691"/>
              <a:gd name="connsiteX78" fmla="*/ 311944 w 733818"/>
              <a:gd name="connsiteY78" fmla="*/ 571796 h 707691"/>
              <a:gd name="connsiteX79" fmla="*/ 307181 w 733818"/>
              <a:gd name="connsiteY79" fmla="*/ 557508 h 707691"/>
              <a:gd name="connsiteX80" fmla="*/ 302419 w 733818"/>
              <a:gd name="connsiteY80" fmla="*/ 538458 h 707691"/>
              <a:gd name="connsiteX81" fmla="*/ 297656 w 733818"/>
              <a:gd name="connsiteY81" fmla="*/ 478927 h 707691"/>
              <a:gd name="connsiteX82" fmla="*/ 295275 w 733818"/>
              <a:gd name="connsiteY82" fmla="*/ 469402 h 707691"/>
              <a:gd name="connsiteX83" fmla="*/ 290512 w 733818"/>
              <a:gd name="connsiteY83" fmla="*/ 450352 h 707691"/>
              <a:gd name="connsiteX84" fmla="*/ 285750 w 733818"/>
              <a:gd name="connsiteY84" fmla="*/ 443208 h 707691"/>
              <a:gd name="connsiteX85" fmla="*/ 283369 w 733818"/>
              <a:gd name="connsiteY85" fmla="*/ 436064 h 707691"/>
              <a:gd name="connsiteX86" fmla="*/ 273844 w 733818"/>
              <a:gd name="connsiteY86" fmla="*/ 419396 h 707691"/>
              <a:gd name="connsiteX87" fmla="*/ 259556 w 733818"/>
              <a:gd name="connsiteY87" fmla="*/ 405108 h 707691"/>
              <a:gd name="connsiteX88" fmla="*/ 245269 w 733818"/>
              <a:gd name="connsiteY88" fmla="*/ 395583 h 707691"/>
              <a:gd name="connsiteX89" fmla="*/ 230981 w 733818"/>
              <a:gd name="connsiteY89" fmla="*/ 386058 h 707691"/>
              <a:gd name="connsiteX90" fmla="*/ 226219 w 733818"/>
              <a:gd name="connsiteY90" fmla="*/ 378914 h 707691"/>
              <a:gd name="connsiteX91" fmla="*/ 223837 w 733818"/>
              <a:gd name="connsiteY91" fmla="*/ 371771 h 707691"/>
              <a:gd name="connsiteX92" fmla="*/ 214312 w 733818"/>
              <a:gd name="connsiteY92" fmla="*/ 357483 h 707691"/>
              <a:gd name="connsiteX93" fmla="*/ 209550 w 733818"/>
              <a:gd name="connsiteY93" fmla="*/ 350339 h 707691"/>
              <a:gd name="connsiteX94" fmla="*/ 204787 w 733818"/>
              <a:gd name="connsiteY94" fmla="*/ 336052 h 707691"/>
              <a:gd name="connsiteX95" fmla="*/ 202406 w 733818"/>
              <a:gd name="connsiteY95" fmla="*/ 328908 h 707691"/>
              <a:gd name="connsiteX96" fmla="*/ 197644 w 733818"/>
              <a:gd name="connsiteY96" fmla="*/ 302714 h 707691"/>
              <a:gd name="connsiteX97" fmla="*/ 192881 w 733818"/>
              <a:gd name="connsiteY97" fmla="*/ 283664 h 707691"/>
              <a:gd name="connsiteX98" fmla="*/ 185737 w 733818"/>
              <a:gd name="connsiteY98" fmla="*/ 276521 h 707691"/>
              <a:gd name="connsiteX99" fmla="*/ 176212 w 733818"/>
              <a:gd name="connsiteY99" fmla="*/ 262233 h 707691"/>
              <a:gd name="connsiteX100" fmla="*/ 171450 w 733818"/>
              <a:gd name="connsiteY100" fmla="*/ 247946 h 707691"/>
              <a:gd name="connsiteX101" fmla="*/ 166687 w 733818"/>
              <a:gd name="connsiteY101" fmla="*/ 228896 h 707691"/>
              <a:gd name="connsiteX102" fmla="*/ 164306 w 733818"/>
              <a:gd name="connsiteY102" fmla="*/ 221752 h 707691"/>
              <a:gd name="connsiteX103" fmla="*/ 157162 w 733818"/>
              <a:gd name="connsiteY103" fmla="*/ 219371 h 707691"/>
              <a:gd name="connsiteX104" fmla="*/ 142875 w 733818"/>
              <a:gd name="connsiteY104" fmla="*/ 212227 h 707691"/>
              <a:gd name="connsiteX105" fmla="*/ 135731 w 733818"/>
              <a:gd name="connsiteY105" fmla="*/ 207464 h 707691"/>
              <a:gd name="connsiteX106" fmla="*/ 126206 w 733818"/>
              <a:gd name="connsiteY106" fmla="*/ 202702 h 707691"/>
              <a:gd name="connsiteX107" fmla="*/ 119062 w 733818"/>
              <a:gd name="connsiteY107" fmla="*/ 197939 h 707691"/>
              <a:gd name="connsiteX108" fmla="*/ 111919 w 733818"/>
              <a:gd name="connsiteY108" fmla="*/ 190796 h 707691"/>
              <a:gd name="connsiteX109" fmla="*/ 102394 w 733818"/>
              <a:gd name="connsiteY109" fmla="*/ 188414 h 707691"/>
              <a:gd name="connsiteX110" fmla="*/ 95250 w 733818"/>
              <a:gd name="connsiteY110" fmla="*/ 183652 h 707691"/>
              <a:gd name="connsiteX111" fmla="*/ 88106 w 733818"/>
              <a:gd name="connsiteY111" fmla="*/ 176508 h 707691"/>
              <a:gd name="connsiteX112" fmla="*/ 80962 w 733818"/>
              <a:gd name="connsiteY112" fmla="*/ 174127 h 707691"/>
              <a:gd name="connsiteX113" fmla="*/ 66675 w 733818"/>
              <a:gd name="connsiteY113" fmla="*/ 164602 h 707691"/>
              <a:gd name="connsiteX114" fmla="*/ 54769 w 733818"/>
              <a:gd name="connsiteY114" fmla="*/ 152696 h 707691"/>
              <a:gd name="connsiteX115" fmla="*/ 40481 w 733818"/>
              <a:gd name="connsiteY115" fmla="*/ 143171 h 707691"/>
              <a:gd name="connsiteX116" fmla="*/ 26194 w 733818"/>
              <a:gd name="connsiteY116" fmla="*/ 133646 h 707691"/>
              <a:gd name="connsiteX117" fmla="*/ 11906 w 733818"/>
              <a:gd name="connsiteY117" fmla="*/ 126502 h 707691"/>
              <a:gd name="connsiteX118" fmla="*/ 0 w 733818"/>
              <a:gd name="connsiteY118" fmla="*/ 102689 h 707691"/>
              <a:gd name="connsiteX119" fmla="*/ 4762 w 733818"/>
              <a:gd name="connsiteY119" fmla="*/ 64589 h 707691"/>
              <a:gd name="connsiteX120" fmla="*/ 9525 w 733818"/>
              <a:gd name="connsiteY120" fmla="*/ 57446 h 707691"/>
              <a:gd name="connsiteX121" fmla="*/ 16669 w 733818"/>
              <a:gd name="connsiteY121" fmla="*/ 43158 h 707691"/>
              <a:gd name="connsiteX122" fmla="*/ 7144 w 733818"/>
              <a:gd name="connsiteY122" fmla="*/ 33633 h 707691"/>
              <a:gd name="connsiteX0" fmla="*/ 7144 w 742949"/>
              <a:gd name="connsiteY0" fmla="*/ 33633 h 707691"/>
              <a:gd name="connsiteX1" fmla="*/ 19050 w 742949"/>
              <a:gd name="connsiteY1" fmla="*/ 38396 h 707691"/>
              <a:gd name="connsiteX2" fmla="*/ 23812 w 742949"/>
              <a:gd name="connsiteY2" fmla="*/ 45539 h 707691"/>
              <a:gd name="connsiteX3" fmla="*/ 35719 w 742949"/>
              <a:gd name="connsiteY3" fmla="*/ 47921 h 707691"/>
              <a:gd name="connsiteX4" fmla="*/ 42862 w 742949"/>
              <a:gd name="connsiteY4" fmla="*/ 296 h 707691"/>
              <a:gd name="connsiteX5" fmla="*/ 90487 w 742949"/>
              <a:gd name="connsiteY5" fmla="*/ 59827 h 707691"/>
              <a:gd name="connsiteX6" fmla="*/ 97631 w 742949"/>
              <a:gd name="connsiteY6" fmla="*/ 62208 h 707691"/>
              <a:gd name="connsiteX7" fmla="*/ 76200 w 742949"/>
              <a:gd name="connsiteY7" fmla="*/ 19345 h 707691"/>
              <a:gd name="connsiteX8" fmla="*/ 107157 w 742949"/>
              <a:gd name="connsiteY8" fmla="*/ 26489 h 707691"/>
              <a:gd name="connsiteX9" fmla="*/ 138112 w 742949"/>
              <a:gd name="connsiteY9" fmla="*/ 28871 h 707691"/>
              <a:gd name="connsiteX10" fmla="*/ 169069 w 742949"/>
              <a:gd name="connsiteY10" fmla="*/ 62208 h 707691"/>
              <a:gd name="connsiteX11" fmla="*/ 183356 w 742949"/>
              <a:gd name="connsiteY11" fmla="*/ 69352 h 707691"/>
              <a:gd name="connsiteX12" fmla="*/ 185737 w 742949"/>
              <a:gd name="connsiteY12" fmla="*/ 76496 h 707691"/>
              <a:gd name="connsiteX13" fmla="*/ 192881 w 742949"/>
              <a:gd name="connsiteY13" fmla="*/ 16964 h 707691"/>
              <a:gd name="connsiteX14" fmla="*/ 233363 w 742949"/>
              <a:gd name="connsiteY14" fmla="*/ 43158 h 707691"/>
              <a:gd name="connsiteX15" fmla="*/ 223837 w 742949"/>
              <a:gd name="connsiteY15" fmla="*/ 95546 h 707691"/>
              <a:gd name="connsiteX16" fmla="*/ 247650 w 742949"/>
              <a:gd name="connsiteY16" fmla="*/ 112214 h 707691"/>
              <a:gd name="connsiteX17" fmla="*/ 292894 w 742949"/>
              <a:gd name="connsiteY17" fmla="*/ 83640 h 707691"/>
              <a:gd name="connsiteX18" fmla="*/ 266700 w 742949"/>
              <a:gd name="connsiteY18" fmla="*/ 128883 h 707691"/>
              <a:gd name="connsiteX19" fmla="*/ 316706 w 742949"/>
              <a:gd name="connsiteY19" fmla="*/ 109834 h 707691"/>
              <a:gd name="connsiteX20" fmla="*/ 290512 w 742949"/>
              <a:gd name="connsiteY20" fmla="*/ 150314 h 707691"/>
              <a:gd name="connsiteX21" fmla="*/ 366712 w 742949"/>
              <a:gd name="connsiteY21" fmla="*/ 152695 h 707691"/>
              <a:gd name="connsiteX22" fmla="*/ 316706 w 742949"/>
              <a:gd name="connsiteY22" fmla="*/ 219371 h 707691"/>
              <a:gd name="connsiteX23" fmla="*/ 366712 w 742949"/>
              <a:gd name="connsiteY23" fmla="*/ 216989 h 707691"/>
              <a:gd name="connsiteX24" fmla="*/ 314325 w 742949"/>
              <a:gd name="connsiteY24" fmla="*/ 290808 h 707691"/>
              <a:gd name="connsiteX25" fmla="*/ 388143 w 742949"/>
              <a:gd name="connsiteY25" fmla="*/ 283664 h 707691"/>
              <a:gd name="connsiteX26" fmla="*/ 333375 w 742949"/>
              <a:gd name="connsiteY26" fmla="*/ 307477 h 707691"/>
              <a:gd name="connsiteX27" fmla="*/ 338137 w 742949"/>
              <a:gd name="connsiteY27" fmla="*/ 314621 h 707691"/>
              <a:gd name="connsiteX28" fmla="*/ 352425 w 742949"/>
              <a:gd name="connsiteY28" fmla="*/ 317002 h 707691"/>
              <a:gd name="connsiteX29" fmla="*/ 426244 w 742949"/>
              <a:gd name="connsiteY29" fmla="*/ 314620 h 707691"/>
              <a:gd name="connsiteX30" fmla="*/ 366712 w 742949"/>
              <a:gd name="connsiteY30" fmla="*/ 326527 h 707691"/>
              <a:gd name="connsiteX31" fmla="*/ 371475 w 742949"/>
              <a:gd name="connsiteY31" fmla="*/ 333671 h 707691"/>
              <a:gd name="connsiteX32" fmla="*/ 385762 w 742949"/>
              <a:gd name="connsiteY32" fmla="*/ 343196 h 707691"/>
              <a:gd name="connsiteX33" fmla="*/ 390525 w 742949"/>
              <a:gd name="connsiteY33" fmla="*/ 350339 h 707691"/>
              <a:gd name="connsiteX34" fmla="*/ 450056 w 742949"/>
              <a:gd name="connsiteY34" fmla="*/ 352720 h 707691"/>
              <a:gd name="connsiteX35" fmla="*/ 407194 w 742949"/>
              <a:gd name="connsiteY35" fmla="*/ 367008 h 707691"/>
              <a:gd name="connsiteX36" fmla="*/ 421481 w 742949"/>
              <a:gd name="connsiteY36" fmla="*/ 374152 h 707691"/>
              <a:gd name="connsiteX37" fmla="*/ 442912 w 742949"/>
              <a:gd name="connsiteY37" fmla="*/ 393202 h 707691"/>
              <a:gd name="connsiteX38" fmla="*/ 495300 w 742949"/>
              <a:gd name="connsiteY38" fmla="*/ 390820 h 707691"/>
              <a:gd name="connsiteX39" fmla="*/ 461962 w 742949"/>
              <a:gd name="connsiteY39" fmla="*/ 431302 h 707691"/>
              <a:gd name="connsiteX40" fmla="*/ 514350 w 742949"/>
              <a:gd name="connsiteY40" fmla="*/ 445589 h 707691"/>
              <a:gd name="connsiteX41" fmla="*/ 473869 w 742949"/>
              <a:gd name="connsiteY41" fmla="*/ 488452 h 707691"/>
              <a:gd name="connsiteX42" fmla="*/ 476250 w 742949"/>
              <a:gd name="connsiteY42" fmla="*/ 495596 h 707691"/>
              <a:gd name="connsiteX43" fmla="*/ 552449 w 742949"/>
              <a:gd name="connsiteY43" fmla="*/ 490833 h 707691"/>
              <a:gd name="connsiteX44" fmla="*/ 504825 w 742949"/>
              <a:gd name="connsiteY44" fmla="*/ 517027 h 707691"/>
              <a:gd name="connsiteX45" fmla="*/ 540544 w 742949"/>
              <a:gd name="connsiteY45" fmla="*/ 521789 h 707691"/>
              <a:gd name="connsiteX46" fmla="*/ 573881 w 742949"/>
              <a:gd name="connsiteY46" fmla="*/ 528933 h 707691"/>
              <a:gd name="connsiteX47" fmla="*/ 581025 w 742949"/>
              <a:gd name="connsiteY47" fmla="*/ 533696 h 707691"/>
              <a:gd name="connsiteX48" fmla="*/ 592931 w 742949"/>
              <a:gd name="connsiteY48" fmla="*/ 536077 h 707691"/>
              <a:gd name="connsiteX49" fmla="*/ 600075 w 742949"/>
              <a:gd name="connsiteY49" fmla="*/ 538458 h 707691"/>
              <a:gd name="connsiteX50" fmla="*/ 623887 w 742949"/>
              <a:gd name="connsiteY50" fmla="*/ 543221 h 707691"/>
              <a:gd name="connsiteX51" fmla="*/ 621506 w 742949"/>
              <a:gd name="connsiteY51" fmla="*/ 555127 h 707691"/>
              <a:gd name="connsiteX52" fmla="*/ 638175 w 742949"/>
              <a:gd name="connsiteY52" fmla="*/ 571796 h 707691"/>
              <a:gd name="connsiteX53" fmla="*/ 640556 w 742949"/>
              <a:gd name="connsiteY53" fmla="*/ 578939 h 707691"/>
              <a:gd name="connsiteX54" fmla="*/ 690562 w 742949"/>
              <a:gd name="connsiteY54" fmla="*/ 578939 h 707691"/>
              <a:gd name="connsiteX55" fmla="*/ 733425 w 742949"/>
              <a:gd name="connsiteY55" fmla="*/ 602753 h 707691"/>
              <a:gd name="connsiteX56" fmla="*/ 742949 w 742949"/>
              <a:gd name="connsiteY56" fmla="*/ 683715 h 707691"/>
              <a:gd name="connsiteX57" fmla="*/ 657225 w 742949"/>
              <a:gd name="connsiteY57" fmla="*/ 683714 h 707691"/>
              <a:gd name="connsiteX58" fmla="*/ 650081 w 742949"/>
              <a:gd name="connsiteY58" fmla="*/ 688477 h 707691"/>
              <a:gd name="connsiteX59" fmla="*/ 635794 w 742949"/>
              <a:gd name="connsiteY59" fmla="*/ 698002 h 707691"/>
              <a:gd name="connsiteX60" fmla="*/ 621506 w 742949"/>
              <a:gd name="connsiteY60" fmla="*/ 707527 h 707691"/>
              <a:gd name="connsiteX61" fmla="*/ 581025 w 742949"/>
              <a:gd name="connsiteY61" fmla="*/ 700383 h 707691"/>
              <a:gd name="connsiteX62" fmla="*/ 566737 w 742949"/>
              <a:gd name="connsiteY62" fmla="*/ 695621 h 707691"/>
              <a:gd name="connsiteX63" fmla="*/ 531019 w 742949"/>
              <a:gd name="connsiteY63" fmla="*/ 690858 h 707691"/>
              <a:gd name="connsiteX64" fmla="*/ 521494 w 742949"/>
              <a:gd name="connsiteY64" fmla="*/ 686096 h 707691"/>
              <a:gd name="connsiteX65" fmla="*/ 514350 w 742949"/>
              <a:gd name="connsiteY65" fmla="*/ 683714 h 707691"/>
              <a:gd name="connsiteX66" fmla="*/ 500062 w 742949"/>
              <a:gd name="connsiteY66" fmla="*/ 671808 h 707691"/>
              <a:gd name="connsiteX67" fmla="*/ 476250 w 742949"/>
              <a:gd name="connsiteY67" fmla="*/ 667046 h 707691"/>
              <a:gd name="connsiteX68" fmla="*/ 457200 w 742949"/>
              <a:gd name="connsiteY68" fmla="*/ 657521 h 707691"/>
              <a:gd name="connsiteX69" fmla="*/ 442912 w 742949"/>
              <a:gd name="connsiteY69" fmla="*/ 652758 h 707691"/>
              <a:gd name="connsiteX70" fmla="*/ 428625 w 742949"/>
              <a:gd name="connsiteY70" fmla="*/ 640852 h 707691"/>
              <a:gd name="connsiteX71" fmla="*/ 416719 w 742949"/>
              <a:gd name="connsiteY71" fmla="*/ 638471 h 707691"/>
              <a:gd name="connsiteX72" fmla="*/ 400050 w 742949"/>
              <a:gd name="connsiteY72" fmla="*/ 626564 h 707691"/>
              <a:gd name="connsiteX73" fmla="*/ 366712 w 742949"/>
              <a:gd name="connsiteY73" fmla="*/ 619421 h 707691"/>
              <a:gd name="connsiteX74" fmla="*/ 354806 w 742949"/>
              <a:gd name="connsiteY74" fmla="*/ 614658 h 707691"/>
              <a:gd name="connsiteX75" fmla="*/ 340519 w 742949"/>
              <a:gd name="connsiteY75" fmla="*/ 609896 h 707691"/>
              <a:gd name="connsiteX76" fmla="*/ 330994 w 742949"/>
              <a:gd name="connsiteY76" fmla="*/ 600371 h 707691"/>
              <a:gd name="connsiteX77" fmla="*/ 314325 w 742949"/>
              <a:gd name="connsiteY77" fmla="*/ 581321 h 707691"/>
              <a:gd name="connsiteX78" fmla="*/ 311944 w 742949"/>
              <a:gd name="connsiteY78" fmla="*/ 571796 h 707691"/>
              <a:gd name="connsiteX79" fmla="*/ 307181 w 742949"/>
              <a:gd name="connsiteY79" fmla="*/ 557508 h 707691"/>
              <a:gd name="connsiteX80" fmla="*/ 302419 w 742949"/>
              <a:gd name="connsiteY80" fmla="*/ 538458 h 707691"/>
              <a:gd name="connsiteX81" fmla="*/ 297656 w 742949"/>
              <a:gd name="connsiteY81" fmla="*/ 478927 h 707691"/>
              <a:gd name="connsiteX82" fmla="*/ 295275 w 742949"/>
              <a:gd name="connsiteY82" fmla="*/ 469402 h 707691"/>
              <a:gd name="connsiteX83" fmla="*/ 290512 w 742949"/>
              <a:gd name="connsiteY83" fmla="*/ 450352 h 707691"/>
              <a:gd name="connsiteX84" fmla="*/ 285750 w 742949"/>
              <a:gd name="connsiteY84" fmla="*/ 443208 h 707691"/>
              <a:gd name="connsiteX85" fmla="*/ 283369 w 742949"/>
              <a:gd name="connsiteY85" fmla="*/ 436064 h 707691"/>
              <a:gd name="connsiteX86" fmla="*/ 273844 w 742949"/>
              <a:gd name="connsiteY86" fmla="*/ 419396 h 707691"/>
              <a:gd name="connsiteX87" fmla="*/ 259556 w 742949"/>
              <a:gd name="connsiteY87" fmla="*/ 405108 h 707691"/>
              <a:gd name="connsiteX88" fmla="*/ 245269 w 742949"/>
              <a:gd name="connsiteY88" fmla="*/ 395583 h 707691"/>
              <a:gd name="connsiteX89" fmla="*/ 230981 w 742949"/>
              <a:gd name="connsiteY89" fmla="*/ 386058 h 707691"/>
              <a:gd name="connsiteX90" fmla="*/ 226219 w 742949"/>
              <a:gd name="connsiteY90" fmla="*/ 378914 h 707691"/>
              <a:gd name="connsiteX91" fmla="*/ 223837 w 742949"/>
              <a:gd name="connsiteY91" fmla="*/ 371771 h 707691"/>
              <a:gd name="connsiteX92" fmla="*/ 214312 w 742949"/>
              <a:gd name="connsiteY92" fmla="*/ 357483 h 707691"/>
              <a:gd name="connsiteX93" fmla="*/ 209550 w 742949"/>
              <a:gd name="connsiteY93" fmla="*/ 350339 h 707691"/>
              <a:gd name="connsiteX94" fmla="*/ 204787 w 742949"/>
              <a:gd name="connsiteY94" fmla="*/ 336052 h 707691"/>
              <a:gd name="connsiteX95" fmla="*/ 202406 w 742949"/>
              <a:gd name="connsiteY95" fmla="*/ 328908 h 707691"/>
              <a:gd name="connsiteX96" fmla="*/ 197644 w 742949"/>
              <a:gd name="connsiteY96" fmla="*/ 302714 h 707691"/>
              <a:gd name="connsiteX97" fmla="*/ 192881 w 742949"/>
              <a:gd name="connsiteY97" fmla="*/ 283664 h 707691"/>
              <a:gd name="connsiteX98" fmla="*/ 185737 w 742949"/>
              <a:gd name="connsiteY98" fmla="*/ 276521 h 707691"/>
              <a:gd name="connsiteX99" fmla="*/ 176212 w 742949"/>
              <a:gd name="connsiteY99" fmla="*/ 262233 h 707691"/>
              <a:gd name="connsiteX100" fmla="*/ 171450 w 742949"/>
              <a:gd name="connsiteY100" fmla="*/ 247946 h 707691"/>
              <a:gd name="connsiteX101" fmla="*/ 166687 w 742949"/>
              <a:gd name="connsiteY101" fmla="*/ 228896 h 707691"/>
              <a:gd name="connsiteX102" fmla="*/ 164306 w 742949"/>
              <a:gd name="connsiteY102" fmla="*/ 221752 h 707691"/>
              <a:gd name="connsiteX103" fmla="*/ 157162 w 742949"/>
              <a:gd name="connsiteY103" fmla="*/ 219371 h 707691"/>
              <a:gd name="connsiteX104" fmla="*/ 142875 w 742949"/>
              <a:gd name="connsiteY104" fmla="*/ 212227 h 707691"/>
              <a:gd name="connsiteX105" fmla="*/ 135731 w 742949"/>
              <a:gd name="connsiteY105" fmla="*/ 207464 h 707691"/>
              <a:gd name="connsiteX106" fmla="*/ 126206 w 742949"/>
              <a:gd name="connsiteY106" fmla="*/ 202702 h 707691"/>
              <a:gd name="connsiteX107" fmla="*/ 119062 w 742949"/>
              <a:gd name="connsiteY107" fmla="*/ 197939 h 707691"/>
              <a:gd name="connsiteX108" fmla="*/ 111919 w 742949"/>
              <a:gd name="connsiteY108" fmla="*/ 190796 h 707691"/>
              <a:gd name="connsiteX109" fmla="*/ 102394 w 742949"/>
              <a:gd name="connsiteY109" fmla="*/ 188414 h 707691"/>
              <a:gd name="connsiteX110" fmla="*/ 95250 w 742949"/>
              <a:gd name="connsiteY110" fmla="*/ 183652 h 707691"/>
              <a:gd name="connsiteX111" fmla="*/ 88106 w 742949"/>
              <a:gd name="connsiteY111" fmla="*/ 176508 h 707691"/>
              <a:gd name="connsiteX112" fmla="*/ 80962 w 742949"/>
              <a:gd name="connsiteY112" fmla="*/ 174127 h 707691"/>
              <a:gd name="connsiteX113" fmla="*/ 66675 w 742949"/>
              <a:gd name="connsiteY113" fmla="*/ 164602 h 707691"/>
              <a:gd name="connsiteX114" fmla="*/ 54769 w 742949"/>
              <a:gd name="connsiteY114" fmla="*/ 152696 h 707691"/>
              <a:gd name="connsiteX115" fmla="*/ 40481 w 742949"/>
              <a:gd name="connsiteY115" fmla="*/ 143171 h 707691"/>
              <a:gd name="connsiteX116" fmla="*/ 26194 w 742949"/>
              <a:gd name="connsiteY116" fmla="*/ 133646 h 707691"/>
              <a:gd name="connsiteX117" fmla="*/ 11906 w 742949"/>
              <a:gd name="connsiteY117" fmla="*/ 126502 h 707691"/>
              <a:gd name="connsiteX118" fmla="*/ 0 w 742949"/>
              <a:gd name="connsiteY118" fmla="*/ 102689 h 707691"/>
              <a:gd name="connsiteX119" fmla="*/ 4762 w 742949"/>
              <a:gd name="connsiteY119" fmla="*/ 64589 h 707691"/>
              <a:gd name="connsiteX120" fmla="*/ 9525 w 742949"/>
              <a:gd name="connsiteY120" fmla="*/ 57446 h 707691"/>
              <a:gd name="connsiteX121" fmla="*/ 16669 w 742949"/>
              <a:gd name="connsiteY121" fmla="*/ 43158 h 707691"/>
              <a:gd name="connsiteX122" fmla="*/ 7144 w 742949"/>
              <a:gd name="connsiteY122" fmla="*/ 33633 h 707691"/>
              <a:gd name="connsiteX0" fmla="*/ 7144 w 752506"/>
              <a:gd name="connsiteY0" fmla="*/ 33633 h 756283"/>
              <a:gd name="connsiteX1" fmla="*/ 19050 w 752506"/>
              <a:gd name="connsiteY1" fmla="*/ 38396 h 756283"/>
              <a:gd name="connsiteX2" fmla="*/ 23812 w 752506"/>
              <a:gd name="connsiteY2" fmla="*/ 45539 h 756283"/>
              <a:gd name="connsiteX3" fmla="*/ 35719 w 752506"/>
              <a:gd name="connsiteY3" fmla="*/ 47921 h 756283"/>
              <a:gd name="connsiteX4" fmla="*/ 42862 w 752506"/>
              <a:gd name="connsiteY4" fmla="*/ 296 h 756283"/>
              <a:gd name="connsiteX5" fmla="*/ 90487 w 752506"/>
              <a:gd name="connsiteY5" fmla="*/ 59827 h 756283"/>
              <a:gd name="connsiteX6" fmla="*/ 97631 w 752506"/>
              <a:gd name="connsiteY6" fmla="*/ 62208 h 756283"/>
              <a:gd name="connsiteX7" fmla="*/ 76200 w 752506"/>
              <a:gd name="connsiteY7" fmla="*/ 19345 h 756283"/>
              <a:gd name="connsiteX8" fmla="*/ 107157 w 752506"/>
              <a:gd name="connsiteY8" fmla="*/ 26489 h 756283"/>
              <a:gd name="connsiteX9" fmla="*/ 138112 w 752506"/>
              <a:gd name="connsiteY9" fmla="*/ 28871 h 756283"/>
              <a:gd name="connsiteX10" fmla="*/ 169069 w 752506"/>
              <a:gd name="connsiteY10" fmla="*/ 62208 h 756283"/>
              <a:gd name="connsiteX11" fmla="*/ 183356 w 752506"/>
              <a:gd name="connsiteY11" fmla="*/ 69352 h 756283"/>
              <a:gd name="connsiteX12" fmla="*/ 185737 w 752506"/>
              <a:gd name="connsiteY12" fmla="*/ 76496 h 756283"/>
              <a:gd name="connsiteX13" fmla="*/ 192881 w 752506"/>
              <a:gd name="connsiteY13" fmla="*/ 16964 h 756283"/>
              <a:gd name="connsiteX14" fmla="*/ 233363 w 752506"/>
              <a:gd name="connsiteY14" fmla="*/ 43158 h 756283"/>
              <a:gd name="connsiteX15" fmla="*/ 223837 w 752506"/>
              <a:gd name="connsiteY15" fmla="*/ 95546 h 756283"/>
              <a:gd name="connsiteX16" fmla="*/ 247650 w 752506"/>
              <a:gd name="connsiteY16" fmla="*/ 112214 h 756283"/>
              <a:gd name="connsiteX17" fmla="*/ 292894 w 752506"/>
              <a:gd name="connsiteY17" fmla="*/ 83640 h 756283"/>
              <a:gd name="connsiteX18" fmla="*/ 266700 w 752506"/>
              <a:gd name="connsiteY18" fmla="*/ 128883 h 756283"/>
              <a:gd name="connsiteX19" fmla="*/ 316706 w 752506"/>
              <a:gd name="connsiteY19" fmla="*/ 109834 h 756283"/>
              <a:gd name="connsiteX20" fmla="*/ 290512 w 752506"/>
              <a:gd name="connsiteY20" fmla="*/ 150314 h 756283"/>
              <a:gd name="connsiteX21" fmla="*/ 366712 w 752506"/>
              <a:gd name="connsiteY21" fmla="*/ 152695 h 756283"/>
              <a:gd name="connsiteX22" fmla="*/ 316706 w 752506"/>
              <a:gd name="connsiteY22" fmla="*/ 219371 h 756283"/>
              <a:gd name="connsiteX23" fmla="*/ 366712 w 752506"/>
              <a:gd name="connsiteY23" fmla="*/ 216989 h 756283"/>
              <a:gd name="connsiteX24" fmla="*/ 314325 w 752506"/>
              <a:gd name="connsiteY24" fmla="*/ 290808 h 756283"/>
              <a:gd name="connsiteX25" fmla="*/ 388143 w 752506"/>
              <a:gd name="connsiteY25" fmla="*/ 283664 h 756283"/>
              <a:gd name="connsiteX26" fmla="*/ 333375 w 752506"/>
              <a:gd name="connsiteY26" fmla="*/ 307477 h 756283"/>
              <a:gd name="connsiteX27" fmla="*/ 338137 w 752506"/>
              <a:gd name="connsiteY27" fmla="*/ 314621 h 756283"/>
              <a:gd name="connsiteX28" fmla="*/ 352425 w 752506"/>
              <a:gd name="connsiteY28" fmla="*/ 317002 h 756283"/>
              <a:gd name="connsiteX29" fmla="*/ 426244 w 752506"/>
              <a:gd name="connsiteY29" fmla="*/ 314620 h 756283"/>
              <a:gd name="connsiteX30" fmla="*/ 366712 w 752506"/>
              <a:gd name="connsiteY30" fmla="*/ 326527 h 756283"/>
              <a:gd name="connsiteX31" fmla="*/ 371475 w 752506"/>
              <a:gd name="connsiteY31" fmla="*/ 333671 h 756283"/>
              <a:gd name="connsiteX32" fmla="*/ 385762 w 752506"/>
              <a:gd name="connsiteY32" fmla="*/ 343196 h 756283"/>
              <a:gd name="connsiteX33" fmla="*/ 390525 w 752506"/>
              <a:gd name="connsiteY33" fmla="*/ 350339 h 756283"/>
              <a:gd name="connsiteX34" fmla="*/ 450056 w 752506"/>
              <a:gd name="connsiteY34" fmla="*/ 352720 h 756283"/>
              <a:gd name="connsiteX35" fmla="*/ 407194 w 752506"/>
              <a:gd name="connsiteY35" fmla="*/ 367008 h 756283"/>
              <a:gd name="connsiteX36" fmla="*/ 421481 w 752506"/>
              <a:gd name="connsiteY36" fmla="*/ 374152 h 756283"/>
              <a:gd name="connsiteX37" fmla="*/ 442912 w 752506"/>
              <a:gd name="connsiteY37" fmla="*/ 393202 h 756283"/>
              <a:gd name="connsiteX38" fmla="*/ 495300 w 752506"/>
              <a:gd name="connsiteY38" fmla="*/ 390820 h 756283"/>
              <a:gd name="connsiteX39" fmla="*/ 461962 w 752506"/>
              <a:gd name="connsiteY39" fmla="*/ 431302 h 756283"/>
              <a:gd name="connsiteX40" fmla="*/ 514350 w 752506"/>
              <a:gd name="connsiteY40" fmla="*/ 445589 h 756283"/>
              <a:gd name="connsiteX41" fmla="*/ 473869 w 752506"/>
              <a:gd name="connsiteY41" fmla="*/ 488452 h 756283"/>
              <a:gd name="connsiteX42" fmla="*/ 476250 w 752506"/>
              <a:gd name="connsiteY42" fmla="*/ 495596 h 756283"/>
              <a:gd name="connsiteX43" fmla="*/ 552449 w 752506"/>
              <a:gd name="connsiteY43" fmla="*/ 490833 h 756283"/>
              <a:gd name="connsiteX44" fmla="*/ 504825 w 752506"/>
              <a:gd name="connsiteY44" fmla="*/ 517027 h 756283"/>
              <a:gd name="connsiteX45" fmla="*/ 540544 w 752506"/>
              <a:gd name="connsiteY45" fmla="*/ 521789 h 756283"/>
              <a:gd name="connsiteX46" fmla="*/ 573881 w 752506"/>
              <a:gd name="connsiteY46" fmla="*/ 528933 h 756283"/>
              <a:gd name="connsiteX47" fmla="*/ 581025 w 752506"/>
              <a:gd name="connsiteY47" fmla="*/ 533696 h 756283"/>
              <a:gd name="connsiteX48" fmla="*/ 592931 w 752506"/>
              <a:gd name="connsiteY48" fmla="*/ 536077 h 756283"/>
              <a:gd name="connsiteX49" fmla="*/ 600075 w 752506"/>
              <a:gd name="connsiteY49" fmla="*/ 538458 h 756283"/>
              <a:gd name="connsiteX50" fmla="*/ 623887 w 752506"/>
              <a:gd name="connsiteY50" fmla="*/ 543221 h 756283"/>
              <a:gd name="connsiteX51" fmla="*/ 621506 w 752506"/>
              <a:gd name="connsiteY51" fmla="*/ 555127 h 756283"/>
              <a:gd name="connsiteX52" fmla="*/ 638175 w 752506"/>
              <a:gd name="connsiteY52" fmla="*/ 571796 h 756283"/>
              <a:gd name="connsiteX53" fmla="*/ 640556 w 752506"/>
              <a:gd name="connsiteY53" fmla="*/ 578939 h 756283"/>
              <a:gd name="connsiteX54" fmla="*/ 690562 w 752506"/>
              <a:gd name="connsiteY54" fmla="*/ 578939 h 756283"/>
              <a:gd name="connsiteX55" fmla="*/ 733425 w 752506"/>
              <a:gd name="connsiteY55" fmla="*/ 602753 h 756283"/>
              <a:gd name="connsiteX56" fmla="*/ 742949 w 752506"/>
              <a:gd name="connsiteY56" fmla="*/ 683715 h 756283"/>
              <a:gd name="connsiteX57" fmla="*/ 657225 w 752506"/>
              <a:gd name="connsiteY57" fmla="*/ 683714 h 756283"/>
              <a:gd name="connsiteX58" fmla="*/ 752475 w 752506"/>
              <a:gd name="connsiteY58" fmla="*/ 755152 h 756283"/>
              <a:gd name="connsiteX59" fmla="*/ 635794 w 752506"/>
              <a:gd name="connsiteY59" fmla="*/ 698002 h 756283"/>
              <a:gd name="connsiteX60" fmla="*/ 621506 w 752506"/>
              <a:gd name="connsiteY60" fmla="*/ 707527 h 756283"/>
              <a:gd name="connsiteX61" fmla="*/ 581025 w 752506"/>
              <a:gd name="connsiteY61" fmla="*/ 700383 h 756283"/>
              <a:gd name="connsiteX62" fmla="*/ 566737 w 752506"/>
              <a:gd name="connsiteY62" fmla="*/ 695621 h 756283"/>
              <a:gd name="connsiteX63" fmla="*/ 531019 w 752506"/>
              <a:gd name="connsiteY63" fmla="*/ 690858 h 756283"/>
              <a:gd name="connsiteX64" fmla="*/ 521494 w 752506"/>
              <a:gd name="connsiteY64" fmla="*/ 686096 h 756283"/>
              <a:gd name="connsiteX65" fmla="*/ 514350 w 752506"/>
              <a:gd name="connsiteY65" fmla="*/ 683714 h 756283"/>
              <a:gd name="connsiteX66" fmla="*/ 500062 w 752506"/>
              <a:gd name="connsiteY66" fmla="*/ 671808 h 756283"/>
              <a:gd name="connsiteX67" fmla="*/ 476250 w 752506"/>
              <a:gd name="connsiteY67" fmla="*/ 667046 h 756283"/>
              <a:gd name="connsiteX68" fmla="*/ 457200 w 752506"/>
              <a:gd name="connsiteY68" fmla="*/ 657521 h 756283"/>
              <a:gd name="connsiteX69" fmla="*/ 442912 w 752506"/>
              <a:gd name="connsiteY69" fmla="*/ 652758 h 756283"/>
              <a:gd name="connsiteX70" fmla="*/ 428625 w 752506"/>
              <a:gd name="connsiteY70" fmla="*/ 640852 h 756283"/>
              <a:gd name="connsiteX71" fmla="*/ 416719 w 752506"/>
              <a:gd name="connsiteY71" fmla="*/ 638471 h 756283"/>
              <a:gd name="connsiteX72" fmla="*/ 400050 w 752506"/>
              <a:gd name="connsiteY72" fmla="*/ 626564 h 756283"/>
              <a:gd name="connsiteX73" fmla="*/ 366712 w 752506"/>
              <a:gd name="connsiteY73" fmla="*/ 619421 h 756283"/>
              <a:gd name="connsiteX74" fmla="*/ 354806 w 752506"/>
              <a:gd name="connsiteY74" fmla="*/ 614658 h 756283"/>
              <a:gd name="connsiteX75" fmla="*/ 340519 w 752506"/>
              <a:gd name="connsiteY75" fmla="*/ 609896 h 756283"/>
              <a:gd name="connsiteX76" fmla="*/ 330994 w 752506"/>
              <a:gd name="connsiteY76" fmla="*/ 600371 h 756283"/>
              <a:gd name="connsiteX77" fmla="*/ 314325 w 752506"/>
              <a:gd name="connsiteY77" fmla="*/ 581321 h 756283"/>
              <a:gd name="connsiteX78" fmla="*/ 311944 w 752506"/>
              <a:gd name="connsiteY78" fmla="*/ 571796 h 756283"/>
              <a:gd name="connsiteX79" fmla="*/ 307181 w 752506"/>
              <a:gd name="connsiteY79" fmla="*/ 557508 h 756283"/>
              <a:gd name="connsiteX80" fmla="*/ 302419 w 752506"/>
              <a:gd name="connsiteY80" fmla="*/ 538458 h 756283"/>
              <a:gd name="connsiteX81" fmla="*/ 297656 w 752506"/>
              <a:gd name="connsiteY81" fmla="*/ 478927 h 756283"/>
              <a:gd name="connsiteX82" fmla="*/ 295275 w 752506"/>
              <a:gd name="connsiteY82" fmla="*/ 469402 h 756283"/>
              <a:gd name="connsiteX83" fmla="*/ 290512 w 752506"/>
              <a:gd name="connsiteY83" fmla="*/ 450352 h 756283"/>
              <a:gd name="connsiteX84" fmla="*/ 285750 w 752506"/>
              <a:gd name="connsiteY84" fmla="*/ 443208 h 756283"/>
              <a:gd name="connsiteX85" fmla="*/ 283369 w 752506"/>
              <a:gd name="connsiteY85" fmla="*/ 436064 h 756283"/>
              <a:gd name="connsiteX86" fmla="*/ 273844 w 752506"/>
              <a:gd name="connsiteY86" fmla="*/ 419396 h 756283"/>
              <a:gd name="connsiteX87" fmla="*/ 259556 w 752506"/>
              <a:gd name="connsiteY87" fmla="*/ 405108 h 756283"/>
              <a:gd name="connsiteX88" fmla="*/ 245269 w 752506"/>
              <a:gd name="connsiteY88" fmla="*/ 395583 h 756283"/>
              <a:gd name="connsiteX89" fmla="*/ 230981 w 752506"/>
              <a:gd name="connsiteY89" fmla="*/ 386058 h 756283"/>
              <a:gd name="connsiteX90" fmla="*/ 226219 w 752506"/>
              <a:gd name="connsiteY90" fmla="*/ 378914 h 756283"/>
              <a:gd name="connsiteX91" fmla="*/ 223837 w 752506"/>
              <a:gd name="connsiteY91" fmla="*/ 371771 h 756283"/>
              <a:gd name="connsiteX92" fmla="*/ 214312 w 752506"/>
              <a:gd name="connsiteY92" fmla="*/ 357483 h 756283"/>
              <a:gd name="connsiteX93" fmla="*/ 209550 w 752506"/>
              <a:gd name="connsiteY93" fmla="*/ 350339 h 756283"/>
              <a:gd name="connsiteX94" fmla="*/ 204787 w 752506"/>
              <a:gd name="connsiteY94" fmla="*/ 336052 h 756283"/>
              <a:gd name="connsiteX95" fmla="*/ 202406 w 752506"/>
              <a:gd name="connsiteY95" fmla="*/ 328908 h 756283"/>
              <a:gd name="connsiteX96" fmla="*/ 197644 w 752506"/>
              <a:gd name="connsiteY96" fmla="*/ 302714 h 756283"/>
              <a:gd name="connsiteX97" fmla="*/ 192881 w 752506"/>
              <a:gd name="connsiteY97" fmla="*/ 283664 h 756283"/>
              <a:gd name="connsiteX98" fmla="*/ 185737 w 752506"/>
              <a:gd name="connsiteY98" fmla="*/ 276521 h 756283"/>
              <a:gd name="connsiteX99" fmla="*/ 176212 w 752506"/>
              <a:gd name="connsiteY99" fmla="*/ 262233 h 756283"/>
              <a:gd name="connsiteX100" fmla="*/ 171450 w 752506"/>
              <a:gd name="connsiteY100" fmla="*/ 247946 h 756283"/>
              <a:gd name="connsiteX101" fmla="*/ 166687 w 752506"/>
              <a:gd name="connsiteY101" fmla="*/ 228896 h 756283"/>
              <a:gd name="connsiteX102" fmla="*/ 164306 w 752506"/>
              <a:gd name="connsiteY102" fmla="*/ 221752 h 756283"/>
              <a:gd name="connsiteX103" fmla="*/ 157162 w 752506"/>
              <a:gd name="connsiteY103" fmla="*/ 219371 h 756283"/>
              <a:gd name="connsiteX104" fmla="*/ 142875 w 752506"/>
              <a:gd name="connsiteY104" fmla="*/ 212227 h 756283"/>
              <a:gd name="connsiteX105" fmla="*/ 135731 w 752506"/>
              <a:gd name="connsiteY105" fmla="*/ 207464 h 756283"/>
              <a:gd name="connsiteX106" fmla="*/ 126206 w 752506"/>
              <a:gd name="connsiteY106" fmla="*/ 202702 h 756283"/>
              <a:gd name="connsiteX107" fmla="*/ 119062 w 752506"/>
              <a:gd name="connsiteY107" fmla="*/ 197939 h 756283"/>
              <a:gd name="connsiteX108" fmla="*/ 111919 w 752506"/>
              <a:gd name="connsiteY108" fmla="*/ 190796 h 756283"/>
              <a:gd name="connsiteX109" fmla="*/ 102394 w 752506"/>
              <a:gd name="connsiteY109" fmla="*/ 188414 h 756283"/>
              <a:gd name="connsiteX110" fmla="*/ 95250 w 752506"/>
              <a:gd name="connsiteY110" fmla="*/ 183652 h 756283"/>
              <a:gd name="connsiteX111" fmla="*/ 88106 w 752506"/>
              <a:gd name="connsiteY111" fmla="*/ 176508 h 756283"/>
              <a:gd name="connsiteX112" fmla="*/ 80962 w 752506"/>
              <a:gd name="connsiteY112" fmla="*/ 174127 h 756283"/>
              <a:gd name="connsiteX113" fmla="*/ 66675 w 752506"/>
              <a:gd name="connsiteY113" fmla="*/ 164602 h 756283"/>
              <a:gd name="connsiteX114" fmla="*/ 54769 w 752506"/>
              <a:gd name="connsiteY114" fmla="*/ 152696 h 756283"/>
              <a:gd name="connsiteX115" fmla="*/ 40481 w 752506"/>
              <a:gd name="connsiteY115" fmla="*/ 143171 h 756283"/>
              <a:gd name="connsiteX116" fmla="*/ 26194 w 752506"/>
              <a:gd name="connsiteY116" fmla="*/ 133646 h 756283"/>
              <a:gd name="connsiteX117" fmla="*/ 11906 w 752506"/>
              <a:gd name="connsiteY117" fmla="*/ 126502 h 756283"/>
              <a:gd name="connsiteX118" fmla="*/ 0 w 752506"/>
              <a:gd name="connsiteY118" fmla="*/ 102689 h 756283"/>
              <a:gd name="connsiteX119" fmla="*/ 4762 w 752506"/>
              <a:gd name="connsiteY119" fmla="*/ 64589 h 756283"/>
              <a:gd name="connsiteX120" fmla="*/ 9525 w 752506"/>
              <a:gd name="connsiteY120" fmla="*/ 57446 h 756283"/>
              <a:gd name="connsiteX121" fmla="*/ 16669 w 752506"/>
              <a:gd name="connsiteY121" fmla="*/ 43158 h 756283"/>
              <a:gd name="connsiteX122" fmla="*/ 7144 w 752506"/>
              <a:gd name="connsiteY122" fmla="*/ 33633 h 756283"/>
              <a:gd name="connsiteX0" fmla="*/ 7144 w 759329"/>
              <a:gd name="connsiteY0" fmla="*/ 33633 h 755390"/>
              <a:gd name="connsiteX1" fmla="*/ 19050 w 759329"/>
              <a:gd name="connsiteY1" fmla="*/ 38396 h 755390"/>
              <a:gd name="connsiteX2" fmla="*/ 23812 w 759329"/>
              <a:gd name="connsiteY2" fmla="*/ 45539 h 755390"/>
              <a:gd name="connsiteX3" fmla="*/ 35719 w 759329"/>
              <a:gd name="connsiteY3" fmla="*/ 47921 h 755390"/>
              <a:gd name="connsiteX4" fmla="*/ 42862 w 759329"/>
              <a:gd name="connsiteY4" fmla="*/ 296 h 755390"/>
              <a:gd name="connsiteX5" fmla="*/ 90487 w 759329"/>
              <a:gd name="connsiteY5" fmla="*/ 59827 h 755390"/>
              <a:gd name="connsiteX6" fmla="*/ 97631 w 759329"/>
              <a:gd name="connsiteY6" fmla="*/ 62208 h 755390"/>
              <a:gd name="connsiteX7" fmla="*/ 76200 w 759329"/>
              <a:gd name="connsiteY7" fmla="*/ 19345 h 755390"/>
              <a:gd name="connsiteX8" fmla="*/ 107157 w 759329"/>
              <a:gd name="connsiteY8" fmla="*/ 26489 h 755390"/>
              <a:gd name="connsiteX9" fmla="*/ 138112 w 759329"/>
              <a:gd name="connsiteY9" fmla="*/ 28871 h 755390"/>
              <a:gd name="connsiteX10" fmla="*/ 169069 w 759329"/>
              <a:gd name="connsiteY10" fmla="*/ 62208 h 755390"/>
              <a:gd name="connsiteX11" fmla="*/ 183356 w 759329"/>
              <a:gd name="connsiteY11" fmla="*/ 69352 h 755390"/>
              <a:gd name="connsiteX12" fmla="*/ 185737 w 759329"/>
              <a:gd name="connsiteY12" fmla="*/ 76496 h 755390"/>
              <a:gd name="connsiteX13" fmla="*/ 192881 w 759329"/>
              <a:gd name="connsiteY13" fmla="*/ 16964 h 755390"/>
              <a:gd name="connsiteX14" fmla="*/ 233363 w 759329"/>
              <a:gd name="connsiteY14" fmla="*/ 43158 h 755390"/>
              <a:gd name="connsiteX15" fmla="*/ 223837 w 759329"/>
              <a:gd name="connsiteY15" fmla="*/ 95546 h 755390"/>
              <a:gd name="connsiteX16" fmla="*/ 247650 w 759329"/>
              <a:gd name="connsiteY16" fmla="*/ 112214 h 755390"/>
              <a:gd name="connsiteX17" fmla="*/ 292894 w 759329"/>
              <a:gd name="connsiteY17" fmla="*/ 83640 h 755390"/>
              <a:gd name="connsiteX18" fmla="*/ 266700 w 759329"/>
              <a:gd name="connsiteY18" fmla="*/ 128883 h 755390"/>
              <a:gd name="connsiteX19" fmla="*/ 316706 w 759329"/>
              <a:gd name="connsiteY19" fmla="*/ 109834 h 755390"/>
              <a:gd name="connsiteX20" fmla="*/ 290512 w 759329"/>
              <a:gd name="connsiteY20" fmla="*/ 150314 h 755390"/>
              <a:gd name="connsiteX21" fmla="*/ 366712 w 759329"/>
              <a:gd name="connsiteY21" fmla="*/ 152695 h 755390"/>
              <a:gd name="connsiteX22" fmla="*/ 316706 w 759329"/>
              <a:gd name="connsiteY22" fmla="*/ 219371 h 755390"/>
              <a:gd name="connsiteX23" fmla="*/ 366712 w 759329"/>
              <a:gd name="connsiteY23" fmla="*/ 216989 h 755390"/>
              <a:gd name="connsiteX24" fmla="*/ 314325 w 759329"/>
              <a:gd name="connsiteY24" fmla="*/ 290808 h 755390"/>
              <a:gd name="connsiteX25" fmla="*/ 388143 w 759329"/>
              <a:gd name="connsiteY25" fmla="*/ 283664 h 755390"/>
              <a:gd name="connsiteX26" fmla="*/ 333375 w 759329"/>
              <a:gd name="connsiteY26" fmla="*/ 307477 h 755390"/>
              <a:gd name="connsiteX27" fmla="*/ 338137 w 759329"/>
              <a:gd name="connsiteY27" fmla="*/ 314621 h 755390"/>
              <a:gd name="connsiteX28" fmla="*/ 352425 w 759329"/>
              <a:gd name="connsiteY28" fmla="*/ 317002 h 755390"/>
              <a:gd name="connsiteX29" fmla="*/ 426244 w 759329"/>
              <a:gd name="connsiteY29" fmla="*/ 314620 h 755390"/>
              <a:gd name="connsiteX30" fmla="*/ 366712 w 759329"/>
              <a:gd name="connsiteY30" fmla="*/ 326527 h 755390"/>
              <a:gd name="connsiteX31" fmla="*/ 371475 w 759329"/>
              <a:gd name="connsiteY31" fmla="*/ 333671 h 755390"/>
              <a:gd name="connsiteX32" fmla="*/ 385762 w 759329"/>
              <a:gd name="connsiteY32" fmla="*/ 343196 h 755390"/>
              <a:gd name="connsiteX33" fmla="*/ 390525 w 759329"/>
              <a:gd name="connsiteY33" fmla="*/ 350339 h 755390"/>
              <a:gd name="connsiteX34" fmla="*/ 450056 w 759329"/>
              <a:gd name="connsiteY34" fmla="*/ 352720 h 755390"/>
              <a:gd name="connsiteX35" fmla="*/ 407194 w 759329"/>
              <a:gd name="connsiteY35" fmla="*/ 367008 h 755390"/>
              <a:gd name="connsiteX36" fmla="*/ 421481 w 759329"/>
              <a:gd name="connsiteY36" fmla="*/ 374152 h 755390"/>
              <a:gd name="connsiteX37" fmla="*/ 442912 w 759329"/>
              <a:gd name="connsiteY37" fmla="*/ 393202 h 755390"/>
              <a:gd name="connsiteX38" fmla="*/ 495300 w 759329"/>
              <a:gd name="connsiteY38" fmla="*/ 390820 h 755390"/>
              <a:gd name="connsiteX39" fmla="*/ 461962 w 759329"/>
              <a:gd name="connsiteY39" fmla="*/ 431302 h 755390"/>
              <a:gd name="connsiteX40" fmla="*/ 514350 w 759329"/>
              <a:gd name="connsiteY40" fmla="*/ 445589 h 755390"/>
              <a:gd name="connsiteX41" fmla="*/ 473869 w 759329"/>
              <a:gd name="connsiteY41" fmla="*/ 488452 h 755390"/>
              <a:gd name="connsiteX42" fmla="*/ 476250 w 759329"/>
              <a:gd name="connsiteY42" fmla="*/ 495596 h 755390"/>
              <a:gd name="connsiteX43" fmla="*/ 552449 w 759329"/>
              <a:gd name="connsiteY43" fmla="*/ 490833 h 755390"/>
              <a:gd name="connsiteX44" fmla="*/ 504825 w 759329"/>
              <a:gd name="connsiteY44" fmla="*/ 517027 h 755390"/>
              <a:gd name="connsiteX45" fmla="*/ 540544 w 759329"/>
              <a:gd name="connsiteY45" fmla="*/ 521789 h 755390"/>
              <a:gd name="connsiteX46" fmla="*/ 573881 w 759329"/>
              <a:gd name="connsiteY46" fmla="*/ 528933 h 755390"/>
              <a:gd name="connsiteX47" fmla="*/ 581025 w 759329"/>
              <a:gd name="connsiteY47" fmla="*/ 533696 h 755390"/>
              <a:gd name="connsiteX48" fmla="*/ 592931 w 759329"/>
              <a:gd name="connsiteY48" fmla="*/ 536077 h 755390"/>
              <a:gd name="connsiteX49" fmla="*/ 600075 w 759329"/>
              <a:gd name="connsiteY49" fmla="*/ 538458 h 755390"/>
              <a:gd name="connsiteX50" fmla="*/ 623887 w 759329"/>
              <a:gd name="connsiteY50" fmla="*/ 543221 h 755390"/>
              <a:gd name="connsiteX51" fmla="*/ 621506 w 759329"/>
              <a:gd name="connsiteY51" fmla="*/ 555127 h 755390"/>
              <a:gd name="connsiteX52" fmla="*/ 638175 w 759329"/>
              <a:gd name="connsiteY52" fmla="*/ 571796 h 755390"/>
              <a:gd name="connsiteX53" fmla="*/ 640556 w 759329"/>
              <a:gd name="connsiteY53" fmla="*/ 578939 h 755390"/>
              <a:gd name="connsiteX54" fmla="*/ 690562 w 759329"/>
              <a:gd name="connsiteY54" fmla="*/ 578939 h 755390"/>
              <a:gd name="connsiteX55" fmla="*/ 733425 w 759329"/>
              <a:gd name="connsiteY55" fmla="*/ 602753 h 755390"/>
              <a:gd name="connsiteX56" fmla="*/ 742949 w 759329"/>
              <a:gd name="connsiteY56" fmla="*/ 683715 h 755390"/>
              <a:gd name="connsiteX57" fmla="*/ 745331 w 759329"/>
              <a:gd name="connsiteY57" fmla="*/ 717051 h 755390"/>
              <a:gd name="connsiteX58" fmla="*/ 752475 w 759329"/>
              <a:gd name="connsiteY58" fmla="*/ 755152 h 755390"/>
              <a:gd name="connsiteX59" fmla="*/ 635794 w 759329"/>
              <a:gd name="connsiteY59" fmla="*/ 698002 h 755390"/>
              <a:gd name="connsiteX60" fmla="*/ 621506 w 759329"/>
              <a:gd name="connsiteY60" fmla="*/ 707527 h 755390"/>
              <a:gd name="connsiteX61" fmla="*/ 581025 w 759329"/>
              <a:gd name="connsiteY61" fmla="*/ 700383 h 755390"/>
              <a:gd name="connsiteX62" fmla="*/ 566737 w 759329"/>
              <a:gd name="connsiteY62" fmla="*/ 695621 h 755390"/>
              <a:gd name="connsiteX63" fmla="*/ 531019 w 759329"/>
              <a:gd name="connsiteY63" fmla="*/ 690858 h 755390"/>
              <a:gd name="connsiteX64" fmla="*/ 521494 w 759329"/>
              <a:gd name="connsiteY64" fmla="*/ 686096 h 755390"/>
              <a:gd name="connsiteX65" fmla="*/ 514350 w 759329"/>
              <a:gd name="connsiteY65" fmla="*/ 683714 h 755390"/>
              <a:gd name="connsiteX66" fmla="*/ 500062 w 759329"/>
              <a:gd name="connsiteY66" fmla="*/ 671808 h 755390"/>
              <a:gd name="connsiteX67" fmla="*/ 476250 w 759329"/>
              <a:gd name="connsiteY67" fmla="*/ 667046 h 755390"/>
              <a:gd name="connsiteX68" fmla="*/ 457200 w 759329"/>
              <a:gd name="connsiteY68" fmla="*/ 657521 h 755390"/>
              <a:gd name="connsiteX69" fmla="*/ 442912 w 759329"/>
              <a:gd name="connsiteY69" fmla="*/ 652758 h 755390"/>
              <a:gd name="connsiteX70" fmla="*/ 428625 w 759329"/>
              <a:gd name="connsiteY70" fmla="*/ 640852 h 755390"/>
              <a:gd name="connsiteX71" fmla="*/ 416719 w 759329"/>
              <a:gd name="connsiteY71" fmla="*/ 638471 h 755390"/>
              <a:gd name="connsiteX72" fmla="*/ 400050 w 759329"/>
              <a:gd name="connsiteY72" fmla="*/ 626564 h 755390"/>
              <a:gd name="connsiteX73" fmla="*/ 366712 w 759329"/>
              <a:gd name="connsiteY73" fmla="*/ 619421 h 755390"/>
              <a:gd name="connsiteX74" fmla="*/ 354806 w 759329"/>
              <a:gd name="connsiteY74" fmla="*/ 614658 h 755390"/>
              <a:gd name="connsiteX75" fmla="*/ 340519 w 759329"/>
              <a:gd name="connsiteY75" fmla="*/ 609896 h 755390"/>
              <a:gd name="connsiteX76" fmla="*/ 330994 w 759329"/>
              <a:gd name="connsiteY76" fmla="*/ 600371 h 755390"/>
              <a:gd name="connsiteX77" fmla="*/ 314325 w 759329"/>
              <a:gd name="connsiteY77" fmla="*/ 581321 h 755390"/>
              <a:gd name="connsiteX78" fmla="*/ 311944 w 759329"/>
              <a:gd name="connsiteY78" fmla="*/ 571796 h 755390"/>
              <a:gd name="connsiteX79" fmla="*/ 307181 w 759329"/>
              <a:gd name="connsiteY79" fmla="*/ 557508 h 755390"/>
              <a:gd name="connsiteX80" fmla="*/ 302419 w 759329"/>
              <a:gd name="connsiteY80" fmla="*/ 538458 h 755390"/>
              <a:gd name="connsiteX81" fmla="*/ 297656 w 759329"/>
              <a:gd name="connsiteY81" fmla="*/ 478927 h 755390"/>
              <a:gd name="connsiteX82" fmla="*/ 295275 w 759329"/>
              <a:gd name="connsiteY82" fmla="*/ 469402 h 755390"/>
              <a:gd name="connsiteX83" fmla="*/ 290512 w 759329"/>
              <a:gd name="connsiteY83" fmla="*/ 450352 h 755390"/>
              <a:gd name="connsiteX84" fmla="*/ 285750 w 759329"/>
              <a:gd name="connsiteY84" fmla="*/ 443208 h 755390"/>
              <a:gd name="connsiteX85" fmla="*/ 283369 w 759329"/>
              <a:gd name="connsiteY85" fmla="*/ 436064 h 755390"/>
              <a:gd name="connsiteX86" fmla="*/ 273844 w 759329"/>
              <a:gd name="connsiteY86" fmla="*/ 419396 h 755390"/>
              <a:gd name="connsiteX87" fmla="*/ 259556 w 759329"/>
              <a:gd name="connsiteY87" fmla="*/ 405108 h 755390"/>
              <a:gd name="connsiteX88" fmla="*/ 245269 w 759329"/>
              <a:gd name="connsiteY88" fmla="*/ 395583 h 755390"/>
              <a:gd name="connsiteX89" fmla="*/ 230981 w 759329"/>
              <a:gd name="connsiteY89" fmla="*/ 386058 h 755390"/>
              <a:gd name="connsiteX90" fmla="*/ 226219 w 759329"/>
              <a:gd name="connsiteY90" fmla="*/ 378914 h 755390"/>
              <a:gd name="connsiteX91" fmla="*/ 223837 w 759329"/>
              <a:gd name="connsiteY91" fmla="*/ 371771 h 755390"/>
              <a:gd name="connsiteX92" fmla="*/ 214312 w 759329"/>
              <a:gd name="connsiteY92" fmla="*/ 357483 h 755390"/>
              <a:gd name="connsiteX93" fmla="*/ 209550 w 759329"/>
              <a:gd name="connsiteY93" fmla="*/ 350339 h 755390"/>
              <a:gd name="connsiteX94" fmla="*/ 204787 w 759329"/>
              <a:gd name="connsiteY94" fmla="*/ 336052 h 755390"/>
              <a:gd name="connsiteX95" fmla="*/ 202406 w 759329"/>
              <a:gd name="connsiteY95" fmla="*/ 328908 h 755390"/>
              <a:gd name="connsiteX96" fmla="*/ 197644 w 759329"/>
              <a:gd name="connsiteY96" fmla="*/ 302714 h 755390"/>
              <a:gd name="connsiteX97" fmla="*/ 192881 w 759329"/>
              <a:gd name="connsiteY97" fmla="*/ 283664 h 755390"/>
              <a:gd name="connsiteX98" fmla="*/ 185737 w 759329"/>
              <a:gd name="connsiteY98" fmla="*/ 276521 h 755390"/>
              <a:gd name="connsiteX99" fmla="*/ 176212 w 759329"/>
              <a:gd name="connsiteY99" fmla="*/ 262233 h 755390"/>
              <a:gd name="connsiteX100" fmla="*/ 171450 w 759329"/>
              <a:gd name="connsiteY100" fmla="*/ 247946 h 755390"/>
              <a:gd name="connsiteX101" fmla="*/ 166687 w 759329"/>
              <a:gd name="connsiteY101" fmla="*/ 228896 h 755390"/>
              <a:gd name="connsiteX102" fmla="*/ 164306 w 759329"/>
              <a:gd name="connsiteY102" fmla="*/ 221752 h 755390"/>
              <a:gd name="connsiteX103" fmla="*/ 157162 w 759329"/>
              <a:gd name="connsiteY103" fmla="*/ 219371 h 755390"/>
              <a:gd name="connsiteX104" fmla="*/ 142875 w 759329"/>
              <a:gd name="connsiteY104" fmla="*/ 212227 h 755390"/>
              <a:gd name="connsiteX105" fmla="*/ 135731 w 759329"/>
              <a:gd name="connsiteY105" fmla="*/ 207464 h 755390"/>
              <a:gd name="connsiteX106" fmla="*/ 126206 w 759329"/>
              <a:gd name="connsiteY106" fmla="*/ 202702 h 755390"/>
              <a:gd name="connsiteX107" fmla="*/ 119062 w 759329"/>
              <a:gd name="connsiteY107" fmla="*/ 197939 h 755390"/>
              <a:gd name="connsiteX108" fmla="*/ 111919 w 759329"/>
              <a:gd name="connsiteY108" fmla="*/ 190796 h 755390"/>
              <a:gd name="connsiteX109" fmla="*/ 102394 w 759329"/>
              <a:gd name="connsiteY109" fmla="*/ 188414 h 755390"/>
              <a:gd name="connsiteX110" fmla="*/ 95250 w 759329"/>
              <a:gd name="connsiteY110" fmla="*/ 183652 h 755390"/>
              <a:gd name="connsiteX111" fmla="*/ 88106 w 759329"/>
              <a:gd name="connsiteY111" fmla="*/ 176508 h 755390"/>
              <a:gd name="connsiteX112" fmla="*/ 80962 w 759329"/>
              <a:gd name="connsiteY112" fmla="*/ 174127 h 755390"/>
              <a:gd name="connsiteX113" fmla="*/ 66675 w 759329"/>
              <a:gd name="connsiteY113" fmla="*/ 164602 h 755390"/>
              <a:gd name="connsiteX114" fmla="*/ 54769 w 759329"/>
              <a:gd name="connsiteY114" fmla="*/ 152696 h 755390"/>
              <a:gd name="connsiteX115" fmla="*/ 40481 w 759329"/>
              <a:gd name="connsiteY115" fmla="*/ 143171 h 755390"/>
              <a:gd name="connsiteX116" fmla="*/ 26194 w 759329"/>
              <a:gd name="connsiteY116" fmla="*/ 133646 h 755390"/>
              <a:gd name="connsiteX117" fmla="*/ 11906 w 759329"/>
              <a:gd name="connsiteY117" fmla="*/ 126502 h 755390"/>
              <a:gd name="connsiteX118" fmla="*/ 0 w 759329"/>
              <a:gd name="connsiteY118" fmla="*/ 102689 h 755390"/>
              <a:gd name="connsiteX119" fmla="*/ 4762 w 759329"/>
              <a:gd name="connsiteY119" fmla="*/ 64589 h 755390"/>
              <a:gd name="connsiteX120" fmla="*/ 9525 w 759329"/>
              <a:gd name="connsiteY120" fmla="*/ 57446 h 755390"/>
              <a:gd name="connsiteX121" fmla="*/ 16669 w 759329"/>
              <a:gd name="connsiteY121" fmla="*/ 43158 h 755390"/>
              <a:gd name="connsiteX122" fmla="*/ 7144 w 759329"/>
              <a:gd name="connsiteY122" fmla="*/ 33633 h 755390"/>
              <a:gd name="connsiteX0" fmla="*/ 7144 w 762299"/>
              <a:gd name="connsiteY0" fmla="*/ 33633 h 795730"/>
              <a:gd name="connsiteX1" fmla="*/ 19050 w 762299"/>
              <a:gd name="connsiteY1" fmla="*/ 38396 h 795730"/>
              <a:gd name="connsiteX2" fmla="*/ 23812 w 762299"/>
              <a:gd name="connsiteY2" fmla="*/ 45539 h 795730"/>
              <a:gd name="connsiteX3" fmla="*/ 35719 w 762299"/>
              <a:gd name="connsiteY3" fmla="*/ 47921 h 795730"/>
              <a:gd name="connsiteX4" fmla="*/ 42862 w 762299"/>
              <a:gd name="connsiteY4" fmla="*/ 296 h 795730"/>
              <a:gd name="connsiteX5" fmla="*/ 90487 w 762299"/>
              <a:gd name="connsiteY5" fmla="*/ 59827 h 795730"/>
              <a:gd name="connsiteX6" fmla="*/ 97631 w 762299"/>
              <a:gd name="connsiteY6" fmla="*/ 62208 h 795730"/>
              <a:gd name="connsiteX7" fmla="*/ 76200 w 762299"/>
              <a:gd name="connsiteY7" fmla="*/ 19345 h 795730"/>
              <a:gd name="connsiteX8" fmla="*/ 107157 w 762299"/>
              <a:gd name="connsiteY8" fmla="*/ 26489 h 795730"/>
              <a:gd name="connsiteX9" fmla="*/ 138112 w 762299"/>
              <a:gd name="connsiteY9" fmla="*/ 28871 h 795730"/>
              <a:gd name="connsiteX10" fmla="*/ 169069 w 762299"/>
              <a:gd name="connsiteY10" fmla="*/ 62208 h 795730"/>
              <a:gd name="connsiteX11" fmla="*/ 183356 w 762299"/>
              <a:gd name="connsiteY11" fmla="*/ 69352 h 795730"/>
              <a:gd name="connsiteX12" fmla="*/ 185737 w 762299"/>
              <a:gd name="connsiteY12" fmla="*/ 76496 h 795730"/>
              <a:gd name="connsiteX13" fmla="*/ 192881 w 762299"/>
              <a:gd name="connsiteY13" fmla="*/ 16964 h 795730"/>
              <a:gd name="connsiteX14" fmla="*/ 233363 w 762299"/>
              <a:gd name="connsiteY14" fmla="*/ 43158 h 795730"/>
              <a:gd name="connsiteX15" fmla="*/ 223837 w 762299"/>
              <a:gd name="connsiteY15" fmla="*/ 95546 h 795730"/>
              <a:gd name="connsiteX16" fmla="*/ 247650 w 762299"/>
              <a:gd name="connsiteY16" fmla="*/ 112214 h 795730"/>
              <a:gd name="connsiteX17" fmla="*/ 292894 w 762299"/>
              <a:gd name="connsiteY17" fmla="*/ 83640 h 795730"/>
              <a:gd name="connsiteX18" fmla="*/ 266700 w 762299"/>
              <a:gd name="connsiteY18" fmla="*/ 128883 h 795730"/>
              <a:gd name="connsiteX19" fmla="*/ 316706 w 762299"/>
              <a:gd name="connsiteY19" fmla="*/ 109834 h 795730"/>
              <a:gd name="connsiteX20" fmla="*/ 290512 w 762299"/>
              <a:gd name="connsiteY20" fmla="*/ 150314 h 795730"/>
              <a:gd name="connsiteX21" fmla="*/ 366712 w 762299"/>
              <a:gd name="connsiteY21" fmla="*/ 152695 h 795730"/>
              <a:gd name="connsiteX22" fmla="*/ 316706 w 762299"/>
              <a:gd name="connsiteY22" fmla="*/ 219371 h 795730"/>
              <a:gd name="connsiteX23" fmla="*/ 366712 w 762299"/>
              <a:gd name="connsiteY23" fmla="*/ 216989 h 795730"/>
              <a:gd name="connsiteX24" fmla="*/ 314325 w 762299"/>
              <a:gd name="connsiteY24" fmla="*/ 290808 h 795730"/>
              <a:gd name="connsiteX25" fmla="*/ 388143 w 762299"/>
              <a:gd name="connsiteY25" fmla="*/ 283664 h 795730"/>
              <a:gd name="connsiteX26" fmla="*/ 333375 w 762299"/>
              <a:gd name="connsiteY26" fmla="*/ 307477 h 795730"/>
              <a:gd name="connsiteX27" fmla="*/ 338137 w 762299"/>
              <a:gd name="connsiteY27" fmla="*/ 314621 h 795730"/>
              <a:gd name="connsiteX28" fmla="*/ 352425 w 762299"/>
              <a:gd name="connsiteY28" fmla="*/ 317002 h 795730"/>
              <a:gd name="connsiteX29" fmla="*/ 426244 w 762299"/>
              <a:gd name="connsiteY29" fmla="*/ 314620 h 795730"/>
              <a:gd name="connsiteX30" fmla="*/ 366712 w 762299"/>
              <a:gd name="connsiteY30" fmla="*/ 326527 h 795730"/>
              <a:gd name="connsiteX31" fmla="*/ 371475 w 762299"/>
              <a:gd name="connsiteY31" fmla="*/ 333671 h 795730"/>
              <a:gd name="connsiteX32" fmla="*/ 385762 w 762299"/>
              <a:gd name="connsiteY32" fmla="*/ 343196 h 795730"/>
              <a:gd name="connsiteX33" fmla="*/ 390525 w 762299"/>
              <a:gd name="connsiteY33" fmla="*/ 350339 h 795730"/>
              <a:gd name="connsiteX34" fmla="*/ 450056 w 762299"/>
              <a:gd name="connsiteY34" fmla="*/ 352720 h 795730"/>
              <a:gd name="connsiteX35" fmla="*/ 407194 w 762299"/>
              <a:gd name="connsiteY35" fmla="*/ 367008 h 795730"/>
              <a:gd name="connsiteX36" fmla="*/ 421481 w 762299"/>
              <a:gd name="connsiteY36" fmla="*/ 374152 h 795730"/>
              <a:gd name="connsiteX37" fmla="*/ 442912 w 762299"/>
              <a:gd name="connsiteY37" fmla="*/ 393202 h 795730"/>
              <a:gd name="connsiteX38" fmla="*/ 495300 w 762299"/>
              <a:gd name="connsiteY38" fmla="*/ 390820 h 795730"/>
              <a:gd name="connsiteX39" fmla="*/ 461962 w 762299"/>
              <a:gd name="connsiteY39" fmla="*/ 431302 h 795730"/>
              <a:gd name="connsiteX40" fmla="*/ 514350 w 762299"/>
              <a:gd name="connsiteY40" fmla="*/ 445589 h 795730"/>
              <a:gd name="connsiteX41" fmla="*/ 473869 w 762299"/>
              <a:gd name="connsiteY41" fmla="*/ 488452 h 795730"/>
              <a:gd name="connsiteX42" fmla="*/ 476250 w 762299"/>
              <a:gd name="connsiteY42" fmla="*/ 495596 h 795730"/>
              <a:gd name="connsiteX43" fmla="*/ 552449 w 762299"/>
              <a:gd name="connsiteY43" fmla="*/ 490833 h 795730"/>
              <a:gd name="connsiteX44" fmla="*/ 504825 w 762299"/>
              <a:gd name="connsiteY44" fmla="*/ 517027 h 795730"/>
              <a:gd name="connsiteX45" fmla="*/ 540544 w 762299"/>
              <a:gd name="connsiteY45" fmla="*/ 521789 h 795730"/>
              <a:gd name="connsiteX46" fmla="*/ 573881 w 762299"/>
              <a:gd name="connsiteY46" fmla="*/ 528933 h 795730"/>
              <a:gd name="connsiteX47" fmla="*/ 581025 w 762299"/>
              <a:gd name="connsiteY47" fmla="*/ 533696 h 795730"/>
              <a:gd name="connsiteX48" fmla="*/ 592931 w 762299"/>
              <a:gd name="connsiteY48" fmla="*/ 536077 h 795730"/>
              <a:gd name="connsiteX49" fmla="*/ 600075 w 762299"/>
              <a:gd name="connsiteY49" fmla="*/ 538458 h 795730"/>
              <a:gd name="connsiteX50" fmla="*/ 623887 w 762299"/>
              <a:gd name="connsiteY50" fmla="*/ 543221 h 795730"/>
              <a:gd name="connsiteX51" fmla="*/ 621506 w 762299"/>
              <a:gd name="connsiteY51" fmla="*/ 555127 h 795730"/>
              <a:gd name="connsiteX52" fmla="*/ 638175 w 762299"/>
              <a:gd name="connsiteY52" fmla="*/ 571796 h 795730"/>
              <a:gd name="connsiteX53" fmla="*/ 640556 w 762299"/>
              <a:gd name="connsiteY53" fmla="*/ 578939 h 795730"/>
              <a:gd name="connsiteX54" fmla="*/ 690562 w 762299"/>
              <a:gd name="connsiteY54" fmla="*/ 578939 h 795730"/>
              <a:gd name="connsiteX55" fmla="*/ 733425 w 762299"/>
              <a:gd name="connsiteY55" fmla="*/ 602753 h 795730"/>
              <a:gd name="connsiteX56" fmla="*/ 742949 w 762299"/>
              <a:gd name="connsiteY56" fmla="*/ 683715 h 795730"/>
              <a:gd name="connsiteX57" fmla="*/ 745331 w 762299"/>
              <a:gd name="connsiteY57" fmla="*/ 717051 h 795730"/>
              <a:gd name="connsiteX58" fmla="*/ 752475 w 762299"/>
              <a:gd name="connsiteY58" fmla="*/ 755152 h 795730"/>
              <a:gd name="connsiteX59" fmla="*/ 754857 w 762299"/>
              <a:gd name="connsiteY59" fmla="*/ 795633 h 795730"/>
              <a:gd name="connsiteX60" fmla="*/ 621506 w 762299"/>
              <a:gd name="connsiteY60" fmla="*/ 707527 h 795730"/>
              <a:gd name="connsiteX61" fmla="*/ 581025 w 762299"/>
              <a:gd name="connsiteY61" fmla="*/ 700383 h 795730"/>
              <a:gd name="connsiteX62" fmla="*/ 566737 w 762299"/>
              <a:gd name="connsiteY62" fmla="*/ 695621 h 795730"/>
              <a:gd name="connsiteX63" fmla="*/ 531019 w 762299"/>
              <a:gd name="connsiteY63" fmla="*/ 690858 h 795730"/>
              <a:gd name="connsiteX64" fmla="*/ 521494 w 762299"/>
              <a:gd name="connsiteY64" fmla="*/ 686096 h 795730"/>
              <a:gd name="connsiteX65" fmla="*/ 514350 w 762299"/>
              <a:gd name="connsiteY65" fmla="*/ 683714 h 795730"/>
              <a:gd name="connsiteX66" fmla="*/ 500062 w 762299"/>
              <a:gd name="connsiteY66" fmla="*/ 671808 h 795730"/>
              <a:gd name="connsiteX67" fmla="*/ 476250 w 762299"/>
              <a:gd name="connsiteY67" fmla="*/ 667046 h 795730"/>
              <a:gd name="connsiteX68" fmla="*/ 457200 w 762299"/>
              <a:gd name="connsiteY68" fmla="*/ 657521 h 795730"/>
              <a:gd name="connsiteX69" fmla="*/ 442912 w 762299"/>
              <a:gd name="connsiteY69" fmla="*/ 652758 h 795730"/>
              <a:gd name="connsiteX70" fmla="*/ 428625 w 762299"/>
              <a:gd name="connsiteY70" fmla="*/ 640852 h 795730"/>
              <a:gd name="connsiteX71" fmla="*/ 416719 w 762299"/>
              <a:gd name="connsiteY71" fmla="*/ 638471 h 795730"/>
              <a:gd name="connsiteX72" fmla="*/ 400050 w 762299"/>
              <a:gd name="connsiteY72" fmla="*/ 626564 h 795730"/>
              <a:gd name="connsiteX73" fmla="*/ 366712 w 762299"/>
              <a:gd name="connsiteY73" fmla="*/ 619421 h 795730"/>
              <a:gd name="connsiteX74" fmla="*/ 354806 w 762299"/>
              <a:gd name="connsiteY74" fmla="*/ 614658 h 795730"/>
              <a:gd name="connsiteX75" fmla="*/ 340519 w 762299"/>
              <a:gd name="connsiteY75" fmla="*/ 609896 h 795730"/>
              <a:gd name="connsiteX76" fmla="*/ 330994 w 762299"/>
              <a:gd name="connsiteY76" fmla="*/ 600371 h 795730"/>
              <a:gd name="connsiteX77" fmla="*/ 314325 w 762299"/>
              <a:gd name="connsiteY77" fmla="*/ 581321 h 795730"/>
              <a:gd name="connsiteX78" fmla="*/ 311944 w 762299"/>
              <a:gd name="connsiteY78" fmla="*/ 571796 h 795730"/>
              <a:gd name="connsiteX79" fmla="*/ 307181 w 762299"/>
              <a:gd name="connsiteY79" fmla="*/ 557508 h 795730"/>
              <a:gd name="connsiteX80" fmla="*/ 302419 w 762299"/>
              <a:gd name="connsiteY80" fmla="*/ 538458 h 795730"/>
              <a:gd name="connsiteX81" fmla="*/ 297656 w 762299"/>
              <a:gd name="connsiteY81" fmla="*/ 478927 h 795730"/>
              <a:gd name="connsiteX82" fmla="*/ 295275 w 762299"/>
              <a:gd name="connsiteY82" fmla="*/ 469402 h 795730"/>
              <a:gd name="connsiteX83" fmla="*/ 290512 w 762299"/>
              <a:gd name="connsiteY83" fmla="*/ 450352 h 795730"/>
              <a:gd name="connsiteX84" fmla="*/ 285750 w 762299"/>
              <a:gd name="connsiteY84" fmla="*/ 443208 h 795730"/>
              <a:gd name="connsiteX85" fmla="*/ 283369 w 762299"/>
              <a:gd name="connsiteY85" fmla="*/ 436064 h 795730"/>
              <a:gd name="connsiteX86" fmla="*/ 273844 w 762299"/>
              <a:gd name="connsiteY86" fmla="*/ 419396 h 795730"/>
              <a:gd name="connsiteX87" fmla="*/ 259556 w 762299"/>
              <a:gd name="connsiteY87" fmla="*/ 405108 h 795730"/>
              <a:gd name="connsiteX88" fmla="*/ 245269 w 762299"/>
              <a:gd name="connsiteY88" fmla="*/ 395583 h 795730"/>
              <a:gd name="connsiteX89" fmla="*/ 230981 w 762299"/>
              <a:gd name="connsiteY89" fmla="*/ 386058 h 795730"/>
              <a:gd name="connsiteX90" fmla="*/ 226219 w 762299"/>
              <a:gd name="connsiteY90" fmla="*/ 378914 h 795730"/>
              <a:gd name="connsiteX91" fmla="*/ 223837 w 762299"/>
              <a:gd name="connsiteY91" fmla="*/ 371771 h 795730"/>
              <a:gd name="connsiteX92" fmla="*/ 214312 w 762299"/>
              <a:gd name="connsiteY92" fmla="*/ 357483 h 795730"/>
              <a:gd name="connsiteX93" fmla="*/ 209550 w 762299"/>
              <a:gd name="connsiteY93" fmla="*/ 350339 h 795730"/>
              <a:gd name="connsiteX94" fmla="*/ 204787 w 762299"/>
              <a:gd name="connsiteY94" fmla="*/ 336052 h 795730"/>
              <a:gd name="connsiteX95" fmla="*/ 202406 w 762299"/>
              <a:gd name="connsiteY95" fmla="*/ 328908 h 795730"/>
              <a:gd name="connsiteX96" fmla="*/ 197644 w 762299"/>
              <a:gd name="connsiteY96" fmla="*/ 302714 h 795730"/>
              <a:gd name="connsiteX97" fmla="*/ 192881 w 762299"/>
              <a:gd name="connsiteY97" fmla="*/ 283664 h 795730"/>
              <a:gd name="connsiteX98" fmla="*/ 185737 w 762299"/>
              <a:gd name="connsiteY98" fmla="*/ 276521 h 795730"/>
              <a:gd name="connsiteX99" fmla="*/ 176212 w 762299"/>
              <a:gd name="connsiteY99" fmla="*/ 262233 h 795730"/>
              <a:gd name="connsiteX100" fmla="*/ 171450 w 762299"/>
              <a:gd name="connsiteY100" fmla="*/ 247946 h 795730"/>
              <a:gd name="connsiteX101" fmla="*/ 166687 w 762299"/>
              <a:gd name="connsiteY101" fmla="*/ 228896 h 795730"/>
              <a:gd name="connsiteX102" fmla="*/ 164306 w 762299"/>
              <a:gd name="connsiteY102" fmla="*/ 221752 h 795730"/>
              <a:gd name="connsiteX103" fmla="*/ 157162 w 762299"/>
              <a:gd name="connsiteY103" fmla="*/ 219371 h 795730"/>
              <a:gd name="connsiteX104" fmla="*/ 142875 w 762299"/>
              <a:gd name="connsiteY104" fmla="*/ 212227 h 795730"/>
              <a:gd name="connsiteX105" fmla="*/ 135731 w 762299"/>
              <a:gd name="connsiteY105" fmla="*/ 207464 h 795730"/>
              <a:gd name="connsiteX106" fmla="*/ 126206 w 762299"/>
              <a:gd name="connsiteY106" fmla="*/ 202702 h 795730"/>
              <a:gd name="connsiteX107" fmla="*/ 119062 w 762299"/>
              <a:gd name="connsiteY107" fmla="*/ 197939 h 795730"/>
              <a:gd name="connsiteX108" fmla="*/ 111919 w 762299"/>
              <a:gd name="connsiteY108" fmla="*/ 190796 h 795730"/>
              <a:gd name="connsiteX109" fmla="*/ 102394 w 762299"/>
              <a:gd name="connsiteY109" fmla="*/ 188414 h 795730"/>
              <a:gd name="connsiteX110" fmla="*/ 95250 w 762299"/>
              <a:gd name="connsiteY110" fmla="*/ 183652 h 795730"/>
              <a:gd name="connsiteX111" fmla="*/ 88106 w 762299"/>
              <a:gd name="connsiteY111" fmla="*/ 176508 h 795730"/>
              <a:gd name="connsiteX112" fmla="*/ 80962 w 762299"/>
              <a:gd name="connsiteY112" fmla="*/ 174127 h 795730"/>
              <a:gd name="connsiteX113" fmla="*/ 66675 w 762299"/>
              <a:gd name="connsiteY113" fmla="*/ 164602 h 795730"/>
              <a:gd name="connsiteX114" fmla="*/ 54769 w 762299"/>
              <a:gd name="connsiteY114" fmla="*/ 152696 h 795730"/>
              <a:gd name="connsiteX115" fmla="*/ 40481 w 762299"/>
              <a:gd name="connsiteY115" fmla="*/ 143171 h 795730"/>
              <a:gd name="connsiteX116" fmla="*/ 26194 w 762299"/>
              <a:gd name="connsiteY116" fmla="*/ 133646 h 795730"/>
              <a:gd name="connsiteX117" fmla="*/ 11906 w 762299"/>
              <a:gd name="connsiteY117" fmla="*/ 126502 h 795730"/>
              <a:gd name="connsiteX118" fmla="*/ 0 w 762299"/>
              <a:gd name="connsiteY118" fmla="*/ 102689 h 795730"/>
              <a:gd name="connsiteX119" fmla="*/ 4762 w 762299"/>
              <a:gd name="connsiteY119" fmla="*/ 64589 h 795730"/>
              <a:gd name="connsiteX120" fmla="*/ 9525 w 762299"/>
              <a:gd name="connsiteY120" fmla="*/ 57446 h 795730"/>
              <a:gd name="connsiteX121" fmla="*/ 16669 w 762299"/>
              <a:gd name="connsiteY121" fmla="*/ 43158 h 795730"/>
              <a:gd name="connsiteX122" fmla="*/ 7144 w 762299"/>
              <a:gd name="connsiteY122" fmla="*/ 33633 h 795730"/>
              <a:gd name="connsiteX0" fmla="*/ 7144 w 762299"/>
              <a:gd name="connsiteY0" fmla="*/ 33633 h 803448"/>
              <a:gd name="connsiteX1" fmla="*/ 19050 w 762299"/>
              <a:gd name="connsiteY1" fmla="*/ 38396 h 803448"/>
              <a:gd name="connsiteX2" fmla="*/ 23812 w 762299"/>
              <a:gd name="connsiteY2" fmla="*/ 45539 h 803448"/>
              <a:gd name="connsiteX3" fmla="*/ 35719 w 762299"/>
              <a:gd name="connsiteY3" fmla="*/ 47921 h 803448"/>
              <a:gd name="connsiteX4" fmla="*/ 42862 w 762299"/>
              <a:gd name="connsiteY4" fmla="*/ 296 h 803448"/>
              <a:gd name="connsiteX5" fmla="*/ 90487 w 762299"/>
              <a:gd name="connsiteY5" fmla="*/ 59827 h 803448"/>
              <a:gd name="connsiteX6" fmla="*/ 97631 w 762299"/>
              <a:gd name="connsiteY6" fmla="*/ 62208 h 803448"/>
              <a:gd name="connsiteX7" fmla="*/ 76200 w 762299"/>
              <a:gd name="connsiteY7" fmla="*/ 19345 h 803448"/>
              <a:gd name="connsiteX8" fmla="*/ 107157 w 762299"/>
              <a:gd name="connsiteY8" fmla="*/ 26489 h 803448"/>
              <a:gd name="connsiteX9" fmla="*/ 138112 w 762299"/>
              <a:gd name="connsiteY9" fmla="*/ 28871 h 803448"/>
              <a:gd name="connsiteX10" fmla="*/ 169069 w 762299"/>
              <a:gd name="connsiteY10" fmla="*/ 62208 h 803448"/>
              <a:gd name="connsiteX11" fmla="*/ 183356 w 762299"/>
              <a:gd name="connsiteY11" fmla="*/ 69352 h 803448"/>
              <a:gd name="connsiteX12" fmla="*/ 185737 w 762299"/>
              <a:gd name="connsiteY12" fmla="*/ 76496 h 803448"/>
              <a:gd name="connsiteX13" fmla="*/ 192881 w 762299"/>
              <a:gd name="connsiteY13" fmla="*/ 16964 h 803448"/>
              <a:gd name="connsiteX14" fmla="*/ 233363 w 762299"/>
              <a:gd name="connsiteY14" fmla="*/ 43158 h 803448"/>
              <a:gd name="connsiteX15" fmla="*/ 223837 w 762299"/>
              <a:gd name="connsiteY15" fmla="*/ 95546 h 803448"/>
              <a:gd name="connsiteX16" fmla="*/ 247650 w 762299"/>
              <a:gd name="connsiteY16" fmla="*/ 112214 h 803448"/>
              <a:gd name="connsiteX17" fmla="*/ 292894 w 762299"/>
              <a:gd name="connsiteY17" fmla="*/ 83640 h 803448"/>
              <a:gd name="connsiteX18" fmla="*/ 266700 w 762299"/>
              <a:gd name="connsiteY18" fmla="*/ 128883 h 803448"/>
              <a:gd name="connsiteX19" fmla="*/ 316706 w 762299"/>
              <a:gd name="connsiteY19" fmla="*/ 109834 h 803448"/>
              <a:gd name="connsiteX20" fmla="*/ 290512 w 762299"/>
              <a:gd name="connsiteY20" fmla="*/ 150314 h 803448"/>
              <a:gd name="connsiteX21" fmla="*/ 366712 w 762299"/>
              <a:gd name="connsiteY21" fmla="*/ 152695 h 803448"/>
              <a:gd name="connsiteX22" fmla="*/ 316706 w 762299"/>
              <a:gd name="connsiteY22" fmla="*/ 219371 h 803448"/>
              <a:gd name="connsiteX23" fmla="*/ 366712 w 762299"/>
              <a:gd name="connsiteY23" fmla="*/ 216989 h 803448"/>
              <a:gd name="connsiteX24" fmla="*/ 314325 w 762299"/>
              <a:gd name="connsiteY24" fmla="*/ 290808 h 803448"/>
              <a:gd name="connsiteX25" fmla="*/ 388143 w 762299"/>
              <a:gd name="connsiteY25" fmla="*/ 283664 h 803448"/>
              <a:gd name="connsiteX26" fmla="*/ 333375 w 762299"/>
              <a:gd name="connsiteY26" fmla="*/ 307477 h 803448"/>
              <a:gd name="connsiteX27" fmla="*/ 338137 w 762299"/>
              <a:gd name="connsiteY27" fmla="*/ 314621 h 803448"/>
              <a:gd name="connsiteX28" fmla="*/ 352425 w 762299"/>
              <a:gd name="connsiteY28" fmla="*/ 317002 h 803448"/>
              <a:gd name="connsiteX29" fmla="*/ 426244 w 762299"/>
              <a:gd name="connsiteY29" fmla="*/ 314620 h 803448"/>
              <a:gd name="connsiteX30" fmla="*/ 366712 w 762299"/>
              <a:gd name="connsiteY30" fmla="*/ 326527 h 803448"/>
              <a:gd name="connsiteX31" fmla="*/ 371475 w 762299"/>
              <a:gd name="connsiteY31" fmla="*/ 333671 h 803448"/>
              <a:gd name="connsiteX32" fmla="*/ 385762 w 762299"/>
              <a:gd name="connsiteY32" fmla="*/ 343196 h 803448"/>
              <a:gd name="connsiteX33" fmla="*/ 390525 w 762299"/>
              <a:gd name="connsiteY33" fmla="*/ 350339 h 803448"/>
              <a:gd name="connsiteX34" fmla="*/ 450056 w 762299"/>
              <a:gd name="connsiteY34" fmla="*/ 352720 h 803448"/>
              <a:gd name="connsiteX35" fmla="*/ 407194 w 762299"/>
              <a:gd name="connsiteY35" fmla="*/ 367008 h 803448"/>
              <a:gd name="connsiteX36" fmla="*/ 421481 w 762299"/>
              <a:gd name="connsiteY36" fmla="*/ 374152 h 803448"/>
              <a:gd name="connsiteX37" fmla="*/ 442912 w 762299"/>
              <a:gd name="connsiteY37" fmla="*/ 393202 h 803448"/>
              <a:gd name="connsiteX38" fmla="*/ 495300 w 762299"/>
              <a:gd name="connsiteY38" fmla="*/ 390820 h 803448"/>
              <a:gd name="connsiteX39" fmla="*/ 461962 w 762299"/>
              <a:gd name="connsiteY39" fmla="*/ 431302 h 803448"/>
              <a:gd name="connsiteX40" fmla="*/ 514350 w 762299"/>
              <a:gd name="connsiteY40" fmla="*/ 445589 h 803448"/>
              <a:gd name="connsiteX41" fmla="*/ 473869 w 762299"/>
              <a:gd name="connsiteY41" fmla="*/ 488452 h 803448"/>
              <a:gd name="connsiteX42" fmla="*/ 476250 w 762299"/>
              <a:gd name="connsiteY42" fmla="*/ 495596 h 803448"/>
              <a:gd name="connsiteX43" fmla="*/ 552449 w 762299"/>
              <a:gd name="connsiteY43" fmla="*/ 490833 h 803448"/>
              <a:gd name="connsiteX44" fmla="*/ 504825 w 762299"/>
              <a:gd name="connsiteY44" fmla="*/ 517027 h 803448"/>
              <a:gd name="connsiteX45" fmla="*/ 540544 w 762299"/>
              <a:gd name="connsiteY45" fmla="*/ 521789 h 803448"/>
              <a:gd name="connsiteX46" fmla="*/ 573881 w 762299"/>
              <a:gd name="connsiteY46" fmla="*/ 528933 h 803448"/>
              <a:gd name="connsiteX47" fmla="*/ 581025 w 762299"/>
              <a:gd name="connsiteY47" fmla="*/ 533696 h 803448"/>
              <a:gd name="connsiteX48" fmla="*/ 592931 w 762299"/>
              <a:gd name="connsiteY48" fmla="*/ 536077 h 803448"/>
              <a:gd name="connsiteX49" fmla="*/ 600075 w 762299"/>
              <a:gd name="connsiteY49" fmla="*/ 538458 h 803448"/>
              <a:gd name="connsiteX50" fmla="*/ 623887 w 762299"/>
              <a:gd name="connsiteY50" fmla="*/ 543221 h 803448"/>
              <a:gd name="connsiteX51" fmla="*/ 621506 w 762299"/>
              <a:gd name="connsiteY51" fmla="*/ 555127 h 803448"/>
              <a:gd name="connsiteX52" fmla="*/ 638175 w 762299"/>
              <a:gd name="connsiteY52" fmla="*/ 571796 h 803448"/>
              <a:gd name="connsiteX53" fmla="*/ 640556 w 762299"/>
              <a:gd name="connsiteY53" fmla="*/ 578939 h 803448"/>
              <a:gd name="connsiteX54" fmla="*/ 690562 w 762299"/>
              <a:gd name="connsiteY54" fmla="*/ 578939 h 803448"/>
              <a:gd name="connsiteX55" fmla="*/ 733425 w 762299"/>
              <a:gd name="connsiteY55" fmla="*/ 602753 h 803448"/>
              <a:gd name="connsiteX56" fmla="*/ 742949 w 762299"/>
              <a:gd name="connsiteY56" fmla="*/ 683715 h 803448"/>
              <a:gd name="connsiteX57" fmla="*/ 745331 w 762299"/>
              <a:gd name="connsiteY57" fmla="*/ 717051 h 803448"/>
              <a:gd name="connsiteX58" fmla="*/ 752475 w 762299"/>
              <a:gd name="connsiteY58" fmla="*/ 755152 h 803448"/>
              <a:gd name="connsiteX59" fmla="*/ 754857 w 762299"/>
              <a:gd name="connsiteY59" fmla="*/ 795633 h 803448"/>
              <a:gd name="connsiteX60" fmla="*/ 650081 w 762299"/>
              <a:gd name="connsiteY60" fmla="*/ 795633 h 803448"/>
              <a:gd name="connsiteX61" fmla="*/ 581025 w 762299"/>
              <a:gd name="connsiteY61" fmla="*/ 700383 h 803448"/>
              <a:gd name="connsiteX62" fmla="*/ 566737 w 762299"/>
              <a:gd name="connsiteY62" fmla="*/ 695621 h 803448"/>
              <a:gd name="connsiteX63" fmla="*/ 531019 w 762299"/>
              <a:gd name="connsiteY63" fmla="*/ 690858 h 803448"/>
              <a:gd name="connsiteX64" fmla="*/ 521494 w 762299"/>
              <a:gd name="connsiteY64" fmla="*/ 686096 h 803448"/>
              <a:gd name="connsiteX65" fmla="*/ 514350 w 762299"/>
              <a:gd name="connsiteY65" fmla="*/ 683714 h 803448"/>
              <a:gd name="connsiteX66" fmla="*/ 500062 w 762299"/>
              <a:gd name="connsiteY66" fmla="*/ 671808 h 803448"/>
              <a:gd name="connsiteX67" fmla="*/ 476250 w 762299"/>
              <a:gd name="connsiteY67" fmla="*/ 667046 h 803448"/>
              <a:gd name="connsiteX68" fmla="*/ 457200 w 762299"/>
              <a:gd name="connsiteY68" fmla="*/ 657521 h 803448"/>
              <a:gd name="connsiteX69" fmla="*/ 442912 w 762299"/>
              <a:gd name="connsiteY69" fmla="*/ 652758 h 803448"/>
              <a:gd name="connsiteX70" fmla="*/ 428625 w 762299"/>
              <a:gd name="connsiteY70" fmla="*/ 640852 h 803448"/>
              <a:gd name="connsiteX71" fmla="*/ 416719 w 762299"/>
              <a:gd name="connsiteY71" fmla="*/ 638471 h 803448"/>
              <a:gd name="connsiteX72" fmla="*/ 400050 w 762299"/>
              <a:gd name="connsiteY72" fmla="*/ 626564 h 803448"/>
              <a:gd name="connsiteX73" fmla="*/ 366712 w 762299"/>
              <a:gd name="connsiteY73" fmla="*/ 619421 h 803448"/>
              <a:gd name="connsiteX74" fmla="*/ 354806 w 762299"/>
              <a:gd name="connsiteY74" fmla="*/ 614658 h 803448"/>
              <a:gd name="connsiteX75" fmla="*/ 340519 w 762299"/>
              <a:gd name="connsiteY75" fmla="*/ 609896 h 803448"/>
              <a:gd name="connsiteX76" fmla="*/ 330994 w 762299"/>
              <a:gd name="connsiteY76" fmla="*/ 600371 h 803448"/>
              <a:gd name="connsiteX77" fmla="*/ 314325 w 762299"/>
              <a:gd name="connsiteY77" fmla="*/ 581321 h 803448"/>
              <a:gd name="connsiteX78" fmla="*/ 311944 w 762299"/>
              <a:gd name="connsiteY78" fmla="*/ 571796 h 803448"/>
              <a:gd name="connsiteX79" fmla="*/ 307181 w 762299"/>
              <a:gd name="connsiteY79" fmla="*/ 557508 h 803448"/>
              <a:gd name="connsiteX80" fmla="*/ 302419 w 762299"/>
              <a:gd name="connsiteY80" fmla="*/ 538458 h 803448"/>
              <a:gd name="connsiteX81" fmla="*/ 297656 w 762299"/>
              <a:gd name="connsiteY81" fmla="*/ 478927 h 803448"/>
              <a:gd name="connsiteX82" fmla="*/ 295275 w 762299"/>
              <a:gd name="connsiteY82" fmla="*/ 469402 h 803448"/>
              <a:gd name="connsiteX83" fmla="*/ 290512 w 762299"/>
              <a:gd name="connsiteY83" fmla="*/ 450352 h 803448"/>
              <a:gd name="connsiteX84" fmla="*/ 285750 w 762299"/>
              <a:gd name="connsiteY84" fmla="*/ 443208 h 803448"/>
              <a:gd name="connsiteX85" fmla="*/ 283369 w 762299"/>
              <a:gd name="connsiteY85" fmla="*/ 436064 h 803448"/>
              <a:gd name="connsiteX86" fmla="*/ 273844 w 762299"/>
              <a:gd name="connsiteY86" fmla="*/ 419396 h 803448"/>
              <a:gd name="connsiteX87" fmla="*/ 259556 w 762299"/>
              <a:gd name="connsiteY87" fmla="*/ 405108 h 803448"/>
              <a:gd name="connsiteX88" fmla="*/ 245269 w 762299"/>
              <a:gd name="connsiteY88" fmla="*/ 395583 h 803448"/>
              <a:gd name="connsiteX89" fmla="*/ 230981 w 762299"/>
              <a:gd name="connsiteY89" fmla="*/ 386058 h 803448"/>
              <a:gd name="connsiteX90" fmla="*/ 226219 w 762299"/>
              <a:gd name="connsiteY90" fmla="*/ 378914 h 803448"/>
              <a:gd name="connsiteX91" fmla="*/ 223837 w 762299"/>
              <a:gd name="connsiteY91" fmla="*/ 371771 h 803448"/>
              <a:gd name="connsiteX92" fmla="*/ 214312 w 762299"/>
              <a:gd name="connsiteY92" fmla="*/ 357483 h 803448"/>
              <a:gd name="connsiteX93" fmla="*/ 209550 w 762299"/>
              <a:gd name="connsiteY93" fmla="*/ 350339 h 803448"/>
              <a:gd name="connsiteX94" fmla="*/ 204787 w 762299"/>
              <a:gd name="connsiteY94" fmla="*/ 336052 h 803448"/>
              <a:gd name="connsiteX95" fmla="*/ 202406 w 762299"/>
              <a:gd name="connsiteY95" fmla="*/ 328908 h 803448"/>
              <a:gd name="connsiteX96" fmla="*/ 197644 w 762299"/>
              <a:gd name="connsiteY96" fmla="*/ 302714 h 803448"/>
              <a:gd name="connsiteX97" fmla="*/ 192881 w 762299"/>
              <a:gd name="connsiteY97" fmla="*/ 283664 h 803448"/>
              <a:gd name="connsiteX98" fmla="*/ 185737 w 762299"/>
              <a:gd name="connsiteY98" fmla="*/ 276521 h 803448"/>
              <a:gd name="connsiteX99" fmla="*/ 176212 w 762299"/>
              <a:gd name="connsiteY99" fmla="*/ 262233 h 803448"/>
              <a:gd name="connsiteX100" fmla="*/ 171450 w 762299"/>
              <a:gd name="connsiteY100" fmla="*/ 247946 h 803448"/>
              <a:gd name="connsiteX101" fmla="*/ 166687 w 762299"/>
              <a:gd name="connsiteY101" fmla="*/ 228896 h 803448"/>
              <a:gd name="connsiteX102" fmla="*/ 164306 w 762299"/>
              <a:gd name="connsiteY102" fmla="*/ 221752 h 803448"/>
              <a:gd name="connsiteX103" fmla="*/ 157162 w 762299"/>
              <a:gd name="connsiteY103" fmla="*/ 219371 h 803448"/>
              <a:gd name="connsiteX104" fmla="*/ 142875 w 762299"/>
              <a:gd name="connsiteY104" fmla="*/ 212227 h 803448"/>
              <a:gd name="connsiteX105" fmla="*/ 135731 w 762299"/>
              <a:gd name="connsiteY105" fmla="*/ 207464 h 803448"/>
              <a:gd name="connsiteX106" fmla="*/ 126206 w 762299"/>
              <a:gd name="connsiteY106" fmla="*/ 202702 h 803448"/>
              <a:gd name="connsiteX107" fmla="*/ 119062 w 762299"/>
              <a:gd name="connsiteY107" fmla="*/ 197939 h 803448"/>
              <a:gd name="connsiteX108" fmla="*/ 111919 w 762299"/>
              <a:gd name="connsiteY108" fmla="*/ 190796 h 803448"/>
              <a:gd name="connsiteX109" fmla="*/ 102394 w 762299"/>
              <a:gd name="connsiteY109" fmla="*/ 188414 h 803448"/>
              <a:gd name="connsiteX110" fmla="*/ 95250 w 762299"/>
              <a:gd name="connsiteY110" fmla="*/ 183652 h 803448"/>
              <a:gd name="connsiteX111" fmla="*/ 88106 w 762299"/>
              <a:gd name="connsiteY111" fmla="*/ 176508 h 803448"/>
              <a:gd name="connsiteX112" fmla="*/ 80962 w 762299"/>
              <a:gd name="connsiteY112" fmla="*/ 174127 h 803448"/>
              <a:gd name="connsiteX113" fmla="*/ 66675 w 762299"/>
              <a:gd name="connsiteY113" fmla="*/ 164602 h 803448"/>
              <a:gd name="connsiteX114" fmla="*/ 54769 w 762299"/>
              <a:gd name="connsiteY114" fmla="*/ 152696 h 803448"/>
              <a:gd name="connsiteX115" fmla="*/ 40481 w 762299"/>
              <a:gd name="connsiteY115" fmla="*/ 143171 h 803448"/>
              <a:gd name="connsiteX116" fmla="*/ 26194 w 762299"/>
              <a:gd name="connsiteY116" fmla="*/ 133646 h 803448"/>
              <a:gd name="connsiteX117" fmla="*/ 11906 w 762299"/>
              <a:gd name="connsiteY117" fmla="*/ 126502 h 803448"/>
              <a:gd name="connsiteX118" fmla="*/ 0 w 762299"/>
              <a:gd name="connsiteY118" fmla="*/ 102689 h 803448"/>
              <a:gd name="connsiteX119" fmla="*/ 4762 w 762299"/>
              <a:gd name="connsiteY119" fmla="*/ 64589 h 803448"/>
              <a:gd name="connsiteX120" fmla="*/ 9525 w 762299"/>
              <a:gd name="connsiteY120" fmla="*/ 57446 h 803448"/>
              <a:gd name="connsiteX121" fmla="*/ 16669 w 762299"/>
              <a:gd name="connsiteY121" fmla="*/ 43158 h 803448"/>
              <a:gd name="connsiteX122" fmla="*/ 7144 w 762299"/>
              <a:gd name="connsiteY122" fmla="*/ 33633 h 803448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695621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83368 w 762299"/>
              <a:gd name="connsiteY92" fmla="*/ 400345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85737 w 762299"/>
              <a:gd name="connsiteY11" fmla="*/ 76496 h 800491"/>
              <a:gd name="connsiteX12" fmla="*/ 192881 w 762299"/>
              <a:gd name="connsiteY12" fmla="*/ 16964 h 800491"/>
              <a:gd name="connsiteX13" fmla="*/ 233363 w 762299"/>
              <a:gd name="connsiteY13" fmla="*/ 43158 h 800491"/>
              <a:gd name="connsiteX14" fmla="*/ 223837 w 762299"/>
              <a:gd name="connsiteY14" fmla="*/ 95546 h 800491"/>
              <a:gd name="connsiteX15" fmla="*/ 247650 w 762299"/>
              <a:gd name="connsiteY15" fmla="*/ 112214 h 800491"/>
              <a:gd name="connsiteX16" fmla="*/ 292894 w 762299"/>
              <a:gd name="connsiteY16" fmla="*/ 83640 h 800491"/>
              <a:gd name="connsiteX17" fmla="*/ 266700 w 762299"/>
              <a:gd name="connsiteY17" fmla="*/ 128883 h 800491"/>
              <a:gd name="connsiteX18" fmla="*/ 316706 w 762299"/>
              <a:gd name="connsiteY18" fmla="*/ 109834 h 800491"/>
              <a:gd name="connsiteX19" fmla="*/ 290512 w 762299"/>
              <a:gd name="connsiteY19" fmla="*/ 150314 h 800491"/>
              <a:gd name="connsiteX20" fmla="*/ 366712 w 762299"/>
              <a:gd name="connsiteY20" fmla="*/ 152695 h 800491"/>
              <a:gd name="connsiteX21" fmla="*/ 316706 w 762299"/>
              <a:gd name="connsiteY21" fmla="*/ 219371 h 800491"/>
              <a:gd name="connsiteX22" fmla="*/ 366712 w 762299"/>
              <a:gd name="connsiteY22" fmla="*/ 216989 h 800491"/>
              <a:gd name="connsiteX23" fmla="*/ 314325 w 762299"/>
              <a:gd name="connsiteY23" fmla="*/ 290808 h 800491"/>
              <a:gd name="connsiteX24" fmla="*/ 388143 w 762299"/>
              <a:gd name="connsiteY24" fmla="*/ 283664 h 800491"/>
              <a:gd name="connsiteX25" fmla="*/ 333375 w 762299"/>
              <a:gd name="connsiteY25" fmla="*/ 307477 h 800491"/>
              <a:gd name="connsiteX26" fmla="*/ 338137 w 762299"/>
              <a:gd name="connsiteY26" fmla="*/ 314621 h 800491"/>
              <a:gd name="connsiteX27" fmla="*/ 352425 w 762299"/>
              <a:gd name="connsiteY27" fmla="*/ 317002 h 800491"/>
              <a:gd name="connsiteX28" fmla="*/ 426244 w 762299"/>
              <a:gd name="connsiteY28" fmla="*/ 314620 h 800491"/>
              <a:gd name="connsiteX29" fmla="*/ 366712 w 762299"/>
              <a:gd name="connsiteY29" fmla="*/ 326527 h 800491"/>
              <a:gd name="connsiteX30" fmla="*/ 371475 w 762299"/>
              <a:gd name="connsiteY30" fmla="*/ 333671 h 800491"/>
              <a:gd name="connsiteX31" fmla="*/ 385762 w 762299"/>
              <a:gd name="connsiteY31" fmla="*/ 343196 h 800491"/>
              <a:gd name="connsiteX32" fmla="*/ 390525 w 762299"/>
              <a:gd name="connsiteY32" fmla="*/ 350339 h 800491"/>
              <a:gd name="connsiteX33" fmla="*/ 450056 w 762299"/>
              <a:gd name="connsiteY33" fmla="*/ 352720 h 800491"/>
              <a:gd name="connsiteX34" fmla="*/ 407194 w 762299"/>
              <a:gd name="connsiteY34" fmla="*/ 367008 h 800491"/>
              <a:gd name="connsiteX35" fmla="*/ 421481 w 762299"/>
              <a:gd name="connsiteY35" fmla="*/ 374152 h 800491"/>
              <a:gd name="connsiteX36" fmla="*/ 442912 w 762299"/>
              <a:gd name="connsiteY36" fmla="*/ 393202 h 800491"/>
              <a:gd name="connsiteX37" fmla="*/ 495300 w 762299"/>
              <a:gd name="connsiteY37" fmla="*/ 390820 h 800491"/>
              <a:gd name="connsiteX38" fmla="*/ 461962 w 762299"/>
              <a:gd name="connsiteY38" fmla="*/ 431302 h 800491"/>
              <a:gd name="connsiteX39" fmla="*/ 514350 w 762299"/>
              <a:gd name="connsiteY39" fmla="*/ 445589 h 800491"/>
              <a:gd name="connsiteX40" fmla="*/ 473869 w 762299"/>
              <a:gd name="connsiteY40" fmla="*/ 488452 h 800491"/>
              <a:gd name="connsiteX41" fmla="*/ 476250 w 762299"/>
              <a:gd name="connsiteY41" fmla="*/ 495596 h 800491"/>
              <a:gd name="connsiteX42" fmla="*/ 552449 w 762299"/>
              <a:gd name="connsiteY42" fmla="*/ 490833 h 800491"/>
              <a:gd name="connsiteX43" fmla="*/ 504825 w 762299"/>
              <a:gd name="connsiteY43" fmla="*/ 517027 h 800491"/>
              <a:gd name="connsiteX44" fmla="*/ 540544 w 762299"/>
              <a:gd name="connsiteY44" fmla="*/ 521789 h 800491"/>
              <a:gd name="connsiteX45" fmla="*/ 573881 w 762299"/>
              <a:gd name="connsiteY45" fmla="*/ 528933 h 800491"/>
              <a:gd name="connsiteX46" fmla="*/ 581025 w 762299"/>
              <a:gd name="connsiteY46" fmla="*/ 533696 h 800491"/>
              <a:gd name="connsiteX47" fmla="*/ 592931 w 762299"/>
              <a:gd name="connsiteY47" fmla="*/ 536077 h 800491"/>
              <a:gd name="connsiteX48" fmla="*/ 600075 w 762299"/>
              <a:gd name="connsiteY48" fmla="*/ 538458 h 800491"/>
              <a:gd name="connsiteX49" fmla="*/ 623887 w 762299"/>
              <a:gd name="connsiteY49" fmla="*/ 543221 h 800491"/>
              <a:gd name="connsiteX50" fmla="*/ 621506 w 762299"/>
              <a:gd name="connsiteY50" fmla="*/ 555127 h 800491"/>
              <a:gd name="connsiteX51" fmla="*/ 638175 w 762299"/>
              <a:gd name="connsiteY51" fmla="*/ 571796 h 800491"/>
              <a:gd name="connsiteX52" fmla="*/ 640556 w 762299"/>
              <a:gd name="connsiteY52" fmla="*/ 578939 h 800491"/>
              <a:gd name="connsiteX53" fmla="*/ 690562 w 762299"/>
              <a:gd name="connsiteY53" fmla="*/ 578939 h 800491"/>
              <a:gd name="connsiteX54" fmla="*/ 733425 w 762299"/>
              <a:gd name="connsiteY54" fmla="*/ 602753 h 800491"/>
              <a:gd name="connsiteX55" fmla="*/ 742949 w 762299"/>
              <a:gd name="connsiteY55" fmla="*/ 683715 h 800491"/>
              <a:gd name="connsiteX56" fmla="*/ 745331 w 762299"/>
              <a:gd name="connsiteY56" fmla="*/ 717051 h 800491"/>
              <a:gd name="connsiteX57" fmla="*/ 752475 w 762299"/>
              <a:gd name="connsiteY57" fmla="*/ 755152 h 800491"/>
              <a:gd name="connsiteX58" fmla="*/ 754857 w 762299"/>
              <a:gd name="connsiteY58" fmla="*/ 795633 h 800491"/>
              <a:gd name="connsiteX59" fmla="*/ 650081 w 762299"/>
              <a:gd name="connsiteY59" fmla="*/ 795633 h 800491"/>
              <a:gd name="connsiteX60" fmla="*/ 590550 w 762299"/>
              <a:gd name="connsiteY60" fmla="*/ 740864 h 800491"/>
              <a:gd name="connsiteX61" fmla="*/ 566737 w 762299"/>
              <a:gd name="connsiteY61" fmla="*/ 736102 h 800491"/>
              <a:gd name="connsiteX62" fmla="*/ 531019 w 762299"/>
              <a:gd name="connsiteY62" fmla="*/ 690858 h 800491"/>
              <a:gd name="connsiteX63" fmla="*/ 521494 w 762299"/>
              <a:gd name="connsiteY63" fmla="*/ 686096 h 800491"/>
              <a:gd name="connsiteX64" fmla="*/ 514350 w 762299"/>
              <a:gd name="connsiteY64" fmla="*/ 683714 h 800491"/>
              <a:gd name="connsiteX65" fmla="*/ 500062 w 762299"/>
              <a:gd name="connsiteY65" fmla="*/ 671808 h 800491"/>
              <a:gd name="connsiteX66" fmla="*/ 476250 w 762299"/>
              <a:gd name="connsiteY66" fmla="*/ 667046 h 800491"/>
              <a:gd name="connsiteX67" fmla="*/ 457200 w 762299"/>
              <a:gd name="connsiteY67" fmla="*/ 657521 h 800491"/>
              <a:gd name="connsiteX68" fmla="*/ 442912 w 762299"/>
              <a:gd name="connsiteY68" fmla="*/ 652758 h 800491"/>
              <a:gd name="connsiteX69" fmla="*/ 428625 w 762299"/>
              <a:gd name="connsiteY69" fmla="*/ 640852 h 800491"/>
              <a:gd name="connsiteX70" fmla="*/ 416719 w 762299"/>
              <a:gd name="connsiteY70" fmla="*/ 638471 h 800491"/>
              <a:gd name="connsiteX71" fmla="*/ 400050 w 762299"/>
              <a:gd name="connsiteY71" fmla="*/ 626564 h 800491"/>
              <a:gd name="connsiteX72" fmla="*/ 366712 w 762299"/>
              <a:gd name="connsiteY72" fmla="*/ 619421 h 800491"/>
              <a:gd name="connsiteX73" fmla="*/ 354806 w 762299"/>
              <a:gd name="connsiteY73" fmla="*/ 614658 h 800491"/>
              <a:gd name="connsiteX74" fmla="*/ 340519 w 762299"/>
              <a:gd name="connsiteY74" fmla="*/ 609896 h 800491"/>
              <a:gd name="connsiteX75" fmla="*/ 330994 w 762299"/>
              <a:gd name="connsiteY75" fmla="*/ 600371 h 800491"/>
              <a:gd name="connsiteX76" fmla="*/ 314325 w 762299"/>
              <a:gd name="connsiteY76" fmla="*/ 581321 h 800491"/>
              <a:gd name="connsiteX77" fmla="*/ 311944 w 762299"/>
              <a:gd name="connsiteY77" fmla="*/ 571796 h 800491"/>
              <a:gd name="connsiteX78" fmla="*/ 307181 w 762299"/>
              <a:gd name="connsiteY78" fmla="*/ 557508 h 800491"/>
              <a:gd name="connsiteX79" fmla="*/ 302419 w 762299"/>
              <a:gd name="connsiteY79" fmla="*/ 538458 h 800491"/>
              <a:gd name="connsiteX80" fmla="*/ 297656 w 762299"/>
              <a:gd name="connsiteY80" fmla="*/ 478927 h 800491"/>
              <a:gd name="connsiteX81" fmla="*/ 295275 w 762299"/>
              <a:gd name="connsiteY81" fmla="*/ 469402 h 800491"/>
              <a:gd name="connsiteX82" fmla="*/ 290512 w 762299"/>
              <a:gd name="connsiteY82" fmla="*/ 450352 h 800491"/>
              <a:gd name="connsiteX83" fmla="*/ 285750 w 762299"/>
              <a:gd name="connsiteY83" fmla="*/ 443208 h 800491"/>
              <a:gd name="connsiteX84" fmla="*/ 283369 w 762299"/>
              <a:gd name="connsiteY84" fmla="*/ 436064 h 800491"/>
              <a:gd name="connsiteX85" fmla="*/ 273844 w 762299"/>
              <a:gd name="connsiteY85" fmla="*/ 419396 h 800491"/>
              <a:gd name="connsiteX86" fmla="*/ 259556 w 762299"/>
              <a:gd name="connsiteY86" fmla="*/ 405108 h 800491"/>
              <a:gd name="connsiteX87" fmla="*/ 245269 w 762299"/>
              <a:gd name="connsiteY87" fmla="*/ 395583 h 800491"/>
              <a:gd name="connsiteX88" fmla="*/ 230981 w 762299"/>
              <a:gd name="connsiteY88" fmla="*/ 386058 h 800491"/>
              <a:gd name="connsiteX89" fmla="*/ 226219 w 762299"/>
              <a:gd name="connsiteY89" fmla="*/ 378914 h 800491"/>
              <a:gd name="connsiteX90" fmla="*/ 223837 w 762299"/>
              <a:gd name="connsiteY90" fmla="*/ 371771 h 800491"/>
              <a:gd name="connsiteX91" fmla="*/ 283368 w 762299"/>
              <a:gd name="connsiteY91" fmla="*/ 400345 h 800491"/>
              <a:gd name="connsiteX92" fmla="*/ 254794 w 762299"/>
              <a:gd name="connsiteY92" fmla="*/ 374151 h 800491"/>
              <a:gd name="connsiteX93" fmla="*/ 245268 w 762299"/>
              <a:gd name="connsiteY93" fmla="*/ 355102 h 800491"/>
              <a:gd name="connsiteX94" fmla="*/ 228600 w 762299"/>
              <a:gd name="connsiteY94" fmla="*/ 328908 h 800491"/>
              <a:gd name="connsiteX95" fmla="*/ 226219 w 762299"/>
              <a:gd name="connsiteY95" fmla="*/ 302714 h 800491"/>
              <a:gd name="connsiteX96" fmla="*/ 211931 w 762299"/>
              <a:gd name="connsiteY96" fmla="*/ 283664 h 800491"/>
              <a:gd name="connsiteX97" fmla="*/ 202406 w 762299"/>
              <a:gd name="connsiteY97" fmla="*/ 266996 h 800491"/>
              <a:gd name="connsiteX98" fmla="*/ 190499 w 762299"/>
              <a:gd name="connsiteY98" fmla="*/ 247945 h 800491"/>
              <a:gd name="connsiteX99" fmla="*/ 171450 w 762299"/>
              <a:gd name="connsiteY99" fmla="*/ 247946 h 800491"/>
              <a:gd name="connsiteX100" fmla="*/ 166687 w 762299"/>
              <a:gd name="connsiteY100" fmla="*/ 228896 h 800491"/>
              <a:gd name="connsiteX101" fmla="*/ 164306 w 762299"/>
              <a:gd name="connsiteY101" fmla="*/ 221752 h 800491"/>
              <a:gd name="connsiteX102" fmla="*/ 157162 w 762299"/>
              <a:gd name="connsiteY102" fmla="*/ 219371 h 800491"/>
              <a:gd name="connsiteX103" fmla="*/ 142875 w 762299"/>
              <a:gd name="connsiteY103" fmla="*/ 212227 h 800491"/>
              <a:gd name="connsiteX104" fmla="*/ 135731 w 762299"/>
              <a:gd name="connsiteY104" fmla="*/ 207464 h 800491"/>
              <a:gd name="connsiteX105" fmla="*/ 126206 w 762299"/>
              <a:gd name="connsiteY105" fmla="*/ 202702 h 800491"/>
              <a:gd name="connsiteX106" fmla="*/ 119062 w 762299"/>
              <a:gd name="connsiteY106" fmla="*/ 197939 h 800491"/>
              <a:gd name="connsiteX107" fmla="*/ 111919 w 762299"/>
              <a:gd name="connsiteY107" fmla="*/ 190796 h 800491"/>
              <a:gd name="connsiteX108" fmla="*/ 102394 w 762299"/>
              <a:gd name="connsiteY108" fmla="*/ 188414 h 800491"/>
              <a:gd name="connsiteX109" fmla="*/ 95250 w 762299"/>
              <a:gd name="connsiteY109" fmla="*/ 183652 h 800491"/>
              <a:gd name="connsiteX110" fmla="*/ 88106 w 762299"/>
              <a:gd name="connsiteY110" fmla="*/ 176508 h 800491"/>
              <a:gd name="connsiteX111" fmla="*/ 80962 w 762299"/>
              <a:gd name="connsiteY111" fmla="*/ 174127 h 800491"/>
              <a:gd name="connsiteX112" fmla="*/ 66675 w 762299"/>
              <a:gd name="connsiteY112" fmla="*/ 164602 h 800491"/>
              <a:gd name="connsiteX113" fmla="*/ 54769 w 762299"/>
              <a:gd name="connsiteY113" fmla="*/ 152696 h 800491"/>
              <a:gd name="connsiteX114" fmla="*/ 40481 w 762299"/>
              <a:gd name="connsiteY114" fmla="*/ 143171 h 800491"/>
              <a:gd name="connsiteX115" fmla="*/ 26194 w 762299"/>
              <a:gd name="connsiteY115" fmla="*/ 133646 h 800491"/>
              <a:gd name="connsiteX116" fmla="*/ 11906 w 762299"/>
              <a:gd name="connsiteY116" fmla="*/ 126502 h 800491"/>
              <a:gd name="connsiteX117" fmla="*/ 0 w 762299"/>
              <a:gd name="connsiteY117" fmla="*/ 102689 h 800491"/>
              <a:gd name="connsiteX118" fmla="*/ 4762 w 762299"/>
              <a:gd name="connsiteY118" fmla="*/ 64589 h 800491"/>
              <a:gd name="connsiteX119" fmla="*/ 9525 w 762299"/>
              <a:gd name="connsiteY119" fmla="*/ 57446 h 800491"/>
              <a:gd name="connsiteX120" fmla="*/ 16669 w 762299"/>
              <a:gd name="connsiteY120" fmla="*/ 43158 h 800491"/>
              <a:gd name="connsiteX121" fmla="*/ 7144 w 762299"/>
              <a:gd name="connsiteY121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92881 w 762299"/>
              <a:gd name="connsiteY11" fmla="*/ 16964 h 800491"/>
              <a:gd name="connsiteX12" fmla="*/ 233363 w 762299"/>
              <a:gd name="connsiteY12" fmla="*/ 43158 h 800491"/>
              <a:gd name="connsiteX13" fmla="*/ 223837 w 762299"/>
              <a:gd name="connsiteY13" fmla="*/ 95546 h 800491"/>
              <a:gd name="connsiteX14" fmla="*/ 247650 w 762299"/>
              <a:gd name="connsiteY14" fmla="*/ 112214 h 800491"/>
              <a:gd name="connsiteX15" fmla="*/ 292894 w 762299"/>
              <a:gd name="connsiteY15" fmla="*/ 83640 h 800491"/>
              <a:gd name="connsiteX16" fmla="*/ 266700 w 762299"/>
              <a:gd name="connsiteY16" fmla="*/ 128883 h 800491"/>
              <a:gd name="connsiteX17" fmla="*/ 316706 w 762299"/>
              <a:gd name="connsiteY17" fmla="*/ 109834 h 800491"/>
              <a:gd name="connsiteX18" fmla="*/ 290512 w 762299"/>
              <a:gd name="connsiteY18" fmla="*/ 150314 h 800491"/>
              <a:gd name="connsiteX19" fmla="*/ 366712 w 762299"/>
              <a:gd name="connsiteY19" fmla="*/ 152695 h 800491"/>
              <a:gd name="connsiteX20" fmla="*/ 316706 w 762299"/>
              <a:gd name="connsiteY20" fmla="*/ 219371 h 800491"/>
              <a:gd name="connsiteX21" fmla="*/ 366712 w 762299"/>
              <a:gd name="connsiteY21" fmla="*/ 216989 h 800491"/>
              <a:gd name="connsiteX22" fmla="*/ 314325 w 762299"/>
              <a:gd name="connsiteY22" fmla="*/ 290808 h 800491"/>
              <a:gd name="connsiteX23" fmla="*/ 388143 w 762299"/>
              <a:gd name="connsiteY23" fmla="*/ 283664 h 800491"/>
              <a:gd name="connsiteX24" fmla="*/ 333375 w 762299"/>
              <a:gd name="connsiteY24" fmla="*/ 307477 h 800491"/>
              <a:gd name="connsiteX25" fmla="*/ 338137 w 762299"/>
              <a:gd name="connsiteY25" fmla="*/ 314621 h 800491"/>
              <a:gd name="connsiteX26" fmla="*/ 352425 w 762299"/>
              <a:gd name="connsiteY26" fmla="*/ 317002 h 800491"/>
              <a:gd name="connsiteX27" fmla="*/ 426244 w 762299"/>
              <a:gd name="connsiteY27" fmla="*/ 314620 h 800491"/>
              <a:gd name="connsiteX28" fmla="*/ 366712 w 762299"/>
              <a:gd name="connsiteY28" fmla="*/ 326527 h 800491"/>
              <a:gd name="connsiteX29" fmla="*/ 371475 w 762299"/>
              <a:gd name="connsiteY29" fmla="*/ 333671 h 800491"/>
              <a:gd name="connsiteX30" fmla="*/ 385762 w 762299"/>
              <a:gd name="connsiteY30" fmla="*/ 343196 h 800491"/>
              <a:gd name="connsiteX31" fmla="*/ 390525 w 762299"/>
              <a:gd name="connsiteY31" fmla="*/ 350339 h 800491"/>
              <a:gd name="connsiteX32" fmla="*/ 450056 w 762299"/>
              <a:gd name="connsiteY32" fmla="*/ 352720 h 800491"/>
              <a:gd name="connsiteX33" fmla="*/ 407194 w 762299"/>
              <a:gd name="connsiteY33" fmla="*/ 367008 h 800491"/>
              <a:gd name="connsiteX34" fmla="*/ 421481 w 762299"/>
              <a:gd name="connsiteY34" fmla="*/ 374152 h 800491"/>
              <a:gd name="connsiteX35" fmla="*/ 442912 w 762299"/>
              <a:gd name="connsiteY35" fmla="*/ 393202 h 800491"/>
              <a:gd name="connsiteX36" fmla="*/ 495300 w 762299"/>
              <a:gd name="connsiteY36" fmla="*/ 390820 h 800491"/>
              <a:gd name="connsiteX37" fmla="*/ 461962 w 762299"/>
              <a:gd name="connsiteY37" fmla="*/ 431302 h 800491"/>
              <a:gd name="connsiteX38" fmla="*/ 514350 w 762299"/>
              <a:gd name="connsiteY38" fmla="*/ 445589 h 800491"/>
              <a:gd name="connsiteX39" fmla="*/ 473869 w 762299"/>
              <a:gd name="connsiteY39" fmla="*/ 488452 h 800491"/>
              <a:gd name="connsiteX40" fmla="*/ 476250 w 762299"/>
              <a:gd name="connsiteY40" fmla="*/ 495596 h 800491"/>
              <a:gd name="connsiteX41" fmla="*/ 552449 w 762299"/>
              <a:gd name="connsiteY41" fmla="*/ 490833 h 800491"/>
              <a:gd name="connsiteX42" fmla="*/ 504825 w 762299"/>
              <a:gd name="connsiteY42" fmla="*/ 517027 h 800491"/>
              <a:gd name="connsiteX43" fmla="*/ 540544 w 762299"/>
              <a:gd name="connsiteY43" fmla="*/ 521789 h 800491"/>
              <a:gd name="connsiteX44" fmla="*/ 573881 w 762299"/>
              <a:gd name="connsiteY44" fmla="*/ 528933 h 800491"/>
              <a:gd name="connsiteX45" fmla="*/ 581025 w 762299"/>
              <a:gd name="connsiteY45" fmla="*/ 533696 h 800491"/>
              <a:gd name="connsiteX46" fmla="*/ 592931 w 762299"/>
              <a:gd name="connsiteY46" fmla="*/ 536077 h 800491"/>
              <a:gd name="connsiteX47" fmla="*/ 600075 w 762299"/>
              <a:gd name="connsiteY47" fmla="*/ 538458 h 800491"/>
              <a:gd name="connsiteX48" fmla="*/ 623887 w 762299"/>
              <a:gd name="connsiteY48" fmla="*/ 543221 h 800491"/>
              <a:gd name="connsiteX49" fmla="*/ 621506 w 762299"/>
              <a:gd name="connsiteY49" fmla="*/ 555127 h 800491"/>
              <a:gd name="connsiteX50" fmla="*/ 638175 w 762299"/>
              <a:gd name="connsiteY50" fmla="*/ 571796 h 800491"/>
              <a:gd name="connsiteX51" fmla="*/ 640556 w 762299"/>
              <a:gd name="connsiteY51" fmla="*/ 578939 h 800491"/>
              <a:gd name="connsiteX52" fmla="*/ 690562 w 762299"/>
              <a:gd name="connsiteY52" fmla="*/ 578939 h 800491"/>
              <a:gd name="connsiteX53" fmla="*/ 733425 w 762299"/>
              <a:gd name="connsiteY53" fmla="*/ 602753 h 800491"/>
              <a:gd name="connsiteX54" fmla="*/ 742949 w 762299"/>
              <a:gd name="connsiteY54" fmla="*/ 683715 h 800491"/>
              <a:gd name="connsiteX55" fmla="*/ 745331 w 762299"/>
              <a:gd name="connsiteY55" fmla="*/ 717051 h 800491"/>
              <a:gd name="connsiteX56" fmla="*/ 752475 w 762299"/>
              <a:gd name="connsiteY56" fmla="*/ 755152 h 800491"/>
              <a:gd name="connsiteX57" fmla="*/ 754857 w 762299"/>
              <a:gd name="connsiteY57" fmla="*/ 795633 h 800491"/>
              <a:gd name="connsiteX58" fmla="*/ 650081 w 762299"/>
              <a:gd name="connsiteY58" fmla="*/ 795633 h 800491"/>
              <a:gd name="connsiteX59" fmla="*/ 590550 w 762299"/>
              <a:gd name="connsiteY59" fmla="*/ 740864 h 800491"/>
              <a:gd name="connsiteX60" fmla="*/ 566737 w 762299"/>
              <a:gd name="connsiteY60" fmla="*/ 736102 h 800491"/>
              <a:gd name="connsiteX61" fmla="*/ 531019 w 762299"/>
              <a:gd name="connsiteY61" fmla="*/ 690858 h 800491"/>
              <a:gd name="connsiteX62" fmla="*/ 521494 w 762299"/>
              <a:gd name="connsiteY62" fmla="*/ 686096 h 800491"/>
              <a:gd name="connsiteX63" fmla="*/ 514350 w 762299"/>
              <a:gd name="connsiteY63" fmla="*/ 683714 h 800491"/>
              <a:gd name="connsiteX64" fmla="*/ 500062 w 762299"/>
              <a:gd name="connsiteY64" fmla="*/ 671808 h 800491"/>
              <a:gd name="connsiteX65" fmla="*/ 476250 w 762299"/>
              <a:gd name="connsiteY65" fmla="*/ 667046 h 800491"/>
              <a:gd name="connsiteX66" fmla="*/ 457200 w 762299"/>
              <a:gd name="connsiteY66" fmla="*/ 657521 h 800491"/>
              <a:gd name="connsiteX67" fmla="*/ 442912 w 762299"/>
              <a:gd name="connsiteY67" fmla="*/ 652758 h 800491"/>
              <a:gd name="connsiteX68" fmla="*/ 428625 w 762299"/>
              <a:gd name="connsiteY68" fmla="*/ 640852 h 800491"/>
              <a:gd name="connsiteX69" fmla="*/ 416719 w 762299"/>
              <a:gd name="connsiteY69" fmla="*/ 638471 h 800491"/>
              <a:gd name="connsiteX70" fmla="*/ 400050 w 762299"/>
              <a:gd name="connsiteY70" fmla="*/ 626564 h 800491"/>
              <a:gd name="connsiteX71" fmla="*/ 366712 w 762299"/>
              <a:gd name="connsiteY71" fmla="*/ 619421 h 800491"/>
              <a:gd name="connsiteX72" fmla="*/ 354806 w 762299"/>
              <a:gd name="connsiteY72" fmla="*/ 614658 h 800491"/>
              <a:gd name="connsiteX73" fmla="*/ 340519 w 762299"/>
              <a:gd name="connsiteY73" fmla="*/ 609896 h 800491"/>
              <a:gd name="connsiteX74" fmla="*/ 330994 w 762299"/>
              <a:gd name="connsiteY74" fmla="*/ 600371 h 800491"/>
              <a:gd name="connsiteX75" fmla="*/ 314325 w 762299"/>
              <a:gd name="connsiteY75" fmla="*/ 581321 h 800491"/>
              <a:gd name="connsiteX76" fmla="*/ 311944 w 762299"/>
              <a:gd name="connsiteY76" fmla="*/ 571796 h 800491"/>
              <a:gd name="connsiteX77" fmla="*/ 307181 w 762299"/>
              <a:gd name="connsiteY77" fmla="*/ 557508 h 800491"/>
              <a:gd name="connsiteX78" fmla="*/ 302419 w 762299"/>
              <a:gd name="connsiteY78" fmla="*/ 538458 h 800491"/>
              <a:gd name="connsiteX79" fmla="*/ 297656 w 762299"/>
              <a:gd name="connsiteY79" fmla="*/ 478927 h 800491"/>
              <a:gd name="connsiteX80" fmla="*/ 295275 w 762299"/>
              <a:gd name="connsiteY80" fmla="*/ 469402 h 800491"/>
              <a:gd name="connsiteX81" fmla="*/ 290512 w 762299"/>
              <a:gd name="connsiteY81" fmla="*/ 450352 h 800491"/>
              <a:gd name="connsiteX82" fmla="*/ 285750 w 762299"/>
              <a:gd name="connsiteY82" fmla="*/ 443208 h 800491"/>
              <a:gd name="connsiteX83" fmla="*/ 283369 w 762299"/>
              <a:gd name="connsiteY83" fmla="*/ 436064 h 800491"/>
              <a:gd name="connsiteX84" fmla="*/ 273844 w 762299"/>
              <a:gd name="connsiteY84" fmla="*/ 419396 h 800491"/>
              <a:gd name="connsiteX85" fmla="*/ 259556 w 762299"/>
              <a:gd name="connsiteY85" fmla="*/ 405108 h 800491"/>
              <a:gd name="connsiteX86" fmla="*/ 245269 w 762299"/>
              <a:gd name="connsiteY86" fmla="*/ 395583 h 800491"/>
              <a:gd name="connsiteX87" fmla="*/ 230981 w 762299"/>
              <a:gd name="connsiteY87" fmla="*/ 386058 h 800491"/>
              <a:gd name="connsiteX88" fmla="*/ 226219 w 762299"/>
              <a:gd name="connsiteY88" fmla="*/ 378914 h 800491"/>
              <a:gd name="connsiteX89" fmla="*/ 223837 w 762299"/>
              <a:gd name="connsiteY89" fmla="*/ 371771 h 800491"/>
              <a:gd name="connsiteX90" fmla="*/ 283368 w 762299"/>
              <a:gd name="connsiteY90" fmla="*/ 400345 h 800491"/>
              <a:gd name="connsiteX91" fmla="*/ 254794 w 762299"/>
              <a:gd name="connsiteY91" fmla="*/ 374151 h 800491"/>
              <a:gd name="connsiteX92" fmla="*/ 245268 w 762299"/>
              <a:gd name="connsiteY92" fmla="*/ 355102 h 800491"/>
              <a:gd name="connsiteX93" fmla="*/ 228600 w 762299"/>
              <a:gd name="connsiteY93" fmla="*/ 328908 h 800491"/>
              <a:gd name="connsiteX94" fmla="*/ 226219 w 762299"/>
              <a:gd name="connsiteY94" fmla="*/ 302714 h 800491"/>
              <a:gd name="connsiteX95" fmla="*/ 211931 w 762299"/>
              <a:gd name="connsiteY95" fmla="*/ 283664 h 800491"/>
              <a:gd name="connsiteX96" fmla="*/ 202406 w 762299"/>
              <a:gd name="connsiteY96" fmla="*/ 266996 h 800491"/>
              <a:gd name="connsiteX97" fmla="*/ 190499 w 762299"/>
              <a:gd name="connsiteY97" fmla="*/ 247945 h 800491"/>
              <a:gd name="connsiteX98" fmla="*/ 171450 w 762299"/>
              <a:gd name="connsiteY98" fmla="*/ 247946 h 800491"/>
              <a:gd name="connsiteX99" fmla="*/ 166687 w 762299"/>
              <a:gd name="connsiteY99" fmla="*/ 228896 h 800491"/>
              <a:gd name="connsiteX100" fmla="*/ 164306 w 762299"/>
              <a:gd name="connsiteY100" fmla="*/ 221752 h 800491"/>
              <a:gd name="connsiteX101" fmla="*/ 157162 w 762299"/>
              <a:gd name="connsiteY101" fmla="*/ 219371 h 800491"/>
              <a:gd name="connsiteX102" fmla="*/ 142875 w 762299"/>
              <a:gd name="connsiteY102" fmla="*/ 212227 h 800491"/>
              <a:gd name="connsiteX103" fmla="*/ 135731 w 762299"/>
              <a:gd name="connsiteY103" fmla="*/ 207464 h 800491"/>
              <a:gd name="connsiteX104" fmla="*/ 126206 w 762299"/>
              <a:gd name="connsiteY104" fmla="*/ 202702 h 800491"/>
              <a:gd name="connsiteX105" fmla="*/ 119062 w 762299"/>
              <a:gd name="connsiteY105" fmla="*/ 197939 h 800491"/>
              <a:gd name="connsiteX106" fmla="*/ 111919 w 762299"/>
              <a:gd name="connsiteY106" fmla="*/ 190796 h 800491"/>
              <a:gd name="connsiteX107" fmla="*/ 102394 w 762299"/>
              <a:gd name="connsiteY107" fmla="*/ 188414 h 800491"/>
              <a:gd name="connsiteX108" fmla="*/ 95250 w 762299"/>
              <a:gd name="connsiteY108" fmla="*/ 183652 h 800491"/>
              <a:gd name="connsiteX109" fmla="*/ 88106 w 762299"/>
              <a:gd name="connsiteY109" fmla="*/ 176508 h 800491"/>
              <a:gd name="connsiteX110" fmla="*/ 80962 w 762299"/>
              <a:gd name="connsiteY110" fmla="*/ 174127 h 800491"/>
              <a:gd name="connsiteX111" fmla="*/ 66675 w 762299"/>
              <a:gd name="connsiteY111" fmla="*/ 164602 h 800491"/>
              <a:gd name="connsiteX112" fmla="*/ 54769 w 762299"/>
              <a:gd name="connsiteY112" fmla="*/ 152696 h 800491"/>
              <a:gd name="connsiteX113" fmla="*/ 40481 w 762299"/>
              <a:gd name="connsiteY113" fmla="*/ 143171 h 800491"/>
              <a:gd name="connsiteX114" fmla="*/ 26194 w 762299"/>
              <a:gd name="connsiteY114" fmla="*/ 133646 h 800491"/>
              <a:gd name="connsiteX115" fmla="*/ 11906 w 762299"/>
              <a:gd name="connsiteY115" fmla="*/ 126502 h 800491"/>
              <a:gd name="connsiteX116" fmla="*/ 0 w 762299"/>
              <a:gd name="connsiteY116" fmla="*/ 102689 h 800491"/>
              <a:gd name="connsiteX117" fmla="*/ 4762 w 762299"/>
              <a:gd name="connsiteY117" fmla="*/ 64589 h 800491"/>
              <a:gd name="connsiteX118" fmla="*/ 9525 w 762299"/>
              <a:gd name="connsiteY118" fmla="*/ 57446 h 800491"/>
              <a:gd name="connsiteX119" fmla="*/ 16669 w 762299"/>
              <a:gd name="connsiteY119" fmla="*/ 43158 h 800491"/>
              <a:gd name="connsiteX120" fmla="*/ 7144 w 762299"/>
              <a:gd name="connsiteY120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92881 w 762299"/>
              <a:gd name="connsiteY10" fmla="*/ 16964 h 800491"/>
              <a:gd name="connsiteX11" fmla="*/ 233363 w 762299"/>
              <a:gd name="connsiteY11" fmla="*/ 43158 h 800491"/>
              <a:gd name="connsiteX12" fmla="*/ 223837 w 762299"/>
              <a:gd name="connsiteY12" fmla="*/ 95546 h 800491"/>
              <a:gd name="connsiteX13" fmla="*/ 247650 w 762299"/>
              <a:gd name="connsiteY13" fmla="*/ 112214 h 800491"/>
              <a:gd name="connsiteX14" fmla="*/ 292894 w 762299"/>
              <a:gd name="connsiteY14" fmla="*/ 83640 h 800491"/>
              <a:gd name="connsiteX15" fmla="*/ 266700 w 762299"/>
              <a:gd name="connsiteY15" fmla="*/ 128883 h 800491"/>
              <a:gd name="connsiteX16" fmla="*/ 316706 w 762299"/>
              <a:gd name="connsiteY16" fmla="*/ 109834 h 800491"/>
              <a:gd name="connsiteX17" fmla="*/ 290512 w 762299"/>
              <a:gd name="connsiteY17" fmla="*/ 150314 h 800491"/>
              <a:gd name="connsiteX18" fmla="*/ 366712 w 762299"/>
              <a:gd name="connsiteY18" fmla="*/ 152695 h 800491"/>
              <a:gd name="connsiteX19" fmla="*/ 316706 w 762299"/>
              <a:gd name="connsiteY19" fmla="*/ 219371 h 800491"/>
              <a:gd name="connsiteX20" fmla="*/ 366712 w 762299"/>
              <a:gd name="connsiteY20" fmla="*/ 216989 h 800491"/>
              <a:gd name="connsiteX21" fmla="*/ 314325 w 762299"/>
              <a:gd name="connsiteY21" fmla="*/ 290808 h 800491"/>
              <a:gd name="connsiteX22" fmla="*/ 388143 w 762299"/>
              <a:gd name="connsiteY22" fmla="*/ 283664 h 800491"/>
              <a:gd name="connsiteX23" fmla="*/ 333375 w 762299"/>
              <a:gd name="connsiteY23" fmla="*/ 307477 h 800491"/>
              <a:gd name="connsiteX24" fmla="*/ 338137 w 762299"/>
              <a:gd name="connsiteY24" fmla="*/ 314621 h 800491"/>
              <a:gd name="connsiteX25" fmla="*/ 352425 w 762299"/>
              <a:gd name="connsiteY25" fmla="*/ 317002 h 800491"/>
              <a:gd name="connsiteX26" fmla="*/ 426244 w 762299"/>
              <a:gd name="connsiteY26" fmla="*/ 314620 h 800491"/>
              <a:gd name="connsiteX27" fmla="*/ 366712 w 762299"/>
              <a:gd name="connsiteY27" fmla="*/ 326527 h 800491"/>
              <a:gd name="connsiteX28" fmla="*/ 371475 w 762299"/>
              <a:gd name="connsiteY28" fmla="*/ 333671 h 800491"/>
              <a:gd name="connsiteX29" fmla="*/ 385762 w 762299"/>
              <a:gd name="connsiteY29" fmla="*/ 343196 h 800491"/>
              <a:gd name="connsiteX30" fmla="*/ 390525 w 762299"/>
              <a:gd name="connsiteY30" fmla="*/ 350339 h 800491"/>
              <a:gd name="connsiteX31" fmla="*/ 450056 w 762299"/>
              <a:gd name="connsiteY31" fmla="*/ 352720 h 800491"/>
              <a:gd name="connsiteX32" fmla="*/ 407194 w 762299"/>
              <a:gd name="connsiteY32" fmla="*/ 367008 h 800491"/>
              <a:gd name="connsiteX33" fmla="*/ 421481 w 762299"/>
              <a:gd name="connsiteY33" fmla="*/ 374152 h 800491"/>
              <a:gd name="connsiteX34" fmla="*/ 442912 w 762299"/>
              <a:gd name="connsiteY34" fmla="*/ 393202 h 800491"/>
              <a:gd name="connsiteX35" fmla="*/ 495300 w 762299"/>
              <a:gd name="connsiteY35" fmla="*/ 390820 h 800491"/>
              <a:gd name="connsiteX36" fmla="*/ 461962 w 762299"/>
              <a:gd name="connsiteY36" fmla="*/ 431302 h 800491"/>
              <a:gd name="connsiteX37" fmla="*/ 514350 w 762299"/>
              <a:gd name="connsiteY37" fmla="*/ 445589 h 800491"/>
              <a:gd name="connsiteX38" fmla="*/ 473869 w 762299"/>
              <a:gd name="connsiteY38" fmla="*/ 488452 h 800491"/>
              <a:gd name="connsiteX39" fmla="*/ 476250 w 762299"/>
              <a:gd name="connsiteY39" fmla="*/ 495596 h 800491"/>
              <a:gd name="connsiteX40" fmla="*/ 552449 w 762299"/>
              <a:gd name="connsiteY40" fmla="*/ 490833 h 800491"/>
              <a:gd name="connsiteX41" fmla="*/ 504825 w 762299"/>
              <a:gd name="connsiteY41" fmla="*/ 517027 h 800491"/>
              <a:gd name="connsiteX42" fmla="*/ 540544 w 762299"/>
              <a:gd name="connsiteY42" fmla="*/ 521789 h 800491"/>
              <a:gd name="connsiteX43" fmla="*/ 573881 w 762299"/>
              <a:gd name="connsiteY43" fmla="*/ 528933 h 800491"/>
              <a:gd name="connsiteX44" fmla="*/ 581025 w 762299"/>
              <a:gd name="connsiteY44" fmla="*/ 533696 h 800491"/>
              <a:gd name="connsiteX45" fmla="*/ 592931 w 762299"/>
              <a:gd name="connsiteY45" fmla="*/ 536077 h 800491"/>
              <a:gd name="connsiteX46" fmla="*/ 600075 w 762299"/>
              <a:gd name="connsiteY46" fmla="*/ 538458 h 800491"/>
              <a:gd name="connsiteX47" fmla="*/ 623887 w 762299"/>
              <a:gd name="connsiteY47" fmla="*/ 543221 h 800491"/>
              <a:gd name="connsiteX48" fmla="*/ 621506 w 762299"/>
              <a:gd name="connsiteY48" fmla="*/ 555127 h 800491"/>
              <a:gd name="connsiteX49" fmla="*/ 638175 w 762299"/>
              <a:gd name="connsiteY49" fmla="*/ 571796 h 800491"/>
              <a:gd name="connsiteX50" fmla="*/ 640556 w 762299"/>
              <a:gd name="connsiteY50" fmla="*/ 578939 h 800491"/>
              <a:gd name="connsiteX51" fmla="*/ 690562 w 762299"/>
              <a:gd name="connsiteY51" fmla="*/ 578939 h 800491"/>
              <a:gd name="connsiteX52" fmla="*/ 733425 w 762299"/>
              <a:gd name="connsiteY52" fmla="*/ 602753 h 800491"/>
              <a:gd name="connsiteX53" fmla="*/ 742949 w 762299"/>
              <a:gd name="connsiteY53" fmla="*/ 683715 h 800491"/>
              <a:gd name="connsiteX54" fmla="*/ 745331 w 762299"/>
              <a:gd name="connsiteY54" fmla="*/ 717051 h 800491"/>
              <a:gd name="connsiteX55" fmla="*/ 752475 w 762299"/>
              <a:gd name="connsiteY55" fmla="*/ 755152 h 800491"/>
              <a:gd name="connsiteX56" fmla="*/ 754857 w 762299"/>
              <a:gd name="connsiteY56" fmla="*/ 795633 h 800491"/>
              <a:gd name="connsiteX57" fmla="*/ 650081 w 762299"/>
              <a:gd name="connsiteY57" fmla="*/ 795633 h 800491"/>
              <a:gd name="connsiteX58" fmla="*/ 590550 w 762299"/>
              <a:gd name="connsiteY58" fmla="*/ 740864 h 800491"/>
              <a:gd name="connsiteX59" fmla="*/ 566737 w 762299"/>
              <a:gd name="connsiteY59" fmla="*/ 736102 h 800491"/>
              <a:gd name="connsiteX60" fmla="*/ 531019 w 762299"/>
              <a:gd name="connsiteY60" fmla="*/ 690858 h 800491"/>
              <a:gd name="connsiteX61" fmla="*/ 521494 w 762299"/>
              <a:gd name="connsiteY61" fmla="*/ 686096 h 800491"/>
              <a:gd name="connsiteX62" fmla="*/ 514350 w 762299"/>
              <a:gd name="connsiteY62" fmla="*/ 683714 h 800491"/>
              <a:gd name="connsiteX63" fmla="*/ 500062 w 762299"/>
              <a:gd name="connsiteY63" fmla="*/ 671808 h 800491"/>
              <a:gd name="connsiteX64" fmla="*/ 476250 w 762299"/>
              <a:gd name="connsiteY64" fmla="*/ 667046 h 800491"/>
              <a:gd name="connsiteX65" fmla="*/ 457200 w 762299"/>
              <a:gd name="connsiteY65" fmla="*/ 657521 h 800491"/>
              <a:gd name="connsiteX66" fmla="*/ 442912 w 762299"/>
              <a:gd name="connsiteY66" fmla="*/ 652758 h 800491"/>
              <a:gd name="connsiteX67" fmla="*/ 428625 w 762299"/>
              <a:gd name="connsiteY67" fmla="*/ 640852 h 800491"/>
              <a:gd name="connsiteX68" fmla="*/ 416719 w 762299"/>
              <a:gd name="connsiteY68" fmla="*/ 638471 h 800491"/>
              <a:gd name="connsiteX69" fmla="*/ 400050 w 762299"/>
              <a:gd name="connsiteY69" fmla="*/ 626564 h 800491"/>
              <a:gd name="connsiteX70" fmla="*/ 366712 w 762299"/>
              <a:gd name="connsiteY70" fmla="*/ 619421 h 800491"/>
              <a:gd name="connsiteX71" fmla="*/ 354806 w 762299"/>
              <a:gd name="connsiteY71" fmla="*/ 614658 h 800491"/>
              <a:gd name="connsiteX72" fmla="*/ 340519 w 762299"/>
              <a:gd name="connsiteY72" fmla="*/ 609896 h 800491"/>
              <a:gd name="connsiteX73" fmla="*/ 330994 w 762299"/>
              <a:gd name="connsiteY73" fmla="*/ 600371 h 800491"/>
              <a:gd name="connsiteX74" fmla="*/ 314325 w 762299"/>
              <a:gd name="connsiteY74" fmla="*/ 581321 h 800491"/>
              <a:gd name="connsiteX75" fmla="*/ 311944 w 762299"/>
              <a:gd name="connsiteY75" fmla="*/ 571796 h 800491"/>
              <a:gd name="connsiteX76" fmla="*/ 307181 w 762299"/>
              <a:gd name="connsiteY76" fmla="*/ 557508 h 800491"/>
              <a:gd name="connsiteX77" fmla="*/ 302419 w 762299"/>
              <a:gd name="connsiteY77" fmla="*/ 538458 h 800491"/>
              <a:gd name="connsiteX78" fmla="*/ 297656 w 762299"/>
              <a:gd name="connsiteY78" fmla="*/ 478927 h 800491"/>
              <a:gd name="connsiteX79" fmla="*/ 295275 w 762299"/>
              <a:gd name="connsiteY79" fmla="*/ 469402 h 800491"/>
              <a:gd name="connsiteX80" fmla="*/ 290512 w 762299"/>
              <a:gd name="connsiteY80" fmla="*/ 450352 h 800491"/>
              <a:gd name="connsiteX81" fmla="*/ 285750 w 762299"/>
              <a:gd name="connsiteY81" fmla="*/ 443208 h 800491"/>
              <a:gd name="connsiteX82" fmla="*/ 283369 w 762299"/>
              <a:gd name="connsiteY82" fmla="*/ 436064 h 800491"/>
              <a:gd name="connsiteX83" fmla="*/ 273844 w 762299"/>
              <a:gd name="connsiteY83" fmla="*/ 419396 h 800491"/>
              <a:gd name="connsiteX84" fmla="*/ 259556 w 762299"/>
              <a:gd name="connsiteY84" fmla="*/ 405108 h 800491"/>
              <a:gd name="connsiteX85" fmla="*/ 245269 w 762299"/>
              <a:gd name="connsiteY85" fmla="*/ 395583 h 800491"/>
              <a:gd name="connsiteX86" fmla="*/ 230981 w 762299"/>
              <a:gd name="connsiteY86" fmla="*/ 386058 h 800491"/>
              <a:gd name="connsiteX87" fmla="*/ 226219 w 762299"/>
              <a:gd name="connsiteY87" fmla="*/ 378914 h 800491"/>
              <a:gd name="connsiteX88" fmla="*/ 223837 w 762299"/>
              <a:gd name="connsiteY88" fmla="*/ 371771 h 800491"/>
              <a:gd name="connsiteX89" fmla="*/ 283368 w 762299"/>
              <a:gd name="connsiteY89" fmla="*/ 400345 h 800491"/>
              <a:gd name="connsiteX90" fmla="*/ 254794 w 762299"/>
              <a:gd name="connsiteY90" fmla="*/ 374151 h 800491"/>
              <a:gd name="connsiteX91" fmla="*/ 245268 w 762299"/>
              <a:gd name="connsiteY91" fmla="*/ 355102 h 800491"/>
              <a:gd name="connsiteX92" fmla="*/ 228600 w 762299"/>
              <a:gd name="connsiteY92" fmla="*/ 328908 h 800491"/>
              <a:gd name="connsiteX93" fmla="*/ 226219 w 762299"/>
              <a:gd name="connsiteY93" fmla="*/ 302714 h 800491"/>
              <a:gd name="connsiteX94" fmla="*/ 211931 w 762299"/>
              <a:gd name="connsiteY94" fmla="*/ 283664 h 800491"/>
              <a:gd name="connsiteX95" fmla="*/ 202406 w 762299"/>
              <a:gd name="connsiteY95" fmla="*/ 266996 h 800491"/>
              <a:gd name="connsiteX96" fmla="*/ 190499 w 762299"/>
              <a:gd name="connsiteY96" fmla="*/ 247945 h 800491"/>
              <a:gd name="connsiteX97" fmla="*/ 171450 w 762299"/>
              <a:gd name="connsiteY97" fmla="*/ 247946 h 800491"/>
              <a:gd name="connsiteX98" fmla="*/ 166687 w 762299"/>
              <a:gd name="connsiteY98" fmla="*/ 228896 h 800491"/>
              <a:gd name="connsiteX99" fmla="*/ 164306 w 762299"/>
              <a:gd name="connsiteY99" fmla="*/ 221752 h 800491"/>
              <a:gd name="connsiteX100" fmla="*/ 157162 w 762299"/>
              <a:gd name="connsiteY100" fmla="*/ 219371 h 800491"/>
              <a:gd name="connsiteX101" fmla="*/ 142875 w 762299"/>
              <a:gd name="connsiteY101" fmla="*/ 212227 h 800491"/>
              <a:gd name="connsiteX102" fmla="*/ 135731 w 762299"/>
              <a:gd name="connsiteY102" fmla="*/ 207464 h 800491"/>
              <a:gd name="connsiteX103" fmla="*/ 126206 w 762299"/>
              <a:gd name="connsiteY103" fmla="*/ 202702 h 800491"/>
              <a:gd name="connsiteX104" fmla="*/ 119062 w 762299"/>
              <a:gd name="connsiteY104" fmla="*/ 197939 h 800491"/>
              <a:gd name="connsiteX105" fmla="*/ 111919 w 762299"/>
              <a:gd name="connsiteY105" fmla="*/ 190796 h 800491"/>
              <a:gd name="connsiteX106" fmla="*/ 102394 w 762299"/>
              <a:gd name="connsiteY106" fmla="*/ 188414 h 800491"/>
              <a:gd name="connsiteX107" fmla="*/ 95250 w 762299"/>
              <a:gd name="connsiteY107" fmla="*/ 183652 h 800491"/>
              <a:gd name="connsiteX108" fmla="*/ 88106 w 762299"/>
              <a:gd name="connsiteY108" fmla="*/ 176508 h 800491"/>
              <a:gd name="connsiteX109" fmla="*/ 80962 w 762299"/>
              <a:gd name="connsiteY109" fmla="*/ 174127 h 800491"/>
              <a:gd name="connsiteX110" fmla="*/ 66675 w 762299"/>
              <a:gd name="connsiteY110" fmla="*/ 164602 h 800491"/>
              <a:gd name="connsiteX111" fmla="*/ 54769 w 762299"/>
              <a:gd name="connsiteY111" fmla="*/ 152696 h 800491"/>
              <a:gd name="connsiteX112" fmla="*/ 40481 w 762299"/>
              <a:gd name="connsiteY112" fmla="*/ 143171 h 800491"/>
              <a:gd name="connsiteX113" fmla="*/ 26194 w 762299"/>
              <a:gd name="connsiteY113" fmla="*/ 133646 h 800491"/>
              <a:gd name="connsiteX114" fmla="*/ 11906 w 762299"/>
              <a:gd name="connsiteY114" fmla="*/ 126502 h 800491"/>
              <a:gd name="connsiteX115" fmla="*/ 0 w 762299"/>
              <a:gd name="connsiteY115" fmla="*/ 102689 h 800491"/>
              <a:gd name="connsiteX116" fmla="*/ 4762 w 762299"/>
              <a:gd name="connsiteY116" fmla="*/ 64589 h 800491"/>
              <a:gd name="connsiteX117" fmla="*/ 9525 w 762299"/>
              <a:gd name="connsiteY117" fmla="*/ 57446 h 800491"/>
              <a:gd name="connsiteX118" fmla="*/ 16669 w 762299"/>
              <a:gd name="connsiteY118" fmla="*/ 43158 h 800491"/>
              <a:gd name="connsiteX119" fmla="*/ 7144 w 762299"/>
              <a:gd name="connsiteY119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76200 w 762299"/>
              <a:gd name="connsiteY6" fmla="*/ 19345 h 800491"/>
              <a:gd name="connsiteX7" fmla="*/ 107157 w 762299"/>
              <a:gd name="connsiteY7" fmla="*/ 26489 h 800491"/>
              <a:gd name="connsiteX8" fmla="*/ 138112 w 762299"/>
              <a:gd name="connsiteY8" fmla="*/ 28871 h 800491"/>
              <a:gd name="connsiteX9" fmla="*/ 192881 w 762299"/>
              <a:gd name="connsiteY9" fmla="*/ 16964 h 800491"/>
              <a:gd name="connsiteX10" fmla="*/ 233363 w 762299"/>
              <a:gd name="connsiteY10" fmla="*/ 43158 h 800491"/>
              <a:gd name="connsiteX11" fmla="*/ 223837 w 762299"/>
              <a:gd name="connsiteY11" fmla="*/ 95546 h 800491"/>
              <a:gd name="connsiteX12" fmla="*/ 247650 w 762299"/>
              <a:gd name="connsiteY12" fmla="*/ 112214 h 800491"/>
              <a:gd name="connsiteX13" fmla="*/ 292894 w 762299"/>
              <a:gd name="connsiteY13" fmla="*/ 83640 h 800491"/>
              <a:gd name="connsiteX14" fmla="*/ 266700 w 762299"/>
              <a:gd name="connsiteY14" fmla="*/ 128883 h 800491"/>
              <a:gd name="connsiteX15" fmla="*/ 316706 w 762299"/>
              <a:gd name="connsiteY15" fmla="*/ 109834 h 800491"/>
              <a:gd name="connsiteX16" fmla="*/ 290512 w 762299"/>
              <a:gd name="connsiteY16" fmla="*/ 150314 h 800491"/>
              <a:gd name="connsiteX17" fmla="*/ 366712 w 762299"/>
              <a:gd name="connsiteY17" fmla="*/ 152695 h 800491"/>
              <a:gd name="connsiteX18" fmla="*/ 316706 w 762299"/>
              <a:gd name="connsiteY18" fmla="*/ 219371 h 800491"/>
              <a:gd name="connsiteX19" fmla="*/ 366712 w 762299"/>
              <a:gd name="connsiteY19" fmla="*/ 216989 h 800491"/>
              <a:gd name="connsiteX20" fmla="*/ 314325 w 762299"/>
              <a:gd name="connsiteY20" fmla="*/ 290808 h 800491"/>
              <a:gd name="connsiteX21" fmla="*/ 388143 w 762299"/>
              <a:gd name="connsiteY21" fmla="*/ 283664 h 800491"/>
              <a:gd name="connsiteX22" fmla="*/ 333375 w 762299"/>
              <a:gd name="connsiteY22" fmla="*/ 307477 h 800491"/>
              <a:gd name="connsiteX23" fmla="*/ 338137 w 762299"/>
              <a:gd name="connsiteY23" fmla="*/ 314621 h 800491"/>
              <a:gd name="connsiteX24" fmla="*/ 352425 w 762299"/>
              <a:gd name="connsiteY24" fmla="*/ 317002 h 800491"/>
              <a:gd name="connsiteX25" fmla="*/ 426244 w 762299"/>
              <a:gd name="connsiteY25" fmla="*/ 314620 h 800491"/>
              <a:gd name="connsiteX26" fmla="*/ 366712 w 762299"/>
              <a:gd name="connsiteY26" fmla="*/ 326527 h 800491"/>
              <a:gd name="connsiteX27" fmla="*/ 371475 w 762299"/>
              <a:gd name="connsiteY27" fmla="*/ 333671 h 800491"/>
              <a:gd name="connsiteX28" fmla="*/ 385762 w 762299"/>
              <a:gd name="connsiteY28" fmla="*/ 343196 h 800491"/>
              <a:gd name="connsiteX29" fmla="*/ 390525 w 762299"/>
              <a:gd name="connsiteY29" fmla="*/ 350339 h 800491"/>
              <a:gd name="connsiteX30" fmla="*/ 450056 w 762299"/>
              <a:gd name="connsiteY30" fmla="*/ 352720 h 800491"/>
              <a:gd name="connsiteX31" fmla="*/ 407194 w 762299"/>
              <a:gd name="connsiteY31" fmla="*/ 367008 h 800491"/>
              <a:gd name="connsiteX32" fmla="*/ 421481 w 762299"/>
              <a:gd name="connsiteY32" fmla="*/ 374152 h 800491"/>
              <a:gd name="connsiteX33" fmla="*/ 442912 w 762299"/>
              <a:gd name="connsiteY33" fmla="*/ 393202 h 800491"/>
              <a:gd name="connsiteX34" fmla="*/ 495300 w 762299"/>
              <a:gd name="connsiteY34" fmla="*/ 390820 h 800491"/>
              <a:gd name="connsiteX35" fmla="*/ 461962 w 762299"/>
              <a:gd name="connsiteY35" fmla="*/ 431302 h 800491"/>
              <a:gd name="connsiteX36" fmla="*/ 514350 w 762299"/>
              <a:gd name="connsiteY36" fmla="*/ 445589 h 800491"/>
              <a:gd name="connsiteX37" fmla="*/ 473869 w 762299"/>
              <a:gd name="connsiteY37" fmla="*/ 488452 h 800491"/>
              <a:gd name="connsiteX38" fmla="*/ 476250 w 762299"/>
              <a:gd name="connsiteY38" fmla="*/ 495596 h 800491"/>
              <a:gd name="connsiteX39" fmla="*/ 552449 w 762299"/>
              <a:gd name="connsiteY39" fmla="*/ 490833 h 800491"/>
              <a:gd name="connsiteX40" fmla="*/ 504825 w 762299"/>
              <a:gd name="connsiteY40" fmla="*/ 517027 h 800491"/>
              <a:gd name="connsiteX41" fmla="*/ 540544 w 762299"/>
              <a:gd name="connsiteY41" fmla="*/ 521789 h 800491"/>
              <a:gd name="connsiteX42" fmla="*/ 573881 w 762299"/>
              <a:gd name="connsiteY42" fmla="*/ 528933 h 800491"/>
              <a:gd name="connsiteX43" fmla="*/ 581025 w 762299"/>
              <a:gd name="connsiteY43" fmla="*/ 533696 h 800491"/>
              <a:gd name="connsiteX44" fmla="*/ 592931 w 762299"/>
              <a:gd name="connsiteY44" fmla="*/ 536077 h 800491"/>
              <a:gd name="connsiteX45" fmla="*/ 600075 w 762299"/>
              <a:gd name="connsiteY45" fmla="*/ 538458 h 800491"/>
              <a:gd name="connsiteX46" fmla="*/ 623887 w 762299"/>
              <a:gd name="connsiteY46" fmla="*/ 543221 h 800491"/>
              <a:gd name="connsiteX47" fmla="*/ 621506 w 762299"/>
              <a:gd name="connsiteY47" fmla="*/ 555127 h 800491"/>
              <a:gd name="connsiteX48" fmla="*/ 638175 w 762299"/>
              <a:gd name="connsiteY48" fmla="*/ 571796 h 800491"/>
              <a:gd name="connsiteX49" fmla="*/ 640556 w 762299"/>
              <a:gd name="connsiteY49" fmla="*/ 578939 h 800491"/>
              <a:gd name="connsiteX50" fmla="*/ 690562 w 762299"/>
              <a:gd name="connsiteY50" fmla="*/ 578939 h 800491"/>
              <a:gd name="connsiteX51" fmla="*/ 733425 w 762299"/>
              <a:gd name="connsiteY51" fmla="*/ 602753 h 800491"/>
              <a:gd name="connsiteX52" fmla="*/ 742949 w 762299"/>
              <a:gd name="connsiteY52" fmla="*/ 683715 h 800491"/>
              <a:gd name="connsiteX53" fmla="*/ 745331 w 762299"/>
              <a:gd name="connsiteY53" fmla="*/ 717051 h 800491"/>
              <a:gd name="connsiteX54" fmla="*/ 752475 w 762299"/>
              <a:gd name="connsiteY54" fmla="*/ 755152 h 800491"/>
              <a:gd name="connsiteX55" fmla="*/ 754857 w 762299"/>
              <a:gd name="connsiteY55" fmla="*/ 795633 h 800491"/>
              <a:gd name="connsiteX56" fmla="*/ 650081 w 762299"/>
              <a:gd name="connsiteY56" fmla="*/ 795633 h 800491"/>
              <a:gd name="connsiteX57" fmla="*/ 590550 w 762299"/>
              <a:gd name="connsiteY57" fmla="*/ 740864 h 800491"/>
              <a:gd name="connsiteX58" fmla="*/ 566737 w 762299"/>
              <a:gd name="connsiteY58" fmla="*/ 736102 h 800491"/>
              <a:gd name="connsiteX59" fmla="*/ 531019 w 762299"/>
              <a:gd name="connsiteY59" fmla="*/ 690858 h 800491"/>
              <a:gd name="connsiteX60" fmla="*/ 521494 w 762299"/>
              <a:gd name="connsiteY60" fmla="*/ 686096 h 800491"/>
              <a:gd name="connsiteX61" fmla="*/ 514350 w 762299"/>
              <a:gd name="connsiteY61" fmla="*/ 683714 h 800491"/>
              <a:gd name="connsiteX62" fmla="*/ 500062 w 762299"/>
              <a:gd name="connsiteY62" fmla="*/ 671808 h 800491"/>
              <a:gd name="connsiteX63" fmla="*/ 476250 w 762299"/>
              <a:gd name="connsiteY63" fmla="*/ 667046 h 800491"/>
              <a:gd name="connsiteX64" fmla="*/ 457200 w 762299"/>
              <a:gd name="connsiteY64" fmla="*/ 657521 h 800491"/>
              <a:gd name="connsiteX65" fmla="*/ 442912 w 762299"/>
              <a:gd name="connsiteY65" fmla="*/ 652758 h 800491"/>
              <a:gd name="connsiteX66" fmla="*/ 428625 w 762299"/>
              <a:gd name="connsiteY66" fmla="*/ 640852 h 800491"/>
              <a:gd name="connsiteX67" fmla="*/ 416719 w 762299"/>
              <a:gd name="connsiteY67" fmla="*/ 638471 h 800491"/>
              <a:gd name="connsiteX68" fmla="*/ 400050 w 762299"/>
              <a:gd name="connsiteY68" fmla="*/ 626564 h 800491"/>
              <a:gd name="connsiteX69" fmla="*/ 366712 w 762299"/>
              <a:gd name="connsiteY69" fmla="*/ 619421 h 800491"/>
              <a:gd name="connsiteX70" fmla="*/ 354806 w 762299"/>
              <a:gd name="connsiteY70" fmla="*/ 614658 h 800491"/>
              <a:gd name="connsiteX71" fmla="*/ 340519 w 762299"/>
              <a:gd name="connsiteY71" fmla="*/ 609896 h 800491"/>
              <a:gd name="connsiteX72" fmla="*/ 330994 w 762299"/>
              <a:gd name="connsiteY72" fmla="*/ 600371 h 800491"/>
              <a:gd name="connsiteX73" fmla="*/ 314325 w 762299"/>
              <a:gd name="connsiteY73" fmla="*/ 581321 h 800491"/>
              <a:gd name="connsiteX74" fmla="*/ 311944 w 762299"/>
              <a:gd name="connsiteY74" fmla="*/ 571796 h 800491"/>
              <a:gd name="connsiteX75" fmla="*/ 307181 w 762299"/>
              <a:gd name="connsiteY75" fmla="*/ 557508 h 800491"/>
              <a:gd name="connsiteX76" fmla="*/ 302419 w 762299"/>
              <a:gd name="connsiteY76" fmla="*/ 538458 h 800491"/>
              <a:gd name="connsiteX77" fmla="*/ 297656 w 762299"/>
              <a:gd name="connsiteY77" fmla="*/ 478927 h 800491"/>
              <a:gd name="connsiteX78" fmla="*/ 295275 w 762299"/>
              <a:gd name="connsiteY78" fmla="*/ 469402 h 800491"/>
              <a:gd name="connsiteX79" fmla="*/ 290512 w 762299"/>
              <a:gd name="connsiteY79" fmla="*/ 450352 h 800491"/>
              <a:gd name="connsiteX80" fmla="*/ 285750 w 762299"/>
              <a:gd name="connsiteY80" fmla="*/ 443208 h 800491"/>
              <a:gd name="connsiteX81" fmla="*/ 283369 w 762299"/>
              <a:gd name="connsiteY81" fmla="*/ 436064 h 800491"/>
              <a:gd name="connsiteX82" fmla="*/ 273844 w 762299"/>
              <a:gd name="connsiteY82" fmla="*/ 419396 h 800491"/>
              <a:gd name="connsiteX83" fmla="*/ 259556 w 762299"/>
              <a:gd name="connsiteY83" fmla="*/ 405108 h 800491"/>
              <a:gd name="connsiteX84" fmla="*/ 245269 w 762299"/>
              <a:gd name="connsiteY84" fmla="*/ 395583 h 800491"/>
              <a:gd name="connsiteX85" fmla="*/ 230981 w 762299"/>
              <a:gd name="connsiteY85" fmla="*/ 386058 h 800491"/>
              <a:gd name="connsiteX86" fmla="*/ 226219 w 762299"/>
              <a:gd name="connsiteY86" fmla="*/ 378914 h 800491"/>
              <a:gd name="connsiteX87" fmla="*/ 223837 w 762299"/>
              <a:gd name="connsiteY87" fmla="*/ 371771 h 800491"/>
              <a:gd name="connsiteX88" fmla="*/ 283368 w 762299"/>
              <a:gd name="connsiteY88" fmla="*/ 400345 h 800491"/>
              <a:gd name="connsiteX89" fmla="*/ 254794 w 762299"/>
              <a:gd name="connsiteY89" fmla="*/ 374151 h 800491"/>
              <a:gd name="connsiteX90" fmla="*/ 245268 w 762299"/>
              <a:gd name="connsiteY90" fmla="*/ 355102 h 800491"/>
              <a:gd name="connsiteX91" fmla="*/ 228600 w 762299"/>
              <a:gd name="connsiteY91" fmla="*/ 328908 h 800491"/>
              <a:gd name="connsiteX92" fmla="*/ 226219 w 762299"/>
              <a:gd name="connsiteY92" fmla="*/ 302714 h 800491"/>
              <a:gd name="connsiteX93" fmla="*/ 211931 w 762299"/>
              <a:gd name="connsiteY93" fmla="*/ 283664 h 800491"/>
              <a:gd name="connsiteX94" fmla="*/ 202406 w 762299"/>
              <a:gd name="connsiteY94" fmla="*/ 266996 h 800491"/>
              <a:gd name="connsiteX95" fmla="*/ 190499 w 762299"/>
              <a:gd name="connsiteY95" fmla="*/ 247945 h 800491"/>
              <a:gd name="connsiteX96" fmla="*/ 171450 w 762299"/>
              <a:gd name="connsiteY96" fmla="*/ 247946 h 800491"/>
              <a:gd name="connsiteX97" fmla="*/ 166687 w 762299"/>
              <a:gd name="connsiteY97" fmla="*/ 228896 h 800491"/>
              <a:gd name="connsiteX98" fmla="*/ 164306 w 762299"/>
              <a:gd name="connsiteY98" fmla="*/ 221752 h 800491"/>
              <a:gd name="connsiteX99" fmla="*/ 157162 w 762299"/>
              <a:gd name="connsiteY99" fmla="*/ 219371 h 800491"/>
              <a:gd name="connsiteX100" fmla="*/ 142875 w 762299"/>
              <a:gd name="connsiteY100" fmla="*/ 212227 h 800491"/>
              <a:gd name="connsiteX101" fmla="*/ 135731 w 762299"/>
              <a:gd name="connsiteY101" fmla="*/ 207464 h 800491"/>
              <a:gd name="connsiteX102" fmla="*/ 126206 w 762299"/>
              <a:gd name="connsiteY102" fmla="*/ 202702 h 800491"/>
              <a:gd name="connsiteX103" fmla="*/ 119062 w 762299"/>
              <a:gd name="connsiteY103" fmla="*/ 197939 h 800491"/>
              <a:gd name="connsiteX104" fmla="*/ 111919 w 762299"/>
              <a:gd name="connsiteY104" fmla="*/ 190796 h 800491"/>
              <a:gd name="connsiteX105" fmla="*/ 102394 w 762299"/>
              <a:gd name="connsiteY105" fmla="*/ 188414 h 800491"/>
              <a:gd name="connsiteX106" fmla="*/ 95250 w 762299"/>
              <a:gd name="connsiteY106" fmla="*/ 183652 h 800491"/>
              <a:gd name="connsiteX107" fmla="*/ 88106 w 762299"/>
              <a:gd name="connsiteY107" fmla="*/ 176508 h 800491"/>
              <a:gd name="connsiteX108" fmla="*/ 80962 w 762299"/>
              <a:gd name="connsiteY108" fmla="*/ 174127 h 800491"/>
              <a:gd name="connsiteX109" fmla="*/ 66675 w 762299"/>
              <a:gd name="connsiteY109" fmla="*/ 164602 h 800491"/>
              <a:gd name="connsiteX110" fmla="*/ 54769 w 762299"/>
              <a:gd name="connsiteY110" fmla="*/ 152696 h 800491"/>
              <a:gd name="connsiteX111" fmla="*/ 40481 w 762299"/>
              <a:gd name="connsiteY111" fmla="*/ 143171 h 800491"/>
              <a:gd name="connsiteX112" fmla="*/ 26194 w 762299"/>
              <a:gd name="connsiteY112" fmla="*/ 133646 h 800491"/>
              <a:gd name="connsiteX113" fmla="*/ 11906 w 762299"/>
              <a:gd name="connsiteY113" fmla="*/ 126502 h 800491"/>
              <a:gd name="connsiteX114" fmla="*/ 0 w 762299"/>
              <a:gd name="connsiteY114" fmla="*/ 102689 h 800491"/>
              <a:gd name="connsiteX115" fmla="*/ 4762 w 762299"/>
              <a:gd name="connsiteY115" fmla="*/ 64589 h 800491"/>
              <a:gd name="connsiteX116" fmla="*/ 9525 w 762299"/>
              <a:gd name="connsiteY116" fmla="*/ 57446 h 800491"/>
              <a:gd name="connsiteX117" fmla="*/ 16669 w 762299"/>
              <a:gd name="connsiteY117" fmla="*/ 43158 h 800491"/>
              <a:gd name="connsiteX118" fmla="*/ 7144 w 762299"/>
              <a:gd name="connsiteY118" fmla="*/ 33633 h 800491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47650 w 762299"/>
              <a:gd name="connsiteY11" fmla="*/ 112663 h 800940"/>
              <a:gd name="connsiteX12" fmla="*/ 292894 w 762299"/>
              <a:gd name="connsiteY12" fmla="*/ 84089 h 800940"/>
              <a:gd name="connsiteX13" fmla="*/ 266700 w 762299"/>
              <a:gd name="connsiteY13" fmla="*/ 129332 h 800940"/>
              <a:gd name="connsiteX14" fmla="*/ 316706 w 762299"/>
              <a:gd name="connsiteY14" fmla="*/ 110283 h 800940"/>
              <a:gd name="connsiteX15" fmla="*/ 290512 w 762299"/>
              <a:gd name="connsiteY15" fmla="*/ 150763 h 800940"/>
              <a:gd name="connsiteX16" fmla="*/ 366712 w 762299"/>
              <a:gd name="connsiteY16" fmla="*/ 153144 h 800940"/>
              <a:gd name="connsiteX17" fmla="*/ 316706 w 762299"/>
              <a:gd name="connsiteY17" fmla="*/ 219820 h 800940"/>
              <a:gd name="connsiteX18" fmla="*/ 366712 w 762299"/>
              <a:gd name="connsiteY18" fmla="*/ 217438 h 800940"/>
              <a:gd name="connsiteX19" fmla="*/ 314325 w 762299"/>
              <a:gd name="connsiteY19" fmla="*/ 291257 h 800940"/>
              <a:gd name="connsiteX20" fmla="*/ 388143 w 762299"/>
              <a:gd name="connsiteY20" fmla="*/ 284113 h 800940"/>
              <a:gd name="connsiteX21" fmla="*/ 333375 w 762299"/>
              <a:gd name="connsiteY21" fmla="*/ 307926 h 800940"/>
              <a:gd name="connsiteX22" fmla="*/ 338137 w 762299"/>
              <a:gd name="connsiteY22" fmla="*/ 315070 h 800940"/>
              <a:gd name="connsiteX23" fmla="*/ 352425 w 762299"/>
              <a:gd name="connsiteY23" fmla="*/ 317451 h 800940"/>
              <a:gd name="connsiteX24" fmla="*/ 426244 w 762299"/>
              <a:gd name="connsiteY24" fmla="*/ 315069 h 800940"/>
              <a:gd name="connsiteX25" fmla="*/ 366712 w 762299"/>
              <a:gd name="connsiteY25" fmla="*/ 326976 h 800940"/>
              <a:gd name="connsiteX26" fmla="*/ 371475 w 762299"/>
              <a:gd name="connsiteY26" fmla="*/ 334120 h 800940"/>
              <a:gd name="connsiteX27" fmla="*/ 385762 w 762299"/>
              <a:gd name="connsiteY27" fmla="*/ 343645 h 800940"/>
              <a:gd name="connsiteX28" fmla="*/ 390525 w 762299"/>
              <a:gd name="connsiteY28" fmla="*/ 350788 h 800940"/>
              <a:gd name="connsiteX29" fmla="*/ 450056 w 762299"/>
              <a:gd name="connsiteY29" fmla="*/ 353169 h 800940"/>
              <a:gd name="connsiteX30" fmla="*/ 407194 w 762299"/>
              <a:gd name="connsiteY30" fmla="*/ 367457 h 800940"/>
              <a:gd name="connsiteX31" fmla="*/ 421481 w 762299"/>
              <a:gd name="connsiteY31" fmla="*/ 374601 h 800940"/>
              <a:gd name="connsiteX32" fmla="*/ 442912 w 762299"/>
              <a:gd name="connsiteY32" fmla="*/ 393651 h 800940"/>
              <a:gd name="connsiteX33" fmla="*/ 495300 w 762299"/>
              <a:gd name="connsiteY33" fmla="*/ 391269 h 800940"/>
              <a:gd name="connsiteX34" fmla="*/ 461962 w 762299"/>
              <a:gd name="connsiteY34" fmla="*/ 431751 h 800940"/>
              <a:gd name="connsiteX35" fmla="*/ 514350 w 762299"/>
              <a:gd name="connsiteY35" fmla="*/ 446038 h 800940"/>
              <a:gd name="connsiteX36" fmla="*/ 473869 w 762299"/>
              <a:gd name="connsiteY36" fmla="*/ 488901 h 800940"/>
              <a:gd name="connsiteX37" fmla="*/ 476250 w 762299"/>
              <a:gd name="connsiteY37" fmla="*/ 496045 h 800940"/>
              <a:gd name="connsiteX38" fmla="*/ 552449 w 762299"/>
              <a:gd name="connsiteY38" fmla="*/ 491282 h 800940"/>
              <a:gd name="connsiteX39" fmla="*/ 504825 w 762299"/>
              <a:gd name="connsiteY39" fmla="*/ 517476 h 800940"/>
              <a:gd name="connsiteX40" fmla="*/ 540544 w 762299"/>
              <a:gd name="connsiteY40" fmla="*/ 522238 h 800940"/>
              <a:gd name="connsiteX41" fmla="*/ 573881 w 762299"/>
              <a:gd name="connsiteY41" fmla="*/ 529382 h 800940"/>
              <a:gd name="connsiteX42" fmla="*/ 581025 w 762299"/>
              <a:gd name="connsiteY42" fmla="*/ 534145 h 800940"/>
              <a:gd name="connsiteX43" fmla="*/ 592931 w 762299"/>
              <a:gd name="connsiteY43" fmla="*/ 536526 h 800940"/>
              <a:gd name="connsiteX44" fmla="*/ 600075 w 762299"/>
              <a:gd name="connsiteY44" fmla="*/ 538907 h 800940"/>
              <a:gd name="connsiteX45" fmla="*/ 623887 w 762299"/>
              <a:gd name="connsiteY45" fmla="*/ 543670 h 800940"/>
              <a:gd name="connsiteX46" fmla="*/ 621506 w 762299"/>
              <a:gd name="connsiteY46" fmla="*/ 555576 h 800940"/>
              <a:gd name="connsiteX47" fmla="*/ 638175 w 762299"/>
              <a:gd name="connsiteY47" fmla="*/ 572245 h 800940"/>
              <a:gd name="connsiteX48" fmla="*/ 640556 w 762299"/>
              <a:gd name="connsiteY48" fmla="*/ 579388 h 800940"/>
              <a:gd name="connsiteX49" fmla="*/ 690562 w 762299"/>
              <a:gd name="connsiteY49" fmla="*/ 579388 h 800940"/>
              <a:gd name="connsiteX50" fmla="*/ 733425 w 762299"/>
              <a:gd name="connsiteY50" fmla="*/ 603202 h 800940"/>
              <a:gd name="connsiteX51" fmla="*/ 742949 w 762299"/>
              <a:gd name="connsiteY51" fmla="*/ 684164 h 800940"/>
              <a:gd name="connsiteX52" fmla="*/ 745331 w 762299"/>
              <a:gd name="connsiteY52" fmla="*/ 717500 h 800940"/>
              <a:gd name="connsiteX53" fmla="*/ 752475 w 762299"/>
              <a:gd name="connsiteY53" fmla="*/ 755601 h 800940"/>
              <a:gd name="connsiteX54" fmla="*/ 754857 w 762299"/>
              <a:gd name="connsiteY54" fmla="*/ 796082 h 800940"/>
              <a:gd name="connsiteX55" fmla="*/ 650081 w 762299"/>
              <a:gd name="connsiteY55" fmla="*/ 796082 h 800940"/>
              <a:gd name="connsiteX56" fmla="*/ 590550 w 762299"/>
              <a:gd name="connsiteY56" fmla="*/ 741313 h 800940"/>
              <a:gd name="connsiteX57" fmla="*/ 566737 w 762299"/>
              <a:gd name="connsiteY57" fmla="*/ 736551 h 800940"/>
              <a:gd name="connsiteX58" fmla="*/ 531019 w 762299"/>
              <a:gd name="connsiteY58" fmla="*/ 691307 h 800940"/>
              <a:gd name="connsiteX59" fmla="*/ 521494 w 762299"/>
              <a:gd name="connsiteY59" fmla="*/ 686545 h 800940"/>
              <a:gd name="connsiteX60" fmla="*/ 514350 w 762299"/>
              <a:gd name="connsiteY60" fmla="*/ 684163 h 800940"/>
              <a:gd name="connsiteX61" fmla="*/ 500062 w 762299"/>
              <a:gd name="connsiteY61" fmla="*/ 672257 h 800940"/>
              <a:gd name="connsiteX62" fmla="*/ 476250 w 762299"/>
              <a:gd name="connsiteY62" fmla="*/ 667495 h 800940"/>
              <a:gd name="connsiteX63" fmla="*/ 457200 w 762299"/>
              <a:gd name="connsiteY63" fmla="*/ 657970 h 800940"/>
              <a:gd name="connsiteX64" fmla="*/ 442912 w 762299"/>
              <a:gd name="connsiteY64" fmla="*/ 653207 h 800940"/>
              <a:gd name="connsiteX65" fmla="*/ 428625 w 762299"/>
              <a:gd name="connsiteY65" fmla="*/ 641301 h 800940"/>
              <a:gd name="connsiteX66" fmla="*/ 416719 w 762299"/>
              <a:gd name="connsiteY66" fmla="*/ 638920 h 800940"/>
              <a:gd name="connsiteX67" fmla="*/ 400050 w 762299"/>
              <a:gd name="connsiteY67" fmla="*/ 627013 h 800940"/>
              <a:gd name="connsiteX68" fmla="*/ 366712 w 762299"/>
              <a:gd name="connsiteY68" fmla="*/ 619870 h 800940"/>
              <a:gd name="connsiteX69" fmla="*/ 354806 w 762299"/>
              <a:gd name="connsiteY69" fmla="*/ 615107 h 800940"/>
              <a:gd name="connsiteX70" fmla="*/ 340519 w 762299"/>
              <a:gd name="connsiteY70" fmla="*/ 610345 h 800940"/>
              <a:gd name="connsiteX71" fmla="*/ 330994 w 762299"/>
              <a:gd name="connsiteY71" fmla="*/ 600820 h 800940"/>
              <a:gd name="connsiteX72" fmla="*/ 314325 w 762299"/>
              <a:gd name="connsiteY72" fmla="*/ 581770 h 800940"/>
              <a:gd name="connsiteX73" fmla="*/ 311944 w 762299"/>
              <a:gd name="connsiteY73" fmla="*/ 572245 h 800940"/>
              <a:gd name="connsiteX74" fmla="*/ 307181 w 762299"/>
              <a:gd name="connsiteY74" fmla="*/ 557957 h 800940"/>
              <a:gd name="connsiteX75" fmla="*/ 302419 w 762299"/>
              <a:gd name="connsiteY75" fmla="*/ 538907 h 800940"/>
              <a:gd name="connsiteX76" fmla="*/ 297656 w 762299"/>
              <a:gd name="connsiteY76" fmla="*/ 479376 h 800940"/>
              <a:gd name="connsiteX77" fmla="*/ 295275 w 762299"/>
              <a:gd name="connsiteY77" fmla="*/ 469851 h 800940"/>
              <a:gd name="connsiteX78" fmla="*/ 290512 w 762299"/>
              <a:gd name="connsiteY78" fmla="*/ 450801 h 800940"/>
              <a:gd name="connsiteX79" fmla="*/ 285750 w 762299"/>
              <a:gd name="connsiteY79" fmla="*/ 443657 h 800940"/>
              <a:gd name="connsiteX80" fmla="*/ 283369 w 762299"/>
              <a:gd name="connsiteY80" fmla="*/ 436513 h 800940"/>
              <a:gd name="connsiteX81" fmla="*/ 273844 w 762299"/>
              <a:gd name="connsiteY81" fmla="*/ 419845 h 800940"/>
              <a:gd name="connsiteX82" fmla="*/ 259556 w 762299"/>
              <a:gd name="connsiteY82" fmla="*/ 405557 h 800940"/>
              <a:gd name="connsiteX83" fmla="*/ 245269 w 762299"/>
              <a:gd name="connsiteY83" fmla="*/ 396032 h 800940"/>
              <a:gd name="connsiteX84" fmla="*/ 230981 w 762299"/>
              <a:gd name="connsiteY84" fmla="*/ 386507 h 800940"/>
              <a:gd name="connsiteX85" fmla="*/ 226219 w 762299"/>
              <a:gd name="connsiteY85" fmla="*/ 379363 h 800940"/>
              <a:gd name="connsiteX86" fmla="*/ 223837 w 762299"/>
              <a:gd name="connsiteY86" fmla="*/ 372220 h 800940"/>
              <a:gd name="connsiteX87" fmla="*/ 283368 w 762299"/>
              <a:gd name="connsiteY87" fmla="*/ 400794 h 800940"/>
              <a:gd name="connsiteX88" fmla="*/ 254794 w 762299"/>
              <a:gd name="connsiteY88" fmla="*/ 374600 h 800940"/>
              <a:gd name="connsiteX89" fmla="*/ 245268 w 762299"/>
              <a:gd name="connsiteY89" fmla="*/ 355551 h 800940"/>
              <a:gd name="connsiteX90" fmla="*/ 228600 w 762299"/>
              <a:gd name="connsiteY90" fmla="*/ 329357 h 800940"/>
              <a:gd name="connsiteX91" fmla="*/ 226219 w 762299"/>
              <a:gd name="connsiteY91" fmla="*/ 303163 h 800940"/>
              <a:gd name="connsiteX92" fmla="*/ 211931 w 762299"/>
              <a:gd name="connsiteY92" fmla="*/ 284113 h 800940"/>
              <a:gd name="connsiteX93" fmla="*/ 202406 w 762299"/>
              <a:gd name="connsiteY93" fmla="*/ 267445 h 800940"/>
              <a:gd name="connsiteX94" fmla="*/ 190499 w 762299"/>
              <a:gd name="connsiteY94" fmla="*/ 248394 h 800940"/>
              <a:gd name="connsiteX95" fmla="*/ 171450 w 762299"/>
              <a:gd name="connsiteY95" fmla="*/ 248395 h 800940"/>
              <a:gd name="connsiteX96" fmla="*/ 166687 w 762299"/>
              <a:gd name="connsiteY96" fmla="*/ 229345 h 800940"/>
              <a:gd name="connsiteX97" fmla="*/ 164306 w 762299"/>
              <a:gd name="connsiteY97" fmla="*/ 222201 h 800940"/>
              <a:gd name="connsiteX98" fmla="*/ 157162 w 762299"/>
              <a:gd name="connsiteY98" fmla="*/ 219820 h 800940"/>
              <a:gd name="connsiteX99" fmla="*/ 142875 w 762299"/>
              <a:gd name="connsiteY99" fmla="*/ 212676 h 800940"/>
              <a:gd name="connsiteX100" fmla="*/ 135731 w 762299"/>
              <a:gd name="connsiteY100" fmla="*/ 207913 h 800940"/>
              <a:gd name="connsiteX101" fmla="*/ 126206 w 762299"/>
              <a:gd name="connsiteY101" fmla="*/ 203151 h 800940"/>
              <a:gd name="connsiteX102" fmla="*/ 119062 w 762299"/>
              <a:gd name="connsiteY102" fmla="*/ 198388 h 800940"/>
              <a:gd name="connsiteX103" fmla="*/ 111919 w 762299"/>
              <a:gd name="connsiteY103" fmla="*/ 191245 h 800940"/>
              <a:gd name="connsiteX104" fmla="*/ 102394 w 762299"/>
              <a:gd name="connsiteY104" fmla="*/ 188863 h 800940"/>
              <a:gd name="connsiteX105" fmla="*/ 95250 w 762299"/>
              <a:gd name="connsiteY105" fmla="*/ 184101 h 800940"/>
              <a:gd name="connsiteX106" fmla="*/ 88106 w 762299"/>
              <a:gd name="connsiteY106" fmla="*/ 176957 h 800940"/>
              <a:gd name="connsiteX107" fmla="*/ 80962 w 762299"/>
              <a:gd name="connsiteY107" fmla="*/ 174576 h 800940"/>
              <a:gd name="connsiteX108" fmla="*/ 66675 w 762299"/>
              <a:gd name="connsiteY108" fmla="*/ 165051 h 800940"/>
              <a:gd name="connsiteX109" fmla="*/ 54769 w 762299"/>
              <a:gd name="connsiteY109" fmla="*/ 153145 h 800940"/>
              <a:gd name="connsiteX110" fmla="*/ 40481 w 762299"/>
              <a:gd name="connsiteY110" fmla="*/ 143620 h 800940"/>
              <a:gd name="connsiteX111" fmla="*/ 26194 w 762299"/>
              <a:gd name="connsiteY111" fmla="*/ 134095 h 800940"/>
              <a:gd name="connsiteX112" fmla="*/ 11906 w 762299"/>
              <a:gd name="connsiteY112" fmla="*/ 126951 h 800940"/>
              <a:gd name="connsiteX113" fmla="*/ 0 w 762299"/>
              <a:gd name="connsiteY113" fmla="*/ 103138 h 800940"/>
              <a:gd name="connsiteX114" fmla="*/ 4762 w 762299"/>
              <a:gd name="connsiteY114" fmla="*/ 65038 h 800940"/>
              <a:gd name="connsiteX115" fmla="*/ 9525 w 762299"/>
              <a:gd name="connsiteY115" fmla="*/ 57895 h 800940"/>
              <a:gd name="connsiteX116" fmla="*/ 16669 w 762299"/>
              <a:gd name="connsiteY116" fmla="*/ 43607 h 800940"/>
              <a:gd name="connsiteX117" fmla="*/ 7144 w 762299"/>
              <a:gd name="connsiteY11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92894 w 762299"/>
              <a:gd name="connsiteY11" fmla="*/ 84089 h 800940"/>
              <a:gd name="connsiteX12" fmla="*/ 266700 w 762299"/>
              <a:gd name="connsiteY12" fmla="*/ 129332 h 800940"/>
              <a:gd name="connsiteX13" fmla="*/ 316706 w 762299"/>
              <a:gd name="connsiteY13" fmla="*/ 110283 h 800940"/>
              <a:gd name="connsiteX14" fmla="*/ 290512 w 762299"/>
              <a:gd name="connsiteY14" fmla="*/ 150763 h 800940"/>
              <a:gd name="connsiteX15" fmla="*/ 366712 w 762299"/>
              <a:gd name="connsiteY15" fmla="*/ 153144 h 800940"/>
              <a:gd name="connsiteX16" fmla="*/ 316706 w 762299"/>
              <a:gd name="connsiteY16" fmla="*/ 219820 h 800940"/>
              <a:gd name="connsiteX17" fmla="*/ 366712 w 762299"/>
              <a:gd name="connsiteY17" fmla="*/ 217438 h 800940"/>
              <a:gd name="connsiteX18" fmla="*/ 314325 w 762299"/>
              <a:gd name="connsiteY18" fmla="*/ 291257 h 800940"/>
              <a:gd name="connsiteX19" fmla="*/ 388143 w 762299"/>
              <a:gd name="connsiteY19" fmla="*/ 284113 h 800940"/>
              <a:gd name="connsiteX20" fmla="*/ 333375 w 762299"/>
              <a:gd name="connsiteY20" fmla="*/ 307926 h 800940"/>
              <a:gd name="connsiteX21" fmla="*/ 338137 w 762299"/>
              <a:gd name="connsiteY21" fmla="*/ 315070 h 800940"/>
              <a:gd name="connsiteX22" fmla="*/ 352425 w 762299"/>
              <a:gd name="connsiteY22" fmla="*/ 317451 h 800940"/>
              <a:gd name="connsiteX23" fmla="*/ 426244 w 762299"/>
              <a:gd name="connsiteY23" fmla="*/ 315069 h 800940"/>
              <a:gd name="connsiteX24" fmla="*/ 366712 w 762299"/>
              <a:gd name="connsiteY24" fmla="*/ 326976 h 800940"/>
              <a:gd name="connsiteX25" fmla="*/ 371475 w 762299"/>
              <a:gd name="connsiteY25" fmla="*/ 334120 h 800940"/>
              <a:gd name="connsiteX26" fmla="*/ 385762 w 762299"/>
              <a:gd name="connsiteY26" fmla="*/ 343645 h 800940"/>
              <a:gd name="connsiteX27" fmla="*/ 390525 w 762299"/>
              <a:gd name="connsiteY27" fmla="*/ 350788 h 800940"/>
              <a:gd name="connsiteX28" fmla="*/ 450056 w 762299"/>
              <a:gd name="connsiteY28" fmla="*/ 353169 h 800940"/>
              <a:gd name="connsiteX29" fmla="*/ 407194 w 762299"/>
              <a:gd name="connsiteY29" fmla="*/ 367457 h 800940"/>
              <a:gd name="connsiteX30" fmla="*/ 421481 w 762299"/>
              <a:gd name="connsiteY30" fmla="*/ 374601 h 800940"/>
              <a:gd name="connsiteX31" fmla="*/ 442912 w 762299"/>
              <a:gd name="connsiteY31" fmla="*/ 393651 h 800940"/>
              <a:gd name="connsiteX32" fmla="*/ 495300 w 762299"/>
              <a:gd name="connsiteY32" fmla="*/ 391269 h 800940"/>
              <a:gd name="connsiteX33" fmla="*/ 461962 w 762299"/>
              <a:gd name="connsiteY33" fmla="*/ 431751 h 800940"/>
              <a:gd name="connsiteX34" fmla="*/ 514350 w 762299"/>
              <a:gd name="connsiteY34" fmla="*/ 446038 h 800940"/>
              <a:gd name="connsiteX35" fmla="*/ 473869 w 762299"/>
              <a:gd name="connsiteY35" fmla="*/ 488901 h 800940"/>
              <a:gd name="connsiteX36" fmla="*/ 476250 w 762299"/>
              <a:gd name="connsiteY36" fmla="*/ 496045 h 800940"/>
              <a:gd name="connsiteX37" fmla="*/ 552449 w 762299"/>
              <a:gd name="connsiteY37" fmla="*/ 491282 h 800940"/>
              <a:gd name="connsiteX38" fmla="*/ 504825 w 762299"/>
              <a:gd name="connsiteY38" fmla="*/ 517476 h 800940"/>
              <a:gd name="connsiteX39" fmla="*/ 540544 w 762299"/>
              <a:gd name="connsiteY39" fmla="*/ 522238 h 800940"/>
              <a:gd name="connsiteX40" fmla="*/ 573881 w 762299"/>
              <a:gd name="connsiteY40" fmla="*/ 529382 h 800940"/>
              <a:gd name="connsiteX41" fmla="*/ 581025 w 762299"/>
              <a:gd name="connsiteY41" fmla="*/ 534145 h 800940"/>
              <a:gd name="connsiteX42" fmla="*/ 592931 w 762299"/>
              <a:gd name="connsiteY42" fmla="*/ 536526 h 800940"/>
              <a:gd name="connsiteX43" fmla="*/ 600075 w 762299"/>
              <a:gd name="connsiteY43" fmla="*/ 538907 h 800940"/>
              <a:gd name="connsiteX44" fmla="*/ 623887 w 762299"/>
              <a:gd name="connsiteY44" fmla="*/ 543670 h 800940"/>
              <a:gd name="connsiteX45" fmla="*/ 621506 w 762299"/>
              <a:gd name="connsiteY45" fmla="*/ 555576 h 800940"/>
              <a:gd name="connsiteX46" fmla="*/ 638175 w 762299"/>
              <a:gd name="connsiteY46" fmla="*/ 572245 h 800940"/>
              <a:gd name="connsiteX47" fmla="*/ 640556 w 762299"/>
              <a:gd name="connsiteY47" fmla="*/ 579388 h 800940"/>
              <a:gd name="connsiteX48" fmla="*/ 690562 w 762299"/>
              <a:gd name="connsiteY48" fmla="*/ 579388 h 800940"/>
              <a:gd name="connsiteX49" fmla="*/ 733425 w 762299"/>
              <a:gd name="connsiteY49" fmla="*/ 603202 h 800940"/>
              <a:gd name="connsiteX50" fmla="*/ 742949 w 762299"/>
              <a:gd name="connsiteY50" fmla="*/ 684164 h 800940"/>
              <a:gd name="connsiteX51" fmla="*/ 745331 w 762299"/>
              <a:gd name="connsiteY51" fmla="*/ 717500 h 800940"/>
              <a:gd name="connsiteX52" fmla="*/ 752475 w 762299"/>
              <a:gd name="connsiteY52" fmla="*/ 755601 h 800940"/>
              <a:gd name="connsiteX53" fmla="*/ 754857 w 762299"/>
              <a:gd name="connsiteY53" fmla="*/ 796082 h 800940"/>
              <a:gd name="connsiteX54" fmla="*/ 650081 w 762299"/>
              <a:gd name="connsiteY54" fmla="*/ 796082 h 800940"/>
              <a:gd name="connsiteX55" fmla="*/ 590550 w 762299"/>
              <a:gd name="connsiteY55" fmla="*/ 741313 h 800940"/>
              <a:gd name="connsiteX56" fmla="*/ 566737 w 762299"/>
              <a:gd name="connsiteY56" fmla="*/ 736551 h 800940"/>
              <a:gd name="connsiteX57" fmla="*/ 531019 w 762299"/>
              <a:gd name="connsiteY57" fmla="*/ 691307 h 800940"/>
              <a:gd name="connsiteX58" fmla="*/ 521494 w 762299"/>
              <a:gd name="connsiteY58" fmla="*/ 686545 h 800940"/>
              <a:gd name="connsiteX59" fmla="*/ 514350 w 762299"/>
              <a:gd name="connsiteY59" fmla="*/ 684163 h 800940"/>
              <a:gd name="connsiteX60" fmla="*/ 500062 w 762299"/>
              <a:gd name="connsiteY60" fmla="*/ 672257 h 800940"/>
              <a:gd name="connsiteX61" fmla="*/ 476250 w 762299"/>
              <a:gd name="connsiteY61" fmla="*/ 667495 h 800940"/>
              <a:gd name="connsiteX62" fmla="*/ 457200 w 762299"/>
              <a:gd name="connsiteY62" fmla="*/ 657970 h 800940"/>
              <a:gd name="connsiteX63" fmla="*/ 442912 w 762299"/>
              <a:gd name="connsiteY63" fmla="*/ 653207 h 800940"/>
              <a:gd name="connsiteX64" fmla="*/ 428625 w 762299"/>
              <a:gd name="connsiteY64" fmla="*/ 641301 h 800940"/>
              <a:gd name="connsiteX65" fmla="*/ 416719 w 762299"/>
              <a:gd name="connsiteY65" fmla="*/ 638920 h 800940"/>
              <a:gd name="connsiteX66" fmla="*/ 400050 w 762299"/>
              <a:gd name="connsiteY66" fmla="*/ 627013 h 800940"/>
              <a:gd name="connsiteX67" fmla="*/ 366712 w 762299"/>
              <a:gd name="connsiteY67" fmla="*/ 619870 h 800940"/>
              <a:gd name="connsiteX68" fmla="*/ 354806 w 762299"/>
              <a:gd name="connsiteY68" fmla="*/ 615107 h 800940"/>
              <a:gd name="connsiteX69" fmla="*/ 340519 w 762299"/>
              <a:gd name="connsiteY69" fmla="*/ 610345 h 800940"/>
              <a:gd name="connsiteX70" fmla="*/ 330994 w 762299"/>
              <a:gd name="connsiteY70" fmla="*/ 600820 h 800940"/>
              <a:gd name="connsiteX71" fmla="*/ 314325 w 762299"/>
              <a:gd name="connsiteY71" fmla="*/ 581770 h 800940"/>
              <a:gd name="connsiteX72" fmla="*/ 311944 w 762299"/>
              <a:gd name="connsiteY72" fmla="*/ 572245 h 800940"/>
              <a:gd name="connsiteX73" fmla="*/ 307181 w 762299"/>
              <a:gd name="connsiteY73" fmla="*/ 557957 h 800940"/>
              <a:gd name="connsiteX74" fmla="*/ 302419 w 762299"/>
              <a:gd name="connsiteY74" fmla="*/ 538907 h 800940"/>
              <a:gd name="connsiteX75" fmla="*/ 297656 w 762299"/>
              <a:gd name="connsiteY75" fmla="*/ 479376 h 800940"/>
              <a:gd name="connsiteX76" fmla="*/ 295275 w 762299"/>
              <a:gd name="connsiteY76" fmla="*/ 469851 h 800940"/>
              <a:gd name="connsiteX77" fmla="*/ 290512 w 762299"/>
              <a:gd name="connsiteY77" fmla="*/ 450801 h 800940"/>
              <a:gd name="connsiteX78" fmla="*/ 285750 w 762299"/>
              <a:gd name="connsiteY78" fmla="*/ 443657 h 800940"/>
              <a:gd name="connsiteX79" fmla="*/ 283369 w 762299"/>
              <a:gd name="connsiteY79" fmla="*/ 436513 h 800940"/>
              <a:gd name="connsiteX80" fmla="*/ 273844 w 762299"/>
              <a:gd name="connsiteY80" fmla="*/ 419845 h 800940"/>
              <a:gd name="connsiteX81" fmla="*/ 259556 w 762299"/>
              <a:gd name="connsiteY81" fmla="*/ 405557 h 800940"/>
              <a:gd name="connsiteX82" fmla="*/ 245269 w 762299"/>
              <a:gd name="connsiteY82" fmla="*/ 396032 h 800940"/>
              <a:gd name="connsiteX83" fmla="*/ 230981 w 762299"/>
              <a:gd name="connsiteY83" fmla="*/ 386507 h 800940"/>
              <a:gd name="connsiteX84" fmla="*/ 226219 w 762299"/>
              <a:gd name="connsiteY84" fmla="*/ 379363 h 800940"/>
              <a:gd name="connsiteX85" fmla="*/ 223837 w 762299"/>
              <a:gd name="connsiteY85" fmla="*/ 372220 h 800940"/>
              <a:gd name="connsiteX86" fmla="*/ 283368 w 762299"/>
              <a:gd name="connsiteY86" fmla="*/ 400794 h 800940"/>
              <a:gd name="connsiteX87" fmla="*/ 254794 w 762299"/>
              <a:gd name="connsiteY87" fmla="*/ 374600 h 800940"/>
              <a:gd name="connsiteX88" fmla="*/ 245268 w 762299"/>
              <a:gd name="connsiteY88" fmla="*/ 355551 h 800940"/>
              <a:gd name="connsiteX89" fmla="*/ 228600 w 762299"/>
              <a:gd name="connsiteY89" fmla="*/ 329357 h 800940"/>
              <a:gd name="connsiteX90" fmla="*/ 226219 w 762299"/>
              <a:gd name="connsiteY90" fmla="*/ 303163 h 800940"/>
              <a:gd name="connsiteX91" fmla="*/ 211931 w 762299"/>
              <a:gd name="connsiteY91" fmla="*/ 284113 h 800940"/>
              <a:gd name="connsiteX92" fmla="*/ 202406 w 762299"/>
              <a:gd name="connsiteY92" fmla="*/ 267445 h 800940"/>
              <a:gd name="connsiteX93" fmla="*/ 190499 w 762299"/>
              <a:gd name="connsiteY93" fmla="*/ 248394 h 800940"/>
              <a:gd name="connsiteX94" fmla="*/ 171450 w 762299"/>
              <a:gd name="connsiteY94" fmla="*/ 248395 h 800940"/>
              <a:gd name="connsiteX95" fmla="*/ 166687 w 762299"/>
              <a:gd name="connsiteY95" fmla="*/ 229345 h 800940"/>
              <a:gd name="connsiteX96" fmla="*/ 164306 w 762299"/>
              <a:gd name="connsiteY96" fmla="*/ 222201 h 800940"/>
              <a:gd name="connsiteX97" fmla="*/ 157162 w 762299"/>
              <a:gd name="connsiteY97" fmla="*/ 219820 h 800940"/>
              <a:gd name="connsiteX98" fmla="*/ 142875 w 762299"/>
              <a:gd name="connsiteY98" fmla="*/ 212676 h 800940"/>
              <a:gd name="connsiteX99" fmla="*/ 135731 w 762299"/>
              <a:gd name="connsiteY99" fmla="*/ 207913 h 800940"/>
              <a:gd name="connsiteX100" fmla="*/ 126206 w 762299"/>
              <a:gd name="connsiteY100" fmla="*/ 203151 h 800940"/>
              <a:gd name="connsiteX101" fmla="*/ 119062 w 762299"/>
              <a:gd name="connsiteY101" fmla="*/ 198388 h 800940"/>
              <a:gd name="connsiteX102" fmla="*/ 111919 w 762299"/>
              <a:gd name="connsiteY102" fmla="*/ 191245 h 800940"/>
              <a:gd name="connsiteX103" fmla="*/ 102394 w 762299"/>
              <a:gd name="connsiteY103" fmla="*/ 188863 h 800940"/>
              <a:gd name="connsiteX104" fmla="*/ 95250 w 762299"/>
              <a:gd name="connsiteY104" fmla="*/ 184101 h 800940"/>
              <a:gd name="connsiteX105" fmla="*/ 88106 w 762299"/>
              <a:gd name="connsiteY105" fmla="*/ 176957 h 800940"/>
              <a:gd name="connsiteX106" fmla="*/ 80962 w 762299"/>
              <a:gd name="connsiteY106" fmla="*/ 174576 h 800940"/>
              <a:gd name="connsiteX107" fmla="*/ 66675 w 762299"/>
              <a:gd name="connsiteY107" fmla="*/ 165051 h 800940"/>
              <a:gd name="connsiteX108" fmla="*/ 54769 w 762299"/>
              <a:gd name="connsiteY108" fmla="*/ 153145 h 800940"/>
              <a:gd name="connsiteX109" fmla="*/ 40481 w 762299"/>
              <a:gd name="connsiteY109" fmla="*/ 143620 h 800940"/>
              <a:gd name="connsiteX110" fmla="*/ 26194 w 762299"/>
              <a:gd name="connsiteY110" fmla="*/ 134095 h 800940"/>
              <a:gd name="connsiteX111" fmla="*/ 11906 w 762299"/>
              <a:gd name="connsiteY111" fmla="*/ 126951 h 800940"/>
              <a:gd name="connsiteX112" fmla="*/ 0 w 762299"/>
              <a:gd name="connsiteY112" fmla="*/ 103138 h 800940"/>
              <a:gd name="connsiteX113" fmla="*/ 4762 w 762299"/>
              <a:gd name="connsiteY113" fmla="*/ 65038 h 800940"/>
              <a:gd name="connsiteX114" fmla="*/ 9525 w 762299"/>
              <a:gd name="connsiteY114" fmla="*/ 57895 h 800940"/>
              <a:gd name="connsiteX115" fmla="*/ 16669 w 762299"/>
              <a:gd name="connsiteY115" fmla="*/ 43607 h 800940"/>
              <a:gd name="connsiteX116" fmla="*/ 7144 w 762299"/>
              <a:gd name="connsiteY11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266700 w 762299"/>
              <a:gd name="connsiteY11" fmla="*/ 129332 h 800940"/>
              <a:gd name="connsiteX12" fmla="*/ 316706 w 762299"/>
              <a:gd name="connsiteY12" fmla="*/ 110283 h 800940"/>
              <a:gd name="connsiteX13" fmla="*/ 290512 w 762299"/>
              <a:gd name="connsiteY13" fmla="*/ 150763 h 800940"/>
              <a:gd name="connsiteX14" fmla="*/ 366712 w 762299"/>
              <a:gd name="connsiteY14" fmla="*/ 153144 h 800940"/>
              <a:gd name="connsiteX15" fmla="*/ 316706 w 762299"/>
              <a:gd name="connsiteY15" fmla="*/ 219820 h 800940"/>
              <a:gd name="connsiteX16" fmla="*/ 366712 w 762299"/>
              <a:gd name="connsiteY16" fmla="*/ 217438 h 800940"/>
              <a:gd name="connsiteX17" fmla="*/ 314325 w 762299"/>
              <a:gd name="connsiteY17" fmla="*/ 291257 h 800940"/>
              <a:gd name="connsiteX18" fmla="*/ 388143 w 762299"/>
              <a:gd name="connsiteY18" fmla="*/ 284113 h 800940"/>
              <a:gd name="connsiteX19" fmla="*/ 333375 w 762299"/>
              <a:gd name="connsiteY19" fmla="*/ 307926 h 800940"/>
              <a:gd name="connsiteX20" fmla="*/ 338137 w 762299"/>
              <a:gd name="connsiteY20" fmla="*/ 315070 h 800940"/>
              <a:gd name="connsiteX21" fmla="*/ 352425 w 762299"/>
              <a:gd name="connsiteY21" fmla="*/ 317451 h 800940"/>
              <a:gd name="connsiteX22" fmla="*/ 426244 w 762299"/>
              <a:gd name="connsiteY22" fmla="*/ 315069 h 800940"/>
              <a:gd name="connsiteX23" fmla="*/ 366712 w 762299"/>
              <a:gd name="connsiteY23" fmla="*/ 326976 h 800940"/>
              <a:gd name="connsiteX24" fmla="*/ 371475 w 762299"/>
              <a:gd name="connsiteY24" fmla="*/ 334120 h 800940"/>
              <a:gd name="connsiteX25" fmla="*/ 385762 w 762299"/>
              <a:gd name="connsiteY25" fmla="*/ 343645 h 800940"/>
              <a:gd name="connsiteX26" fmla="*/ 390525 w 762299"/>
              <a:gd name="connsiteY26" fmla="*/ 350788 h 800940"/>
              <a:gd name="connsiteX27" fmla="*/ 450056 w 762299"/>
              <a:gd name="connsiteY27" fmla="*/ 353169 h 800940"/>
              <a:gd name="connsiteX28" fmla="*/ 407194 w 762299"/>
              <a:gd name="connsiteY28" fmla="*/ 367457 h 800940"/>
              <a:gd name="connsiteX29" fmla="*/ 421481 w 762299"/>
              <a:gd name="connsiteY29" fmla="*/ 374601 h 800940"/>
              <a:gd name="connsiteX30" fmla="*/ 442912 w 762299"/>
              <a:gd name="connsiteY30" fmla="*/ 393651 h 800940"/>
              <a:gd name="connsiteX31" fmla="*/ 495300 w 762299"/>
              <a:gd name="connsiteY31" fmla="*/ 391269 h 800940"/>
              <a:gd name="connsiteX32" fmla="*/ 461962 w 762299"/>
              <a:gd name="connsiteY32" fmla="*/ 431751 h 800940"/>
              <a:gd name="connsiteX33" fmla="*/ 514350 w 762299"/>
              <a:gd name="connsiteY33" fmla="*/ 446038 h 800940"/>
              <a:gd name="connsiteX34" fmla="*/ 473869 w 762299"/>
              <a:gd name="connsiteY34" fmla="*/ 488901 h 800940"/>
              <a:gd name="connsiteX35" fmla="*/ 476250 w 762299"/>
              <a:gd name="connsiteY35" fmla="*/ 496045 h 800940"/>
              <a:gd name="connsiteX36" fmla="*/ 552449 w 762299"/>
              <a:gd name="connsiteY36" fmla="*/ 491282 h 800940"/>
              <a:gd name="connsiteX37" fmla="*/ 504825 w 762299"/>
              <a:gd name="connsiteY37" fmla="*/ 517476 h 800940"/>
              <a:gd name="connsiteX38" fmla="*/ 540544 w 762299"/>
              <a:gd name="connsiteY38" fmla="*/ 522238 h 800940"/>
              <a:gd name="connsiteX39" fmla="*/ 573881 w 762299"/>
              <a:gd name="connsiteY39" fmla="*/ 529382 h 800940"/>
              <a:gd name="connsiteX40" fmla="*/ 581025 w 762299"/>
              <a:gd name="connsiteY40" fmla="*/ 534145 h 800940"/>
              <a:gd name="connsiteX41" fmla="*/ 592931 w 762299"/>
              <a:gd name="connsiteY41" fmla="*/ 536526 h 800940"/>
              <a:gd name="connsiteX42" fmla="*/ 600075 w 762299"/>
              <a:gd name="connsiteY42" fmla="*/ 538907 h 800940"/>
              <a:gd name="connsiteX43" fmla="*/ 623887 w 762299"/>
              <a:gd name="connsiteY43" fmla="*/ 543670 h 800940"/>
              <a:gd name="connsiteX44" fmla="*/ 621506 w 762299"/>
              <a:gd name="connsiteY44" fmla="*/ 555576 h 800940"/>
              <a:gd name="connsiteX45" fmla="*/ 638175 w 762299"/>
              <a:gd name="connsiteY45" fmla="*/ 572245 h 800940"/>
              <a:gd name="connsiteX46" fmla="*/ 640556 w 762299"/>
              <a:gd name="connsiteY46" fmla="*/ 579388 h 800940"/>
              <a:gd name="connsiteX47" fmla="*/ 690562 w 762299"/>
              <a:gd name="connsiteY47" fmla="*/ 579388 h 800940"/>
              <a:gd name="connsiteX48" fmla="*/ 733425 w 762299"/>
              <a:gd name="connsiteY48" fmla="*/ 603202 h 800940"/>
              <a:gd name="connsiteX49" fmla="*/ 742949 w 762299"/>
              <a:gd name="connsiteY49" fmla="*/ 684164 h 800940"/>
              <a:gd name="connsiteX50" fmla="*/ 745331 w 762299"/>
              <a:gd name="connsiteY50" fmla="*/ 717500 h 800940"/>
              <a:gd name="connsiteX51" fmla="*/ 752475 w 762299"/>
              <a:gd name="connsiteY51" fmla="*/ 755601 h 800940"/>
              <a:gd name="connsiteX52" fmla="*/ 754857 w 762299"/>
              <a:gd name="connsiteY52" fmla="*/ 796082 h 800940"/>
              <a:gd name="connsiteX53" fmla="*/ 650081 w 762299"/>
              <a:gd name="connsiteY53" fmla="*/ 796082 h 800940"/>
              <a:gd name="connsiteX54" fmla="*/ 590550 w 762299"/>
              <a:gd name="connsiteY54" fmla="*/ 741313 h 800940"/>
              <a:gd name="connsiteX55" fmla="*/ 566737 w 762299"/>
              <a:gd name="connsiteY55" fmla="*/ 736551 h 800940"/>
              <a:gd name="connsiteX56" fmla="*/ 531019 w 762299"/>
              <a:gd name="connsiteY56" fmla="*/ 691307 h 800940"/>
              <a:gd name="connsiteX57" fmla="*/ 521494 w 762299"/>
              <a:gd name="connsiteY57" fmla="*/ 686545 h 800940"/>
              <a:gd name="connsiteX58" fmla="*/ 514350 w 762299"/>
              <a:gd name="connsiteY58" fmla="*/ 684163 h 800940"/>
              <a:gd name="connsiteX59" fmla="*/ 500062 w 762299"/>
              <a:gd name="connsiteY59" fmla="*/ 672257 h 800940"/>
              <a:gd name="connsiteX60" fmla="*/ 476250 w 762299"/>
              <a:gd name="connsiteY60" fmla="*/ 667495 h 800940"/>
              <a:gd name="connsiteX61" fmla="*/ 457200 w 762299"/>
              <a:gd name="connsiteY61" fmla="*/ 657970 h 800940"/>
              <a:gd name="connsiteX62" fmla="*/ 442912 w 762299"/>
              <a:gd name="connsiteY62" fmla="*/ 653207 h 800940"/>
              <a:gd name="connsiteX63" fmla="*/ 428625 w 762299"/>
              <a:gd name="connsiteY63" fmla="*/ 641301 h 800940"/>
              <a:gd name="connsiteX64" fmla="*/ 416719 w 762299"/>
              <a:gd name="connsiteY64" fmla="*/ 638920 h 800940"/>
              <a:gd name="connsiteX65" fmla="*/ 400050 w 762299"/>
              <a:gd name="connsiteY65" fmla="*/ 627013 h 800940"/>
              <a:gd name="connsiteX66" fmla="*/ 366712 w 762299"/>
              <a:gd name="connsiteY66" fmla="*/ 619870 h 800940"/>
              <a:gd name="connsiteX67" fmla="*/ 354806 w 762299"/>
              <a:gd name="connsiteY67" fmla="*/ 615107 h 800940"/>
              <a:gd name="connsiteX68" fmla="*/ 340519 w 762299"/>
              <a:gd name="connsiteY68" fmla="*/ 610345 h 800940"/>
              <a:gd name="connsiteX69" fmla="*/ 330994 w 762299"/>
              <a:gd name="connsiteY69" fmla="*/ 600820 h 800940"/>
              <a:gd name="connsiteX70" fmla="*/ 314325 w 762299"/>
              <a:gd name="connsiteY70" fmla="*/ 581770 h 800940"/>
              <a:gd name="connsiteX71" fmla="*/ 311944 w 762299"/>
              <a:gd name="connsiteY71" fmla="*/ 572245 h 800940"/>
              <a:gd name="connsiteX72" fmla="*/ 307181 w 762299"/>
              <a:gd name="connsiteY72" fmla="*/ 557957 h 800940"/>
              <a:gd name="connsiteX73" fmla="*/ 302419 w 762299"/>
              <a:gd name="connsiteY73" fmla="*/ 538907 h 800940"/>
              <a:gd name="connsiteX74" fmla="*/ 297656 w 762299"/>
              <a:gd name="connsiteY74" fmla="*/ 479376 h 800940"/>
              <a:gd name="connsiteX75" fmla="*/ 295275 w 762299"/>
              <a:gd name="connsiteY75" fmla="*/ 469851 h 800940"/>
              <a:gd name="connsiteX76" fmla="*/ 290512 w 762299"/>
              <a:gd name="connsiteY76" fmla="*/ 450801 h 800940"/>
              <a:gd name="connsiteX77" fmla="*/ 285750 w 762299"/>
              <a:gd name="connsiteY77" fmla="*/ 443657 h 800940"/>
              <a:gd name="connsiteX78" fmla="*/ 283369 w 762299"/>
              <a:gd name="connsiteY78" fmla="*/ 436513 h 800940"/>
              <a:gd name="connsiteX79" fmla="*/ 273844 w 762299"/>
              <a:gd name="connsiteY79" fmla="*/ 419845 h 800940"/>
              <a:gd name="connsiteX80" fmla="*/ 259556 w 762299"/>
              <a:gd name="connsiteY80" fmla="*/ 405557 h 800940"/>
              <a:gd name="connsiteX81" fmla="*/ 245269 w 762299"/>
              <a:gd name="connsiteY81" fmla="*/ 396032 h 800940"/>
              <a:gd name="connsiteX82" fmla="*/ 230981 w 762299"/>
              <a:gd name="connsiteY82" fmla="*/ 386507 h 800940"/>
              <a:gd name="connsiteX83" fmla="*/ 226219 w 762299"/>
              <a:gd name="connsiteY83" fmla="*/ 379363 h 800940"/>
              <a:gd name="connsiteX84" fmla="*/ 223837 w 762299"/>
              <a:gd name="connsiteY84" fmla="*/ 372220 h 800940"/>
              <a:gd name="connsiteX85" fmla="*/ 283368 w 762299"/>
              <a:gd name="connsiteY85" fmla="*/ 400794 h 800940"/>
              <a:gd name="connsiteX86" fmla="*/ 254794 w 762299"/>
              <a:gd name="connsiteY86" fmla="*/ 374600 h 800940"/>
              <a:gd name="connsiteX87" fmla="*/ 245268 w 762299"/>
              <a:gd name="connsiteY87" fmla="*/ 355551 h 800940"/>
              <a:gd name="connsiteX88" fmla="*/ 228600 w 762299"/>
              <a:gd name="connsiteY88" fmla="*/ 329357 h 800940"/>
              <a:gd name="connsiteX89" fmla="*/ 226219 w 762299"/>
              <a:gd name="connsiteY89" fmla="*/ 303163 h 800940"/>
              <a:gd name="connsiteX90" fmla="*/ 211931 w 762299"/>
              <a:gd name="connsiteY90" fmla="*/ 284113 h 800940"/>
              <a:gd name="connsiteX91" fmla="*/ 202406 w 762299"/>
              <a:gd name="connsiteY91" fmla="*/ 267445 h 800940"/>
              <a:gd name="connsiteX92" fmla="*/ 190499 w 762299"/>
              <a:gd name="connsiteY92" fmla="*/ 248394 h 800940"/>
              <a:gd name="connsiteX93" fmla="*/ 171450 w 762299"/>
              <a:gd name="connsiteY93" fmla="*/ 248395 h 800940"/>
              <a:gd name="connsiteX94" fmla="*/ 166687 w 762299"/>
              <a:gd name="connsiteY94" fmla="*/ 229345 h 800940"/>
              <a:gd name="connsiteX95" fmla="*/ 164306 w 762299"/>
              <a:gd name="connsiteY95" fmla="*/ 222201 h 800940"/>
              <a:gd name="connsiteX96" fmla="*/ 157162 w 762299"/>
              <a:gd name="connsiteY96" fmla="*/ 219820 h 800940"/>
              <a:gd name="connsiteX97" fmla="*/ 142875 w 762299"/>
              <a:gd name="connsiteY97" fmla="*/ 212676 h 800940"/>
              <a:gd name="connsiteX98" fmla="*/ 135731 w 762299"/>
              <a:gd name="connsiteY98" fmla="*/ 207913 h 800940"/>
              <a:gd name="connsiteX99" fmla="*/ 126206 w 762299"/>
              <a:gd name="connsiteY99" fmla="*/ 203151 h 800940"/>
              <a:gd name="connsiteX100" fmla="*/ 119062 w 762299"/>
              <a:gd name="connsiteY100" fmla="*/ 198388 h 800940"/>
              <a:gd name="connsiteX101" fmla="*/ 111919 w 762299"/>
              <a:gd name="connsiteY101" fmla="*/ 191245 h 800940"/>
              <a:gd name="connsiteX102" fmla="*/ 102394 w 762299"/>
              <a:gd name="connsiteY102" fmla="*/ 188863 h 800940"/>
              <a:gd name="connsiteX103" fmla="*/ 95250 w 762299"/>
              <a:gd name="connsiteY103" fmla="*/ 184101 h 800940"/>
              <a:gd name="connsiteX104" fmla="*/ 88106 w 762299"/>
              <a:gd name="connsiteY104" fmla="*/ 176957 h 800940"/>
              <a:gd name="connsiteX105" fmla="*/ 80962 w 762299"/>
              <a:gd name="connsiteY105" fmla="*/ 174576 h 800940"/>
              <a:gd name="connsiteX106" fmla="*/ 66675 w 762299"/>
              <a:gd name="connsiteY106" fmla="*/ 165051 h 800940"/>
              <a:gd name="connsiteX107" fmla="*/ 54769 w 762299"/>
              <a:gd name="connsiteY107" fmla="*/ 153145 h 800940"/>
              <a:gd name="connsiteX108" fmla="*/ 40481 w 762299"/>
              <a:gd name="connsiteY108" fmla="*/ 143620 h 800940"/>
              <a:gd name="connsiteX109" fmla="*/ 26194 w 762299"/>
              <a:gd name="connsiteY109" fmla="*/ 134095 h 800940"/>
              <a:gd name="connsiteX110" fmla="*/ 11906 w 762299"/>
              <a:gd name="connsiteY110" fmla="*/ 126951 h 800940"/>
              <a:gd name="connsiteX111" fmla="*/ 0 w 762299"/>
              <a:gd name="connsiteY111" fmla="*/ 103138 h 800940"/>
              <a:gd name="connsiteX112" fmla="*/ 4762 w 762299"/>
              <a:gd name="connsiteY112" fmla="*/ 65038 h 800940"/>
              <a:gd name="connsiteX113" fmla="*/ 9525 w 762299"/>
              <a:gd name="connsiteY113" fmla="*/ 57895 h 800940"/>
              <a:gd name="connsiteX114" fmla="*/ 16669 w 762299"/>
              <a:gd name="connsiteY114" fmla="*/ 43607 h 800940"/>
              <a:gd name="connsiteX115" fmla="*/ 7144 w 762299"/>
              <a:gd name="connsiteY11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290512 w 762299"/>
              <a:gd name="connsiteY12" fmla="*/ 150763 h 800940"/>
              <a:gd name="connsiteX13" fmla="*/ 366712 w 762299"/>
              <a:gd name="connsiteY13" fmla="*/ 153144 h 800940"/>
              <a:gd name="connsiteX14" fmla="*/ 316706 w 762299"/>
              <a:gd name="connsiteY14" fmla="*/ 219820 h 800940"/>
              <a:gd name="connsiteX15" fmla="*/ 366712 w 762299"/>
              <a:gd name="connsiteY15" fmla="*/ 217438 h 800940"/>
              <a:gd name="connsiteX16" fmla="*/ 314325 w 762299"/>
              <a:gd name="connsiteY16" fmla="*/ 291257 h 800940"/>
              <a:gd name="connsiteX17" fmla="*/ 388143 w 762299"/>
              <a:gd name="connsiteY17" fmla="*/ 284113 h 800940"/>
              <a:gd name="connsiteX18" fmla="*/ 333375 w 762299"/>
              <a:gd name="connsiteY18" fmla="*/ 307926 h 800940"/>
              <a:gd name="connsiteX19" fmla="*/ 338137 w 762299"/>
              <a:gd name="connsiteY19" fmla="*/ 315070 h 800940"/>
              <a:gd name="connsiteX20" fmla="*/ 352425 w 762299"/>
              <a:gd name="connsiteY20" fmla="*/ 317451 h 800940"/>
              <a:gd name="connsiteX21" fmla="*/ 426244 w 762299"/>
              <a:gd name="connsiteY21" fmla="*/ 315069 h 800940"/>
              <a:gd name="connsiteX22" fmla="*/ 366712 w 762299"/>
              <a:gd name="connsiteY22" fmla="*/ 326976 h 800940"/>
              <a:gd name="connsiteX23" fmla="*/ 371475 w 762299"/>
              <a:gd name="connsiteY23" fmla="*/ 334120 h 800940"/>
              <a:gd name="connsiteX24" fmla="*/ 385762 w 762299"/>
              <a:gd name="connsiteY24" fmla="*/ 343645 h 800940"/>
              <a:gd name="connsiteX25" fmla="*/ 390525 w 762299"/>
              <a:gd name="connsiteY25" fmla="*/ 350788 h 800940"/>
              <a:gd name="connsiteX26" fmla="*/ 450056 w 762299"/>
              <a:gd name="connsiteY26" fmla="*/ 353169 h 800940"/>
              <a:gd name="connsiteX27" fmla="*/ 407194 w 762299"/>
              <a:gd name="connsiteY27" fmla="*/ 367457 h 800940"/>
              <a:gd name="connsiteX28" fmla="*/ 421481 w 762299"/>
              <a:gd name="connsiteY28" fmla="*/ 374601 h 800940"/>
              <a:gd name="connsiteX29" fmla="*/ 442912 w 762299"/>
              <a:gd name="connsiteY29" fmla="*/ 393651 h 800940"/>
              <a:gd name="connsiteX30" fmla="*/ 495300 w 762299"/>
              <a:gd name="connsiteY30" fmla="*/ 391269 h 800940"/>
              <a:gd name="connsiteX31" fmla="*/ 461962 w 762299"/>
              <a:gd name="connsiteY31" fmla="*/ 431751 h 800940"/>
              <a:gd name="connsiteX32" fmla="*/ 514350 w 762299"/>
              <a:gd name="connsiteY32" fmla="*/ 446038 h 800940"/>
              <a:gd name="connsiteX33" fmla="*/ 473869 w 762299"/>
              <a:gd name="connsiteY33" fmla="*/ 488901 h 800940"/>
              <a:gd name="connsiteX34" fmla="*/ 476250 w 762299"/>
              <a:gd name="connsiteY34" fmla="*/ 496045 h 800940"/>
              <a:gd name="connsiteX35" fmla="*/ 552449 w 762299"/>
              <a:gd name="connsiteY35" fmla="*/ 491282 h 800940"/>
              <a:gd name="connsiteX36" fmla="*/ 504825 w 762299"/>
              <a:gd name="connsiteY36" fmla="*/ 517476 h 800940"/>
              <a:gd name="connsiteX37" fmla="*/ 540544 w 762299"/>
              <a:gd name="connsiteY37" fmla="*/ 522238 h 800940"/>
              <a:gd name="connsiteX38" fmla="*/ 573881 w 762299"/>
              <a:gd name="connsiteY38" fmla="*/ 529382 h 800940"/>
              <a:gd name="connsiteX39" fmla="*/ 581025 w 762299"/>
              <a:gd name="connsiteY39" fmla="*/ 534145 h 800940"/>
              <a:gd name="connsiteX40" fmla="*/ 592931 w 762299"/>
              <a:gd name="connsiteY40" fmla="*/ 536526 h 800940"/>
              <a:gd name="connsiteX41" fmla="*/ 600075 w 762299"/>
              <a:gd name="connsiteY41" fmla="*/ 538907 h 800940"/>
              <a:gd name="connsiteX42" fmla="*/ 623887 w 762299"/>
              <a:gd name="connsiteY42" fmla="*/ 543670 h 800940"/>
              <a:gd name="connsiteX43" fmla="*/ 621506 w 762299"/>
              <a:gd name="connsiteY43" fmla="*/ 555576 h 800940"/>
              <a:gd name="connsiteX44" fmla="*/ 638175 w 762299"/>
              <a:gd name="connsiteY44" fmla="*/ 572245 h 800940"/>
              <a:gd name="connsiteX45" fmla="*/ 640556 w 762299"/>
              <a:gd name="connsiteY45" fmla="*/ 579388 h 800940"/>
              <a:gd name="connsiteX46" fmla="*/ 690562 w 762299"/>
              <a:gd name="connsiteY46" fmla="*/ 579388 h 800940"/>
              <a:gd name="connsiteX47" fmla="*/ 733425 w 762299"/>
              <a:gd name="connsiteY47" fmla="*/ 603202 h 800940"/>
              <a:gd name="connsiteX48" fmla="*/ 742949 w 762299"/>
              <a:gd name="connsiteY48" fmla="*/ 684164 h 800940"/>
              <a:gd name="connsiteX49" fmla="*/ 745331 w 762299"/>
              <a:gd name="connsiteY49" fmla="*/ 717500 h 800940"/>
              <a:gd name="connsiteX50" fmla="*/ 752475 w 762299"/>
              <a:gd name="connsiteY50" fmla="*/ 755601 h 800940"/>
              <a:gd name="connsiteX51" fmla="*/ 754857 w 762299"/>
              <a:gd name="connsiteY51" fmla="*/ 796082 h 800940"/>
              <a:gd name="connsiteX52" fmla="*/ 650081 w 762299"/>
              <a:gd name="connsiteY52" fmla="*/ 796082 h 800940"/>
              <a:gd name="connsiteX53" fmla="*/ 590550 w 762299"/>
              <a:gd name="connsiteY53" fmla="*/ 741313 h 800940"/>
              <a:gd name="connsiteX54" fmla="*/ 566737 w 762299"/>
              <a:gd name="connsiteY54" fmla="*/ 736551 h 800940"/>
              <a:gd name="connsiteX55" fmla="*/ 531019 w 762299"/>
              <a:gd name="connsiteY55" fmla="*/ 691307 h 800940"/>
              <a:gd name="connsiteX56" fmla="*/ 521494 w 762299"/>
              <a:gd name="connsiteY56" fmla="*/ 686545 h 800940"/>
              <a:gd name="connsiteX57" fmla="*/ 514350 w 762299"/>
              <a:gd name="connsiteY57" fmla="*/ 684163 h 800940"/>
              <a:gd name="connsiteX58" fmla="*/ 500062 w 762299"/>
              <a:gd name="connsiteY58" fmla="*/ 672257 h 800940"/>
              <a:gd name="connsiteX59" fmla="*/ 476250 w 762299"/>
              <a:gd name="connsiteY59" fmla="*/ 667495 h 800940"/>
              <a:gd name="connsiteX60" fmla="*/ 457200 w 762299"/>
              <a:gd name="connsiteY60" fmla="*/ 657970 h 800940"/>
              <a:gd name="connsiteX61" fmla="*/ 442912 w 762299"/>
              <a:gd name="connsiteY61" fmla="*/ 653207 h 800940"/>
              <a:gd name="connsiteX62" fmla="*/ 428625 w 762299"/>
              <a:gd name="connsiteY62" fmla="*/ 641301 h 800940"/>
              <a:gd name="connsiteX63" fmla="*/ 416719 w 762299"/>
              <a:gd name="connsiteY63" fmla="*/ 638920 h 800940"/>
              <a:gd name="connsiteX64" fmla="*/ 400050 w 762299"/>
              <a:gd name="connsiteY64" fmla="*/ 627013 h 800940"/>
              <a:gd name="connsiteX65" fmla="*/ 366712 w 762299"/>
              <a:gd name="connsiteY65" fmla="*/ 619870 h 800940"/>
              <a:gd name="connsiteX66" fmla="*/ 354806 w 762299"/>
              <a:gd name="connsiteY66" fmla="*/ 615107 h 800940"/>
              <a:gd name="connsiteX67" fmla="*/ 340519 w 762299"/>
              <a:gd name="connsiteY67" fmla="*/ 610345 h 800940"/>
              <a:gd name="connsiteX68" fmla="*/ 330994 w 762299"/>
              <a:gd name="connsiteY68" fmla="*/ 600820 h 800940"/>
              <a:gd name="connsiteX69" fmla="*/ 314325 w 762299"/>
              <a:gd name="connsiteY69" fmla="*/ 581770 h 800940"/>
              <a:gd name="connsiteX70" fmla="*/ 311944 w 762299"/>
              <a:gd name="connsiteY70" fmla="*/ 572245 h 800940"/>
              <a:gd name="connsiteX71" fmla="*/ 307181 w 762299"/>
              <a:gd name="connsiteY71" fmla="*/ 557957 h 800940"/>
              <a:gd name="connsiteX72" fmla="*/ 302419 w 762299"/>
              <a:gd name="connsiteY72" fmla="*/ 538907 h 800940"/>
              <a:gd name="connsiteX73" fmla="*/ 297656 w 762299"/>
              <a:gd name="connsiteY73" fmla="*/ 479376 h 800940"/>
              <a:gd name="connsiteX74" fmla="*/ 295275 w 762299"/>
              <a:gd name="connsiteY74" fmla="*/ 469851 h 800940"/>
              <a:gd name="connsiteX75" fmla="*/ 290512 w 762299"/>
              <a:gd name="connsiteY75" fmla="*/ 450801 h 800940"/>
              <a:gd name="connsiteX76" fmla="*/ 285750 w 762299"/>
              <a:gd name="connsiteY76" fmla="*/ 443657 h 800940"/>
              <a:gd name="connsiteX77" fmla="*/ 283369 w 762299"/>
              <a:gd name="connsiteY77" fmla="*/ 436513 h 800940"/>
              <a:gd name="connsiteX78" fmla="*/ 273844 w 762299"/>
              <a:gd name="connsiteY78" fmla="*/ 419845 h 800940"/>
              <a:gd name="connsiteX79" fmla="*/ 259556 w 762299"/>
              <a:gd name="connsiteY79" fmla="*/ 405557 h 800940"/>
              <a:gd name="connsiteX80" fmla="*/ 245269 w 762299"/>
              <a:gd name="connsiteY80" fmla="*/ 396032 h 800940"/>
              <a:gd name="connsiteX81" fmla="*/ 230981 w 762299"/>
              <a:gd name="connsiteY81" fmla="*/ 386507 h 800940"/>
              <a:gd name="connsiteX82" fmla="*/ 226219 w 762299"/>
              <a:gd name="connsiteY82" fmla="*/ 379363 h 800940"/>
              <a:gd name="connsiteX83" fmla="*/ 223837 w 762299"/>
              <a:gd name="connsiteY83" fmla="*/ 372220 h 800940"/>
              <a:gd name="connsiteX84" fmla="*/ 283368 w 762299"/>
              <a:gd name="connsiteY84" fmla="*/ 400794 h 800940"/>
              <a:gd name="connsiteX85" fmla="*/ 254794 w 762299"/>
              <a:gd name="connsiteY85" fmla="*/ 374600 h 800940"/>
              <a:gd name="connsiteX86" fmla="*/ 245268 w 762299"/>
              <a:gd name="connsiteY86" fmla="*/ 355551 h 800940"/>
              <a:gd name="connsiteX87" fmla="*/ 228600 w 762299"/>
              <a:gd name="connsiteY87" fmla="*/ 329357 h 800940"/>
              <a:gd name="connsiteX88" fmla="*/ 226219 w 762299"/>
              <a:gd name="connsiteY88" fmla="*/ 303163 h 800940"/>
              <a:gd name="connsiteX89" fmla="*/ 211931 w 762299"/>
              <a:gd name="connsiteY89" fmla="*/ 284113 h 800940"/>
              <a:gd name="connsiteX90" fmla="*/ 202406 w 762299"/>
              <a:gd name="connsiteY90" fmla="*/ 267445 h 800940"/>
              <a:gd name="connsiteX91" fmla="*/ 190499 w 762299"/>
              <a:gd name="connsiteY91" fmla="*/ 248394 h 800940"/>
              <a:gd name="connsiteX92" fmla="*/ 171450 w 762299"/>
              <a:gd name="connsiteY92" fmla="*/ 248395 h 800940"/>
              <a:gd name="connsiteX93" fmla="*/ 166687 w 762299"/>
              <a:gd name="connsiteY93" fmla="*/ 229345 h 800940"/>
              <a:gd name="connsiteX94" fmla="*/ 164306 w 762299"/>
              <a:gd name="connsiteY94" fmla="*/ 222201 h 800940"/>
              <a:gd name="connsiteX95" fmla="*/ 157162 w 762299"/>
              <a:gd name="connsiteY95" fmla="*/ 219820 h 800940"/>
              <a:gd name="connsiteX96" fmla="*/ 142875 w 762299"/>
              <a:gd name="connsiteY96" fmla="*/ 212676 h 800940"/>
              <a:gd name="connsiteX97" fmla="*/ 135731 w 762299"/>
              <a:gd name="connsiteY97" fmla="*/ 207913 h 800940"/>
              <a:gd name="connsiteX98" fmla="*/ 126206 w 762299"/>
              <a:gd name="connsiteY98" fmla="*/ 203151 h 800940"/>
              <a:gd name="connsiteX99" fmla="*/ 119062 w 762299"/>
              <a:gd name="connsiteY99" fmla="*/ 198388 h 800940"/>
              <a:gd name="connsiteX100" fmla="*/ 111919 w 762299"/>
              <a:gd name="connsiteY100" fmla="*/ 191245 h 800940"/>
              <a:gd name="connsiteX101" fmla="*/ 102394 w 762299"/>
              <a:gd name="connsiteY101" fmla="*/ 188863 h 800940"/>
              <a:gd name="connsiteX102" fmla="*/ 95250 w 762299"/>
              <a:gd name="connsiteY102" fmla="*/ 184101 h 800940"/>
              <a:gd name="connsiteX103" fmla="*/ 88106 w 762299"/>
              <a:gd name="connsiteY103" fmla="*/ 176957 h 800940"/>
              <a:gd name="connsiteX104" fmla="*/ 80962 w 762299"/>
              <a:gd name="connsiteY104" fmla="*/ 174576 h 800940"/>
              <a:gd name="connsiteX105" fmla="*/ 66675 w 762299"/>
              <a:gd name="connsiteY105" fmla="*/ 165051 h 800940"/>
              <a:gd name="connsiteX106" fmla="*/ 54769 w 762299"/>
              <a:gd name="connsiteY106" fmla="*/ 153145 h 800940"/>
              <a:gd name="connsiteX107" fmla="*/ 40481 w 762299"/>
              <a:gd name="connsiteY107" fmla="*/ 143620 h 800940"/>
              <a:gd name="connsiteX108" fmla="*/ 26194 w 762299"/>
              <a:gd name="connsiteY108" fmla="*/ 134095 h 800940"/>
              <a:gd name="connsiteX109" fmla="*/ 11906 w 762299"/>
              <a:gd name="connsiteY109" fmla="*/ 126951 h 800940"/>
              <a:gd name="connsiteX110" fmla="*/ 0 w 762299"/>
              <a:gd name="connsiteY110" fmla="*/ 103138 h 800940"/>
              <a:gd name="connsiteX111" fmla="*/ 4762 w 762299"/>
              <a:gd name="connsiteY111" fmla="*/ 65038 h 800940"/>
              <a:gd name="connsiteX112" fmla="*/ 9525 w 762299"/>
              <a:gd name="connsiteY112" fmla="*/ 57895 h 800940"/>
              <a:gd name="connsiteX113" fmla="*/ 16669 w 762299"/>
              <a:gd name="connsiteY113" fmla="*/ 43607 h 800940"/>
              <a:gd name="connsiteX114" fmla="*/ 7144 w 762299"/>
              <a:gd name="connsiteY114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16706 w 762299"/>
              <a:gd name="connsiteY13" fmla="*/ 219820 h 800940"/>
              <a:gd name="connsiteX14" fmla="*/ 366712 w 762299"/>
              <a:gd name="connsiteY14" fmla="*/ 217438 h 800940"/>
              <a:gd name="connsiteX15" fmla="*/ 314325 w 762299"/>
              <a:gd name="connsiteY15" fmla="*/ 291257 h 800940"/>
              <a:gd name="connsiteX16" fmla="*/ 388143 w 762299"/>
              <a:gd name="connsiteY16" fmla="*/ 284113 h 800940"/>
              <a:gd name="connsiteX17" fmla="*/ 333375 w 762299"/>
              <a:gd name="connsiteY17" fmla="*/ 307926 h 800940"/>
              <a:gd name="connsiteX18" fmla="*/ 338137 w 762299"/>
              <a:gd name="connsiteY18" fmla="*/ 315070 h 800940"/>
              <a:gd name="connsiteX19" fmla="*/ 352425 w 762299"/>
              <a:gd name="connsiteY19" fmla="*/ 317451 h 800940"/>
              <a:gd name="connsiteX20" fmla="*/ 426244 w 762299"/>
              <a:gd name="connsiteY20" fmla="*/ 315069 h 800940"/>
              <a:gd name="connsiteX21" fmla="*/ 366712 w 762299"/>
              <a:gd name="connsiteY21" fmla="*/ 326976 h 800940"/>
              <a:gd name="connsiteX22" fmla="*/ 371475 w 762299"/>
              <a:gd name="connsiteY22" fmla="*/ 334120 h 800940"/>
              <a:gd name="connsiteX23" fmla="*/ 385762 w 762299"/>
              <a:gd name="connsiteY23" fmla="*/ 343645 h 800940"/>
              <a:gd name="connsiteX24" fmla="*/ 390525 w 762299"/>
              <a:gd name="connsiteY24" fmla="*/ 350788 h 800940"/>
              <a:gd name="connsiteX25" fmla="*/ 450056 w 762299"/>
              <a:gd name="connsiteY25" fmla="*/ 353169 h 800940"/>
              <a:gd name="connsiteX26" fmla="*/ 407194 w 762299"/>
              <a:gd name="connsiteY26" fmla="*/ 367457 h 800940"/>
              <a:gd name="connsiteX27" fmla="*/ 421481 w 762299"/>
              <a:gd name="connsiteY27" fmla="*/ 374601 h 800940"/>
              <a:gd name="connsiteX28" fmla="*/ 442912 w 762299"/>
              <a:gd name="connsiteY28" fmla="*/ 393651 h 800940"/>
              <a:gd name="connsiteX29" fmla="*/ 495300 w 762299"/>
              <a:gd name="connsiteY29" fmla="*/ 391269 h 800940"/>
              <a:gd name="connsiteX30" fmla="*/ 461962 w 762299"/>
              <a:gd name="connsiteY30" fmla="*/ 431751 h 800940"/>
              <a:gd name="connsiteX31" fmla="*/ 514350 w 762299"/>
              <a:gd name="connsiteY31" fmla="*/ 446038 h 800940"/>
              <a:gd name="connsiteX32" fmla="*/ 473869 w 762299"/>
              <a:gd name="connsiteY32" fmla="*/ 488901 h 800940"/>
              <a:gd name="connsiteX33" fmla="*/ 476250 w 762299"/>
              <a:gd name="connsiteY33" fmla="*/ 496045 h 800940"/>
              <a:gd name="connsiteX34" fmla="*/ 552449 w 762299"/>
              <a:gd name="connsiteY34" fmla="*/ 491282 h 800940"/>
              <a:gd name="connsiteX35" fmla="*/ 504825 w 762299"/>
              <a:gd name="connsiteY35" fmla="*/ 517476 h 800940"/>
              <a:gd name="connsiteX36" fmla="*/ 540544 w 762299"/>
              <a:gd name="connsiteY36" fmla="*/ 522238 h 800940"/>
              <a:gd name="connsiteX37" fmla="*/ 573881 w 762299"/>
              <a:gd name="connsiteY37" fmla="*/ 529382 h 800940"/>
              <a:gd name="connsiteX38" fmla="*/ 581025 w 762299"/>
              <a:gd name="connsiteY38" fmla="*/ 534145 h 800940"/>
              <a:gd name="connsiteX39" fmla="*/ 592931 w 762299"/>
              <a:gd name="connsiteY39" fmla="*/ 536526 h 800940"/>
              <a:gd name="connsiteX40" fmla="*/ 600075 w 762299"/>
              <a:gd name="connsiteY40" fmla="*/ 538907 h 800940"/>
              <a:gd name="connsiteX41" fmla="*/ 623887 w 762299"/>
              <a:gd name="connsiteY41" fmla="*/ 543670 h 800940"/>
              <a:gd name="connsiteX42" fmla="*/ 621506 w 762299"/>
              <a:gd name="connsiteY42" fmla="*/ 555576 h 800940"/>
              <a:gd name="connsiteX43" fmla="*/ 638175 w 762299"/>
              <a:gd name="connsiteY43" fmla="*/ 572245 h 800940"/>
              <a:gd name="connsiteX44" fmla="*/ 640556 w 762299"/>
              <a:gd name="connsiteY44" fmla="*/ 579388 h 800940"/>
              <a:gd name="connsiteX45" fmla="*/ 690562 w 762299"/>
              <a:gd name="connsiteY45" fmla="*/ 579388 h 800940"/>
              <a:gd name="connsiteX46" fmla="*/ 733425 w 762299"/>
              <a:gd name="connsiteY46" fmla="*/ 603202 h 800940"/>
              <a:gd name="connsiteX47" fmla="*/ 742949 w 762299"/>
              <a:gd name="connsiteY47" fmla="*/ 684164 h 800940"/>
              <a:gd name="connsiteX48" fmla="*/ 745331 w 762299"/>
              <a:gd name="connsiteY48" fmla="*/ 717500 h 800940"/>
              <a:gd name="connsiteX49" fmla="*/ 752475 w 762299"/>
              <a:gd name="connsiteY49" fmla="*/ 755601 h 800940"/>
              <a:gd name="connsiteX50" fmla="*/ 754857 w 762299"/>
              <a:gd name="connsiteY50" fmla="*/ 796082 h 800940"/>
              <a:gd name="connsiteX51" fmla="*/ 650081 w 762299"/>
              <a:gd name="connsiteY51" fmla="*/ 796082 h 800940"/>
              <a:gd name="connsiteX52" fmla="*/ 590550 w 762299"/>
              <a:gd name="connsiteY52" fmla="*/ 741313 h 800940"/>
              <a:gd name="connsiteX53" fmla="*/ 566737 w 762299"/>
              <a:gd name="connsiteY53" fmla="*/ 736551 h 800940"/>
              <a:gd name="connsiteX54" fmla="*/ 531019 w 762299"/>
              <a:gd name="connsiteY54" fmla="*/ 691307 h 800940"/>
              <a:gd name="connsiteX55" fmla="*/ 521494 w 762299"/>
              <a:gd name="connsiteY55" fmla="*/ 686545 h 800940"/>
              <a:gd name="connsiteX56" fmla="*/ 514350 w 762299"/>
              <a:gd name="connsiteY56" fmla="*/ 684163 h 800940"/>
              <a:gd name="connsiteX57" fmla="*/ 500062 w 762299"/>
              <a:gd name="connsiteY57" fmla="*/ 672257 h 800940"/>
              <a:gd name="connsiteX58" fmla="*/ 476250 w 762299"/>
              <a:gd name="connsiteY58" fmla="*/ 667495 h 800940"/>
              <a:gd name="connsiteX59" fmla="*/ 457200 w 762299"/>
              <a:gd name="connsiteY59" fmla="*/ 657970 h 800940"/>
              <a:gd name="connsiteX60" fmla="*/ 442912 w 762299"/>
              <a:gd name="connsiteY60" fmla="*/ 653207 h 800940"/>
              <a:gd name="connsiteX61" fmla="*/ 428625 w 762299"/>
              <a:gd name="connsiteY61" fmla="*/ 641301 h 800940"/>
              <a:gd name="connsiteX62" fmla="*/ 416719 w 762299"/>
              <a:gd name="connsiteY62" fmla="*/ 638920 h 800940"/>
              <a:gd name="connsiteX63" fmla="*/ 400050 w 762299"/>
              <a:gd name="connsiteY63" fmla="*/ 627013 h 800940"/>
              <a:gd name="connsiteX64" fmla="*/ 366712 w 762299"/>
              <a:gd name="connsiteY64" fmla="*/ 619870 h 800940"/>
              <a:gd name="connsiteX65" fmla="*/ 354806 w 762299"/>
              <a:gd name="connsiteY65" fmla="*/ 615107 h 800940"/>
              <a:gd name="connsiteX66" fmla="*/ 340519 w 762299"/>
              <a:gd name="connsiteY66" fmla="*/ 610345 h 800940"/>
              <a:gd name="connsiteX67" fmla="*/ 330994 w 762299"/>
              <a:gd name="connsiteY67" fmla="*/ 600820 h 800940"/>
              <a:gd name="connsiteX68" fmla="*/ 314325 w 762299"/>
              <a:gd name="connsiteY68" fmla="*/ 581770 h 800940"/>
              <a:gd name="connsiteX69" fmla="*/ 311944 w 762299"/>
              <a:gd name="connsiteY69" fmla="*/ 572245 h 800940"/>
              <a:gd name="connsiteX70" fmla="*/ 307181 w 762299"/>
              <a:gd name="connsiteY70" fmla="*/ 557957 h 800940"/>
              <a:gd name="connsiteX71" fmla="*/ 302419 w 762299"/>
              <a:gd name="connsiteY71" fmla="*/ 538907 h 800940"/>
              <a:gd name="connsiteX72" fmla="*/ 297656 w 762299"/>
              <a:gd name="connsiteY72" fmla="*/ 479376 h 800940"/>
              <a:gd name="connsiteX73" fmla="*/ 295275 w 762299"/>
              <a:gd name="connsiteY73" fmla="*/ 469851 h 800940"/>
              <a:gd name="connsiteX74" fmla="*/ 290512 w 762299"/>
              <a:gd name="connsiteY74" fmla="*/ 450801 h 800940"/>
              <a:gd name="connsiteX75" fmla="*/ 285750 w 762299"/>
              <a:gd name="connsiteY75" fmla="*/ 443657 h 800940"/>
              <a:gd name="connsiteX76" fmla="*/ 283369 w 762299"/>
              <a:gd name="connsiteY76" fmla="*/ 436513 h 800940"/>
              <a:gd name="connsiteX77" fmla="*/ 273844 w 762299"/>
              <a:gd name="connsiteY77" fmla="*/ 419845 h 800940"/>
              <a:gd name="connsiteX78" fmla="*/ 259556 w 762299"/>
              <a:gd name="connsiteY78" fmla="*/ 405557 h 800940"/>
              <a:gd name="connsiteX79" fmla="*/ 245269 w 762299"/>
              <a:gd name="connsiteY79" fmla="*/ 396032 h 800940"/>
              <a:gd name="connsiteX80" fmla="*/ 230981 w 762299"/>
              <a:gd name="connsiteY80" fmla="*/ 386507 h 800940"/>
              <a:gd name="connsiteX81" fmla="*/ 226219 w 762299"/>
              <a:gd name="connsiteY81" fmla="*/ 379363 h 800940"/>
              <a:gd name="connsiteX82" fmla="*/ 223837 w 762299"/>
              <a:gd name="connsiteY82" fmla="*/ 372220 h 800940"/>
              <a:gd name="connsiteX83" fmla="*/ 283368 w 762299"/>
              <a:gd name="connsiteY83" fmla="*/ 400794 h 800940"/>
              <a:gd name="connsiteX84" fmla="*/ 254794 w 762299"/>
              <a:gd name="connsiteY84" fmla="*/ 374600 h 800940"/>
              <a:gd name="connsiteX85" fmla="*/ 245268 w 762299"/>
              <a:gd name="connsiteY85" fmla="*/ 355551 h 800940"/>
              <a:gd name="connsiteX86" fmla="*/ 228600 w 762299"/>
              <a:gd name="connsiteY86" fmla="*/ 329357 h 800940"/>
              <a:gd name="connsiteX87" fmla="*/ 226219 w 762299"/>
              <a:gd name="connsiteY87" fmla="*/ 303163 h 800940"/>
              <a:gd name="connsiteX88" fmla="*/ 211931 w 762299"/>
              <a:gd name="connsiteY88" fmla="*/ 284113 h 800940"/>
              <a:gd name="connsiteX89" fmla="*/ 202406 w 762299"/>
              <a:gd name="connsiteY89" fmla="*/ 267445 h 800940"/>
              <a:gd name="connsiteX90" fmla="*/ 190499 w 762299"/>
              <a:gd name="connsiteY90" fmla="*/ 248394 h 800940"/>
              <a:gd name="connsiteX91" fmla="*/ 171450 w 762299"/>
              <a:gd name="connsiteY91" fmla="*/ 248395 h 800940"/>
              <a:gd name="connsiteX92" fmla="*/ 166687 w 762299"/>
              <a:gd name="connsiteY92" fmla="*/ 229345 h 800940"/>
              <a:gd name="connsiteX93" fmla="*/ 164306 w 762299"/>
              <a:gd name="connsiteY93" fmla="*/ 222201 h 800940"/>
              <a:gd name="connsiteX94" fmla="*/ 157162 w 762299"/>
              <a:gd name="connsiteY94" fmla="*/ 219820 h 800940"/>
              <a:gd name="connsiteX95" fmla="*/ 142875 w 762299"/>
              <a:gd name="connsiteY95" fmla="*/ 212676 h 800940"/>
              <a:gd name="connsiteX96" fmla="*/ 135731 w 762299"/>
              <a:gd name="connsiteY96" fmla="*/ 207913 h 800940"/>
              <a:gd name="connsiteX97" fmla="*/ 126206 w 762299"/>
              <a:gd name="connsiteY97" fmla="*/ 203151 h 800940"/>
              <a:gd name="connsiteX98" fmla="*/ 119062 w 762299"/>
              <a:gd name="connsiteY98" fmla="*/ 198388 h 800940"/>
              <a:gd name="connsiteX99" fmla="*/ 111919 w 762299"/>
              <a:gd name="connsiteY99" fmla="*/ 191245 h 800940"/>
              <a:gd name="connsiteX100" fmla="*/ 102394 w 762299"/>
              <a:gd name="connsiteY100" fmla="*/ 188863 h 800940"/>
              <a:gd name="connsiteX101" fmla="*/ 95250 w 762299"/>
              <a:gd name="connsiteY101" fmla="*/ 184101 h 800940"/>
              <a:gd name="connsiteX102" fmla="*/ 88106 w 762299"/>
              <a:gd name="connsiteY102" fmla="*/ 176957 h 800940"/>
              <a:gd name="connsiteX103" fmla="*/ 80962 w 762299"/>
              <a:gd name="connsiteY103" fmla="*/ 174576 h 800940"/>
              <a:gd name="connsiteX104" fmla="*/ 66675 w 762299"/>
              <a:gd name="connsiteY104" fmla="*/ 165051 h 800940"/>
              <a:gd name="connsiteX105" fmla="*/ 54769 w 762299"/>
              <a:gd name="connsiteY105" fmla="*/ 153145 h 800940"/>
              <a:gd name="connsiteX106" fmla="*/ 40481 w 762299"/>
              <a:gd name="connsiteY106" fmla="*/ 143620 h 800940"/>
              <a:gd name="connsiteX107" fmla="*/ 26194 w 762299"/>
              <a:gd name="connsiteY107" fmla="*/ 134095 h 800940"/>
              <a:gd name="connsiteX108" fmla="*/ 11906 w 762299"/>
              <a:gd name="connsiteY108" fmla="*/ 126951 h 800940"/>
              <a:gd name="connsiteX109" fmla="*/ 0 w 762299"/>
              <a:gd name="connsiteY109" fmla="*/ 103138 h 800940"/>
              <a:gd name="connsiteX110" fmla="*/ 4762 w 762299"/>
              <a:gd name="connsiteY110" fmla="*/ 65038 h 800940"/>
              <a:gd name="connsiteX111" fmla="*/ 9525 w 762299"/>
              <a:gd name="connsiteY111" fmla="*/ 57895 h 800940"/>
              <a:gd name="connsiteX112" fmla="*/ 16669 w 762299"/>
              <a:gd name="connsiteY112" fmla="*/ 43607 h 800940"/>
              <a:gd name="connsiteX113" fmla="*/ 7144 w 762299"/>
              <a:gd name="connsiteY113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14325 w 762299"/>
              <a:gd name="connsiteY14" fmla="*/ 291257 h 800940"/>
              <a:gd name="connsiteX15" fmla="*/ 388143 w 762299"/>
              <a:gd name="connsiteY15" fmla="*/ 284113 h 800940"/>
              <a:gd name="connsiteX16" fmla="*/ 333375 w 762299"/>
              <a:gd name="connsiteY16" fmla="*/ 307926 h 800940"/>
              <a:gd name="connsiteX17" fmla="*/ 338137 w 762299"/>
              <a:gd name="connsiteY17" fmla="*/ 315070 h 800940"/>
              <a:gd name="connsiteX18" fmla="*/ 352425 w 762299"/>
              <a:gd name="connsiteY18" fmla="*/ 317451 h 800940"/>
              <a:gd name="connsiteX19" fmla="*/ 426244 w 762299"/>
              <a:gd name="connsiteY19" fmla="*/ 315069 h 800940"/>
              <a:gd name="connsiteX20" fmla="*/ 366712 w 762299"/>
              <a:gd name="connsiteY20" fmla="*/ 326976 h 800940"/>
              <a:gd name="connsiteX21" fmla="*/ 371475 w 762299"/>
              <a:gd name="connsiteY21" fmla="*/ 334120 h 800940"/>
              <a:gd name="connsiteX22" fmla="*/ 385762 w 762299"/>
              <a:gd name="connsiteY22" fmla="*/ 343645 h 800940"/>
              <a:gd name="connsiteX23" fmla="*/ 390525 w 762299"/>
              <a:gd name="connsiteY23" fmla="*/ 350788 h 800940"/>
              <a:gd name="connsiteX24" fmla="*/ 450056 w 762299"/>
              <a:gd name="connsiteY24" fmla="*/ 353169 h 800940"/>
              <a:gd name="connsiteX25" fmla="*/ 407194 w 762299"/>
              <a:gd name="connsiteY25" fmla="*/ 367457 h 800940"/>
              <a:gd name="connsiteX26" fmla="*/ 421481 w 762299"/>
              <a:gd name="connsiteY26" fmla="*/ 374601 h 800940"/>
              <a:gd name="connsiteX27" fmla="*/ 442912 w 762299"/>
              <a:gd name="connsiteY27" fmla="*/ 393651 h 800940"/>
              <a:gd name="connsiteX28" fmla="*/ 495300 w 762299"/>
              <a:gd name="connsiteY28" fmla="*/ 391269 h 800940"/>
              <a:gd name="connsiteX29" fmla="*/ 461962 w 762299"/>
              <a:gd name="connsiteY29" fmla="*/ 431751 h 800940"/>
              <a:gd name="connsiteX30" fmla="*/ 514350 w 762299"/>
              <a:gd name="connsiteY30" fmla="*/ 446038 h 800940"/>
              <a:gd name="connsiteX31" fmla="*/ 473869 w 762299"/>
              <a:gd name="connsiteY31" fmla="*/ 488901 h 800940"/>
              <a:gd name="connsiteX32" fmla="*/ 476250 w 762299"/>
              <a:gd name="connsiteY32" fmla="*/ 496045 h 800940"/>
              <a:gd name="connsiteX33" fmla="*/ 552449 w 762299"/>
              <a:gd name="connsiteY33" fmla="*/ 491282 h 800940"/>
              <a:gd name="connsiteX34" fmla="*/ 504825 w 762299"/>
              <a:gd name="connsiteY34" fmla="*/ 517476 h 800940"/>
              <a:gd name="connsiteX35" fmla="*/ 540544 w 762299"/>
              <a:gd name="connsiteY35" fmla="*/ 522238 h 800940"/>
              <a:gd name="connsiteX36" fmla="*/ 573881 w 762299"/>
              <a:gd name="connsiteY36" fmla="*/ 529382 h 800940"/>
              <a:gd name="connsiteX37" fmla="*/ 581025 w 762299"/>
              <a:gd name="connsiteY37" fmla="*/ 534145 h 800940"/>
              <a:gd name="connsiteX38" fmla="*/ 592931 w 762299"/>
              <a:gd name="connsiteY38" fmla="*/ 536526 h 800940"/>
              <a:gd name="connsiteX39" fmla="*/ 600075 w 762299"/>
              <a:gd name="connsiteY39" fmla="*/ 538907 h 800940"/>
              <a:gd name="connsiteX40" fmla="*/ 623887 w 762299"/>
              <a:gd name="connsiteY40" fmla="*/ 543670 h 800940"/>
              <a:gd name="connsiteX41" fmla="*/ 621506 w 762299"/>
              <a:gd name="connsiteY41" fmla="*/ 555576 h 800940"/>
              <a:gd name="connsiteX42" fmla="*/ 638175 w 762299"/>
              <a:gd name="connsiteY42" fmla="*/ 572245 h 800940"/>
              <a:gd name="connsiteX43" fmla="*/ 640556 w 762299"/>
              <a:gd name="connsiteY43" fmla="*/ 579388 h 800940"/>
              <a:gd name="connsiteX44" fmla="*/ 690562 w 762299"/>
              <a:gd name="connsiteY44" fmla="*/ 579388 h 800940"/>
              <a:gd name="connsiteX45" fmla="*/ 733425 w 762299"/>
              <a:gd name="connsiteY45" fmla="*/ 603202 h 800940"/>
              <a:gd name="connsiteX46" fmla="*/ 742949 w 762299"/>
              <a:gd name="connsiteY46" fmla="*/ 684164 h 800940"/>
              <a:gd name="connsiteX47" fmla="*/ 745331 w 762299"/>
              <a:gd name="connsiteY47" fmla="*/ 717500 h 800940"/>
              <a:gd name="connsiteX48" fmla="*/ 752475 w 762299"/>
              <a:gd name="connsiteY48" fmla="*/ 755601 h 800940"/>
              <a:gd name="connsiteX49" fmla="*/ 754857 w 762299"/>
              <a:gd name="connsiteY49" fmla="*/ 796082 h 800940"/>
              <a:gd name="connsiteX50" fmla="*/ 650081 w 762299"/>
              <a:gd name="connsiteY50" fmla="*/ 796082 h 800940"/>
              <a:gd name="connsiteX51" fmla="*/ 590550 w 762299"/>
              <a:gd name="connsiteY51" fmla="*/ 741313 h 800940"/>
              <a:gd name="connsiteX52" fmla="*/ 566737 w 762299"/>
              <a:gd name="connsiteY52" fmla="*/ 736551 h 800940"/>
              <a:gd name="connsiteX53" fmla="*/ 531019 w 762299"/>
              <a:gd name="connsiteY53" fmla="*/ 691307 h 800940"/>
              <a:gd name="connsiteX54" fmla="*/ 521494 w 762299"/>
              <a:gd name="connsiteY54" fmla="*/ 686545 h 800940"/>
              <a:gd name="connsiteX55" fmla="*/ 514350 w 762299"/>
              <a:gd name="connsiteY55" fmla="*/ 684163 h 800940"/>
              <a:gd name="connsiteX56" fmla="*/ 500062 w 762299"/>
              <a:gd name="connsiteY56" fmla="*/ 672257 h 800940"/>
              <a:gd name="connsiteX57" fmla="*/ 476250 w 762299"/>
              <a:gd name="connsiteY57" fmla="*/ 667495 h 800940"/>
              <a:gd name="connsiteX58" fmla="*/ 457200 w 762299"/>
              <a:gd name="connsiteY58" fmla="*/ 657970 h 800940"/>
              <a:gd name="connsiteX59" fmla="*/ 442912 w 762299"/>
              <a:gd name="connsiteY59" fmla="*/ 653207 h 800940"/>
              <a:gd name="connsiteX60" fmla="*/ 428625 w 762299"/>
              <a:gd name="connsiteY60" fmla="*/ 641301 h 800940"/>
              <a:gd name="connsiteX61" fmla="*/ 416719 w 762299"/>
              <a:gd name="connsiteY61" fmla="*/ 638920 h 800940"/>
              <a:gd name="connsiteX62" fmla="*/ 400050 w 762299"/>
              <a:gd name="connsiteY62" fmla="*/ 627013 h 800940"/>
              <a:gd name="connsiteX63" fmla="*/ 366712 w 762299"/>
              <a:gd name="connsiteY63" fmla="*/ 619870 h 800940"/>
              <a:gd name="connsiteX64" fmla="*/ 354806 w 762299"/>
              <a:gd name="connsiteY64" fmla="*/ 615107 h 800940"/>
              <a:gd name="connsiteX65" fmla="*/ 340519 w 762299"/>
              <a:gd name="connsiteY65" fmla="*/ 610345 h 800940"/>
              <a:gd name="connsiteX66" fmla="*/ 330994 w 762299"/>
              <a:gd name="connsiteY66" fmla="*/ 600820 h 800940"/>
              <a:gd name="connsiteX67" fmla="*/ 314325 w 762299"/>
              <a:gd name="connsiteY67" fmla="*/ 581770 h 800940"/>
              <a:gd name="connsiteX68" fmla="*/ 311944 w 762299"/>
              <a:gd name="connsiteY68" fmla="*/ 572245 h 800940"/>
              <a:gd name="connsiteX69" fmla="*/ 307181 w 762299"/>
              <a:gd name="connsiteY69" fmla="*/ 557957 h 800940"/>
              <a:gd name="connsiteX70" fmla="*/ 302419 w 762299"/>
              <a:gd name="connsiteY70" fmla="*/ 538907 h 800940"/>
              <a:gd name="connsiteX71" fmla="*/ 297656 w 762299"/>
              <a:gd name="connsiteY71" fmla="*/ 479376 h 800940"/>
              <a:gd name="connsiteX72" fmla="*/ 295275 w 762299"/>
              <a:gd name="connsiteY72" fmla="*/ 469851 h 800940"/>
              <a:gd name="connsiteX73" fmla="*/ 290512 w 762299"/>
              <a:gd name="connsiteY73" fmla="*/ 450801 h 800940"/>
              <a:gd name="connsiteX74" fmla="*/ 285750 w 762299"/>
              <a:gd name="connsiteY74" fmla="*/ 443657 h 800940"/>
              <a:gd name="connsiteX75" fmla="*/ 283369 w 762299"/>
              <a:gd name="connsiteY75" fmla="*/ 436513 h 800940"/>
              <a:gd name="connsiteX76" fmla="*/ 273844 w 762299"/>
              <a:gd name="connsiteY76" fmla="*/ 419845 h 800940"/>
              <a:gd name="connsiteX77" fmla="*/ 259556 w 762299"/>
              <a:gd name="connsiteY77" fmla="*/ 405557 h 800940"/>
              <a:gd name="connsiteX78" fmla="*/ 245269 w 762299"/>
              <a:gd name="connsiteY78" fmla="*/ 396032 h 800940"/>
              <a:gd name="connsiteX79" fmla="*/ 230981 w 762299"/>
              <a:gd name="connsiteY79" fmla="*/ 386507 h 800940"/>
              <a:gd name="connsiteX80" fmla="*/ 226219 w 762299"/>
              <a:gd name="connsiteY80" fmla="*/ 379363 h 800940"/>
              <a:gd name="connsiteX81" fmla="*/ 223837 w 762299"/>
              <a:gd name="connsiteY81" fmla="*/ 372220 h 800940"/>
              <a:gd name="connsiteX82" fmla="*/ 283368 w 762299"/>
              <a:gd name="connsiteY82" fmla="*/ 400794 h 800940"/>
              <a:gd name="connsiteX83" fmla="*/ 254794 w 762299"/>
              <a:gd name="connsiteY83" fmla="*/ 374600 h 800940"/>
              <a:gd name="connsiteX84" fmla="*/ 245268 w 762299"/>
              <a:gd name="connsiteY84" fmla="*/ 355551 h 800940"/>
              <a:gd name="connsiteX85" fmla="*/ 228600 w 762299"/>
              <a:gd name="connsiteY85" fmla="*/ 329357 h 800940"/>
              <a:gd name="connsiteX86" fmla="*/ 226219 w 762299"/>
              <a:gd name="connsiteY86" fmla="*/ 303163 h 800940"/>
              <a:gd name="connsiteX87" fmla="*/ 211931 w 762299"/>
              <a:gd name="connsiteY87" fmla="*/ 284113 h 800940"/>
              <a:gd name="connsiteX88" fmla="*/ 202406 w 762299"/>
              <a:gd name="connsiteY88" fmla="*/ 267445 h 800940"/>
              <a:gd name="connsiteX89" fmla="*/ 190499 w 762299"/>
              <a:gd name="connsiteY89" fmla="*/ 248394 h 800940"/>
              <a:gd name="connsiteX90" fmla="*/ 171450 w 762299"/>
              <a:gd name="connsiteY90" fmla="*/ 248395 h 800940"/>
              <a:gd name="connsiteX91" fmla="*/ 166687 w 762299"/>
              <a:gd name="connsiteY91" fmla="*/ 229345 h 800940"/>
              <a:gd name="connsiteX92" fmla="*/ 164306 w 762299"/>
              <a:gd name="connsiteY92" fmla="*/ 222201 h 800940"/>
              <a:gd name="connsiteX93" fmla="*/ 157162 w 762299"/>
              <a:gd name="connsiteY93" fmla="*/ 219820 h 800940"/>
              <a:gd name="connsiteX94" fmla="*/ 142875 w 762299"/>
              <a:gd name="connsiteY94" fmla="*/ 212676 h 800940"/>
              <a:gd name="connsiteX95" fmla="*/ 135731 w 762299"/>
              <a:gd name="connsiteY95" fmla="*/ 207913 h 800940"/>
              <a:gd name="connsiteX96" fmla="*/ 126206 w 762299"/>
              <a:gd name="connsiteY96" fmla="*/ 203151 h 800940"/>
              <a:gd name="connsiteX97" fmla="*/ 119062 w 762299"/>
              <a:gd name="connsiteY97" fmla="*/ 198388 h 800940"/>
              <a:gd name="connsiteX98" fmla="*/ 111919 w 762299"/>
              <a:gd name="connsiteY98" fmla="*/ 191245 h 800940"/>
              <a:gd name="connsiteX99" fmla="*/ 102394 w 762299"/>
              <a:gd name="connsiteY99" fmla="*/ 188863 h 800940"/>
              <a:gd name="connsiteX100" fmla="*/ 95250 w 762299"/>
              <a:gd name="connsiteY100" fmla="*/ 184101 h 800940"/>
              <a:gd name="connsiteX101" fmla="*/ 88106 w 762299"/>
              <a:gd name="connsiteY101" fmla="*/ 176957 h 800940"/>
              <a:gd name="connsiteX102" fmla="*/ 80962 w 762299"/>
              <a:gd name="connsiteY102" fmla="*/ 174576 h 800940"/>
              <a:gd name="connsiteX103" fmla="*/ 66675 w 762299"/>
              <a:gd name="connsiteY103" fmla="*/ 165051 h 800940"/>
              <a:gd name="connsiteX104" fmla="*/ 54769 w 762299"/>
              <a:gd name="connsiteY104" fmla="*/ 153145 h 800940"/>
              <a:gd name="connsiteX105" fmla="*/ 40481 w 762299"/>
              <a:gd name="connsiteY105" fmla="*/ 143620 h 800940"/>
              <a:gd name="connsiteX106" fmla="*/ 26194 w 762299"/>
              <a:gd name="connsiteY106" fmla="*/ 134095 h 800940"/>
              <a:gd name="connsiteX107" fmla="*/ 11906 w 762299"/>
              <a:gd name="connsiteY107" fmla="*/ 126951 h 800940"/>
              <a:gd name="connsiteX108" fmla="*/ 0 w 762299"/>
              <a:gd name="connsiteY108" fmla="*/ 103138 h 800940"/>
              <a:gd name="connsiteX109" fmla="*/ 4762 w 762299"/>
              <a:gd name="connsiteY109" fmla="*/ 65038 h 800940"/>
              <a:gd name="connsiteX110" fmla="*/ 9525 w 762299"/>
              <a:gd name="connsiteY110" fmla="*/ 57895 h 800940"/>
              <a:gd name="connsiteX111" fmla="*/ 16669 w 762299"/>
              <a:gd name="connsiteY111" fmla="*/ 43607 h 800940"/>
              <a:gd name="connsiteX112" fmla="*/ 7144 w 762299"/>
              <a:gd name="connsiteY112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352425 w 762299"/>
              <a:gd name="connsiteY17" fmla="*/ 317451 h 800940"/>
              <a:gd name="connsiteX18" fmla="*/ 426244 w 762299"/>
              <a:gd name="connsiteY18" fmla="*/ 315069 h 800940"/>
              <a:gd name="connsiteX19" fmla="*/ 366712 w 762299"/>
              <a:gd name="connsiteY19" fmla="*/ 326976 h 800940"/>
              <a:gd name="connsiteX20" fmla="*/ 371475 w 762299"/>
              <a:gd name="connsiteY20" fmla="*/ 334120 h 800940"/>
              <a:gd name="connsiteX21" fmla="*/ 385762 w 762299"/>
              <a:gd name="connsiteY21" fmla="*/ 343645 h 800940"/>
              <a:gd name="connsiteX22" fmla="*/ 390525 w 762299"/>
              <a:gd name="connsiteY22" fmla="*/ 350788 h 800940"/>
              <a:gd name="connsiteX23" fmla="*/ 450056 w 762299"/>
              <a:gd name="connsiteY23" fmla="*/ 353169 h 800940"/>
              <a:gd name="connsiteX24" fmla="*/ 407194 w 762299"/>
              <a:gd name="connsiteY24" fmla="*/ 367457 h 800940"/>
              <a:gd name="connsiteX25" fmla="*/ 421481 w 762299"/>
              <a:gd name="connsiteY25" fmla="*/ 374601 h 800940"/>
              <a:gd name="connsiteX26" fmla="*/ 442912 w 762299"/>
              <a:gd name="connsiteY26" fmla="*/ 393651 h 800940"/>
              <a:gd name="connsiteX27" fmla="*/ 495300 w 762299"/>
              <a:gd name="connsiteY27" fmla="*/ 391269 h 800940"/>
              <a:gd name="connsiteX28" fmla="*/ 461962 w 762299"/>
              <a:gd name="connsiteY28" fmla="*/ 431751 h 800940"/>
              <a:gd name="connsiteX29" fmla="*/ 514350 w 762299"/>
              <a:gd name="connsiteY29" fmla="*/ 446038 h 800940"/>
              <a:gd name="connsiteX30" fmla="*/ 473869 w 762299"/>
              <a:gd name="connsiteY30" fmla="*/ 488901 h 800940"/>
              <a:gd name="connsiteX31" fmla="*/ 476250 w 762299"/>
              <a:gd name="connsiteY31" fmla="*/ 496045 h 800940"/>
              <a:gd name="connsiteX32" fmla="*/ 552449 w 762299"/>
              <a:gd name="connsiteY32" fmla="*/ 491282 h 800940"/>
              <a:gd name="connsiteX33" fmla="*/ 504825 w 762299"/>
              <a:gd name="connsiteY33" fmla="*/ 517476 h 800940"/>
              <a:gd name="connsiteX34" fmla="*/ 540544 w 762299"/>
              <a:gd name="connsiteY34" fmla="*/ 522238 h 800940"/>
              <a:gd name="connsiteX35" fmla="*/ 573881 w 762299"/>
              <a:gd name="connsiteY35" fmla="*/ 529382 h 800940"/>
              <a:gd name="connsiteX36" fmla="*/ 581025 w 762299"/>
              <a:gd name="connsiteY36" fmla="*/ 534145 h 800940"/>
              <a:gd name="connsiteX37" fmla="*/ 592931 w 762299"/>
              <a:gd name="connsiteY37" fmla="*/ 536526 h 800940"/>
              <a:gd name="connsiteX38" fmla="*/ 600075 w 762299"/>
              <a:gd name="connsiteY38" fmla="*/ 538907 h 800940"/>
              <a:gd name="connsiteX39" fmla="*/ 623887 w 762299"/>
              <a:gd name="connsiteY39" fmla="*/ 543670 h 800940"/>
              <a:gd name="connsiteX40" fmla="*/ 621506 w 762299"/>
              <a:gd name="connsiteY40" fmla="*/ 555576 h 800940"/>
              <a:gd name="connsiteX41" fmla="*/ 638175 w 762299"/>
              <a:gd name="connsiteY41" fmla="*/ 572245 h 800940"/>
              <a:gd name="connsiteX42" fmla="*/ 640556 w 762299"/>
              <a:gd name="connsiteY42" fmla="*/ 579388 h 800940"/>
              <a:gd name="connsiteX43" fmla="*/ 690562 w 762299"/>
              <a:gd name="connsiteY43" fmla="*/ 579388 h 800940"/>
              <a:gd name="connsiteX44" fmla="*/ 733425 w 762299"/>
              <a:gd name="connsiteY44" fmla="*/ 603202 h 800940"/>
              <a:gd name="connsiteX45" fmla="*/ 742949 w 762299"/>
              <a:gd name="connsiteY45" fmla="*/ 684164 h 800940"/>
              <a:gd name="connsiteX46" fmla="*/ 745331 w 762299"/>
              <a:gd name="connsiteY46" fmla="*/ 717500 h 800940"/>
              <a:gd name="connsiteX47" fmla="*/ 752475 w 762299"/>
              <a:gd name="connsiteY47" fmla="*/ 755601 h 800940"/>
              <a:gd name="connsiteX48" fmla="*/ 754857 w 762299"/>
              <a:gd name="connsiteY48" fmla="*/ 796082 h 800940"/>
              <a:gd name="connsiteX49" fmla="*/ 650081 w 762299"/>
              <a:gd name="connsiteY49" fmla="*/ 796082 h 800940"/>
              <a:gd name="connsiteX50" fmla="*/ 590550 w 762299"/>
              <a:gd name="connsiteY50" fmla="*/ 741313 h 800940"/>
              <a:gd name="connsiteX51" fmla="*/ 566737 w 762299"/>
              <a:gd name="connsiteY51" fmla="*/ 736551 h 800940"/>
              <a:gd name="connsiteX52" fmla="*/ 531019 w 762299"/>
              <a:gd name="connsiteY52" fmla="*/ 691307 h 800940"/>
              <a:gd name="connsiteX53" fmla="*/ 521494 w 762299"/>
              <a:gd name="connsiteY53" fmla="*/ 686545 h 800940"/>
              <a:gd name="connsiteX54" fmla="*/ 514350 w 762299"/>
              <a:gd name="connsiteY54" fmla="*/ 684163 h 800940"/>
              <a:gd name="connsiteX55" fmla="*/ 500062 w 762299"/>
              <a:gd name="connsiteY55" fmla="*/ 672257 h 800940"/>
              <a:gd name="connsiteX56" fmla="*/ 476250 w 762299"/>
              <a:gd name="connsiteY56" fmla="*/ 667495 h 800940"/>
              <a:gd name="connsiteX57" fmla="*/ 457200 w 762299"/>
              <a:gd name="connsiteY57" fmla="*/ 657970 h 800940"/>
              <a:gd name="connsiteX58" fmla="*/ 442912 w 762299"/>
              <a:gd name="connsiteY58" fmla="*/ 653207 h 800940"/>
              <a:gd name="connsiteX59" fmla="*/ 428625 w 762299"/>
              <a:gd name="connsiteY59" fmla="*/ 641301 h 800940"/>
              <a:gd name="connsiteX60" fmla="*/ 416719 w 762299"/>
              <a:gd name="connsiteY60" fmla="*/ 638920 h 800940"/>
              <a:gd name="connsiteX61" fmla="*/ 400050 w 762299"/>
              <a:gd name="connsiteY61" fmla="*/ 627013 h 800940"/>
              <a:gd name="connsiteX62" fmla="*/ 366712 w 762299"/>
              <a:gd name="connsiteY62" fmla="*/ 619870 h 800940"/>
              <a:gd name="connsiteX63" fmla="*/ 354806 w 762299"/>
              <a:gd name="connsiteY63" fmla="*/ 615107 h 800940"/>
              <a:gd name="connsiteX64" fmla="*/ 340519 w 762299"/>
              <a:gd name="connsiteY64" fmla="*/ 610345 h 800940"/>
              <a:gd name="connsiteX65" fmla="*/ 330994 w 762299"/>
              <a:gd name="connsiteY65" fmla="*/ 600820 h 800940"/>
              <a:gd name="connsiteX66" fmla="*/ 314325 w 762299"/>
              <a:gd name="connsiteY66" fmla="*/ 581770 h 800940"/>
              <a:gd name="connsiteX67" fmla="*/ 311944 w 762299"/>
              <a:gd name="connsiteY67" fmla="*/ 572245 h 800940"/>
              <a:gd name="connsiteX68" fmla="*/ 307181 w 762299"/>
              <a:gd name="connsiteY68" fmla="*/ 557957 h 800940"/>
              <a:gd name="connsiteX69" fmla="*/ 302419 w 762299"/>
              <a:gd name="connsiteY69" fmla="*/ 538907 h 800940"/>
              <a:gd name="connsiteX70" fmla="*/ 297656 w 762299"/>
              <a:gd name="connsiteY70" fmla="*/ 479376 h 800940"/>
              <a:gd name="connsiteX71" fmla="*/ 295275 w 762299"/>
              <a:gd name="connsiteY71" fmla="*/ 469851 h 800940"/>
              <a:gd name="connsiteX72" fmla="*/ 290512 w 762299"/>
              <a:gd name="connsiteY72" fmla="*/ 450801 h 800940"/>
              <a:gd name="connsiteX73" fmla="*/ 285750 w 762299"/>
              <a:gd name="connsiteY73" fmla="*/ 443657 h 800940"/>
              <a:gd name="connsiteX74" fmla="*/ 283369 w 762299"/>
              <a:gd name="connsiteY74" fmla="*/ 436513 h 800940"/>
              <a:gd name="connsiteX75" fmla="*/ 273844 w 762299"/>
              <a:gd name="connsiteY75" fmla="*/ 419845 h 800940"/>
              <a:gd name="connsiteX76" fmla="*/ 259556 w 762299"/>
              <a:gd name="connsiteY76" fmla="*/ 405557 h 800940"/>
              <a:gd name="connsiteX77" fmla="*/ 245269 w 762299"/>
              <a:gd name="connsiteY77" fmla="*/ 396032 h 800940"/>
              <a:gd name="connsiteX78" fmla="*/ 230981 w 762299"/>
              <a:gd name="connsiteY78" fmla="*/ 386507 h 800940"/>
              <a:gd name="connsiteX79" fmla="*/ 226219 w 762299"/>
              <a:gd name="connsiteY79" fmla="*/ 379363 h 800940"/>
              <a:gd name="connsiteX80" fmla="*/ 223837 w 762299"/>
              <a:gd name="connsiteY80" fmla="*/ 372220 h 800940"/>
              <a:gd name="connsiteX81" fmla="*/ 283368 w 762299"/>
              <a:gd name="connsiteY81" fmla="*/ 400794 h 800940"/>
              <a:gd name="connsiteX82" fmla="*/ 254794 w 762299"/>
              <a:gd name="connsiteY82" fmla="*/ 374600 h 800940"/>
              <a:gd name="connsiteX83" fmla="*/ 245268 w 762299"/>
              <a:gd name="connsiteY83" fmla="*/ 355551 h 800940"/>
              <a:gd name="connsiteX84" fmla="*/ 228600 w 762299"/>
              <a:gd name="connsiteY84" fmla="*/ 329357 h 800940"/>
              <a:gd name="connsiteX85" fmla="*/ 226219 w 762299"/>
              <a:gd name="connsiteY85" fmla="*/ 303163 h 800940"/>
              <a:gd name="connsiteX86" fmla="*/ 211931 w 762299"/>
              <a:gd name="connsiteY86" fmla="*/ 284113 h 800940"/>
              <a:gd name="connsiteX87" fmla="*/ 202406 w 762299"/>
              <a:gd name="connsiteY87" fmla="*/ 267445 h 800940"/>
              <a:gd name="connsiteX88" fmla="*/ 190499 w 762299"/>
              <a:gd name="connsiteY88" fmla="*/ 248394 h 800940"/>
              <a:gd name="connsiteX89" fmla="*/ 171450 w 762299"/>
              <a:gd name="connsiteY89" fmla="*/ 248395 h 800940"/>
              <a:gd name="connsiteX90" fmla="*/ 166687 w 762299"/>
              <a:gd name="connsiteY90" fmla="*/ 229345 h 800940"/>
              <a:gd name="connsiteX91" fmla="*/ 164306 w 762299"/>
              <a:gd name="connsiteY91" fmla="*/ 222201 h 800940"/>
              <a:gd name="connsiteX92" fmla="*/ 157162 w 762299"/>
              <a:gd name="connsiteY92" fmla="*/ 219820 h 800940"/>
              <a:gd name="connsiteX93" fmla="*/ 142875 w 762299"/>
              <a:gd name="connsiteY93" fmla="*/ 212676 h 800940"/>
              <a:gd name="connsiteX94" fmla="*/ 135731 w 762299"/>
              <a:gd name="connsiteY94" fmla="*/ 207913 h 800940"/>
              <a:gd name="connsiteX95" fmla="*/ 126206 w 762299"/>
              <a:gd name="connsiteY95" fmla="*/ 203151 h 800940"/>
              <a:gd name="connsiteX96" fmla="*/ 119062 w 762299"/>
              <a:gd name="connsiteY96" fmla="*/ 198388 h 800940"/>
              <a:gd name="connsiteX97" fmla="*/ 111919 w 762299"/>
              <a:gd name="connsiteY97" fmla="*/ 191245 h 800940"/>
              <a:gd name="connsiteX98" fmla="*/ 102394 w 762299"/>
              <a:gd name="connsiteY98" fmla="*/ 188863 h 800940"/>
              <a:gd name="connsiteX99" fmla="*/ 95250 w 762299"/>
              <a:gd name="connsiteY99" fmla="*/ 184101 h 800940"/>
              <a:gd name="connsiteX100" fmla="*/ 88106 w 762299"/>
              <a:gd name="connsiteY100" fmla="*/ 176957 h 800940"/>
              <a:gd name="connsiteX101" fmla="*/ 80962 w 762299"/>
              <a:gd name="connsiteY101" fmla="*/ 174576 h 800940"/>
              <a:gd name="connsiteX102" fmla="*/ 66675 w 762299"/>
              <a:gd name="connsiteY102" fmla="*/ 165051 h 800940"/>
              <a:gd name="connsiteX103" fmla="*/ 54769 w 762299"/>
              <a:gd name="connsiteY103" fmla="*/ 153145 h 800940"/>
              <a:gd name="connsiteX104" fmla="*/ 40481 w 762299"/>
              <a:gd name="connsiteY104" fmla="*/ 143620 h 800940"/>
              <a:gd name="connsiteX105" fmla="*/ 26194 w 762299"/>
              <a:gd name="connsiteY105" fmla="*/ 134095 h 800940"/>
              <a:gd name="connsiteX106" fmla="*/ 11906 w 762299"/>
              <a:gd name="connsiteY106" fmla="*/ 126951 h 800940"/>
              <a:gd name="connsiteX107" fmla="*/ 0 w 762299"/>
              <a:gd name="connsiteY107" fmla="*/ 103138 h 800940"/>
              <a:gd name="connsiteX108" fmla="*/ 4762 w 762299"/>
              <a:gd name="connsiteY108" fmla="*/ 65038 h 800940"/>
              <a:gd name="connsiteX109" fmla="*/ 9525 w 762299"/>
              <a:gd name="connsiteY109" fmla="*/ 57895 h 800940"/>
              <a:gd name="connsiteX110" fmla="*/ 16669 w 762299"/>
              <a:gd name="connsiteY110" fmla="*/ 43607 h 800940"/>
              <a:gd name="connsiteX111" fmla="*/ 7144 w 762299"/>
              <a:gd name="connsiteY111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390525 w 762299"/>
              <a:gd name="connsiteY21" fmla="*/ 350788 h 800940"/>
              <a:gd name="connsiteX22" fmla="*/ 450056 w 762299"/>
              <a:gd name="connsiteY22" fmla="*/ 353169 h 800940"/>
              <a:gd name="connsiteX23" fmla="*/ 407194 w 762299"/>
              <a:gd name="connsiteY23" fmla="*/ 367457 h 800940"/>
              <a:gd name="connsiteX24" fmla="*/ 421481 w 762299"/>
              <a:gd name="connsiteY24" fmla="*/ 374601 h 800940"/>
              <a:gd name="connsiteX25" fmla="*/ 442912 w 762299"/>
              <a:gd name="connsiteY25" fmla="*/ 393651 h 800940"/>
              <a:gd name="connsiteX26" fmla="*/ 495300 w 762299"/>
              <a:gd name="connsiteY26" fmla="*/ 391269 h 800940"/>
              <a:gd name="connsiteX27" fmla="*/ 461962 w 762299"/>
              <a:gd name="connsiteY27" fmla="*/ 431751 h 800940"/>
              <a:gd name="connsiteX28" fmla="*/ 514350 w 762299"/>
              <a:gd name="connsiteY28" fmla="*/ 446038 h 800940"/>
              <a:gd name="connsiteX29" fmla="*/ 473869 w 762299"/>
              <a:gd name="connsiteY29" fmla="*/ 488901 h 800940"/>
              <a:gd name="connsiteX30" fmla="*/ 476250 w 762299"/>
              <a:gd name="connsiteY30" fmla="*/ 496045 h 800940"/>
              <a:gd name="connsiteX31" fmla="*/ 552449 w 762299"/>
              <a:gd name="connsiteY31" fmla="*/ 491282 h 800940"/>
              <a:gd name="connsiteX32" fmla="*/ 504825 w 762299"/>
              <a:gd name="connsiteY32" fmla="*/ 517476 h 800940"/>
              <a:gd name="connsiteX33" fmla="*/ 540544 w 762299"/>
              <a:gd name="connsiteY33" fmla="*/ 522238 h 800940"/>
              <a:gd name="connsiteX34" fmla="*/ 573881 w 762299"/>
              <a:gd name="connsiteY34" fmla="*/ 529382 h 800940"/>
              <a:gd name="connsiteX35" fmla="*/ 581025 w 762299"/>
              <a:gd name="connsiteY35" fmla="*/ 534145 h 800940"/>
              <a:gd name="connsiteX36" fmla="*/ 592931 w 762299"/>
              <a:gd name="connsiteY36" fmla="*/ 536526 h 800940"/>
              <a:gd name="connsiteX37" fmla="*/ 600075 w 762299"/>
              <a:gd name="connsiteY37" fmla="*/ 538907 h 800940"/>
              <a:gd name="connsiteX38" fmla="*/ 623887 w 762299"/>
              <a:gd name="connsiteY38" fmla="*/ 543670 h 800940"/>
              <a:gd name="connsiteX39" fmla="*/ 621506 w 762299"/>
              <a:gd name="connsiteY39" fmla="*/ 555576 h 800940"/>
              <a:gd name="connsiteX40" fmla="*/ 638175 w 762299"/>
              <a:gd name="connsiteY40" fmla="*/ 572245 h 800940"/>
              <a:gd name="connsiteX41" fmla="*/ 640556 w 762299"/>
              <a:gd name="connsiteY41" fmla="*/ 579388 h 800940"/>
              <a:gd name="connsiteX42" fmla="*/ 690562 w 762299"/>
              <a:gd name="connsiteY42" fmla="*/ 579388 h 800940"/>
              <a:gd name="connsiteX43" fmla="*/ 733425 w 762299"/>
              <a:gd name="connsiteY43" fmla="*/ 603202 h 800940"/>
              <a:gd name="connsiteX44" fmla="*/ 742949 w 762299"/>
              <a:gd name="connsiteY44" fmla="*/ 684164 h 800940"/>
              <a:gd name="connsiteX45" fmla="*/ 745331 w 762299"/>
              <a:gd name="connsiteY45" fmla="*/ 717500 h 800940"/>
              <a:gd name="connsiteX46" fmla="*/ 752475 w 762299"/>
              <a:gd name="connsiteY46" fmla="*/ 755601 h 800940"/>
              <a:gd name="connsiteX47" fmla="*/ 754857 w 762299"/>
              <a:gd name="connsiteY47" fmla="*/ 796082 h 800940"/>
              <a:gd name="connsiteX48" fmla="*/ 650081 w 762299"/>
              <a:gd name="connsiteY48" fmla="*/ 796082 h 800940"/>
              <a:gd name="connsiteX49" fmla="*/ 590550 w 762299"/>
              <a:gd name="connsiteY49" fmla="*/ 741313 h 800940"/>
              <a:gd name="connsiteX50" fmla="*/ 566737 w 762299"/>
              <a:gd name="connsiteY50" fmla="*/ 736551 h 800940"/>
              <a:gd name="connsiteX51" fmla="*/ 531019 w 762299"/>
              <a:gd name="connsiteY51" fmla="*/ 691307 h 800940"/>
              <a:gd name="connsiteX52" fmla="*/ 521494 w 762299"/>
              <a:gd name="connsiteY52" fmla="*/ 686545 h 800940"/>
              <a:gd name="connsiteX53" fmla="*/ 514350 w 762299"/>
              <a:gd name="connsiteY53" fmla="*/ 684163 h 800940"/>
              <a:gd name="connsiteX54" fmla="*/ 500062 w 762299"/>
              <a:gd name="connsiteY54" fmla="*/ 672257 h 800940"/>
              <a:gd name="connsiteX55" fmla="*/ 476250 w 762299"/>
              <a:gd name="connsiteY55" fmla="*/ 667495 h 800940"/>
              <a:gd name="connsiteX56" fmla="*/ 457200 w 762299"/>
              <a:gd name="connsiteY56" fmla="*/ 657970 h 800940"/>
              <a:gd name="connsiteX57" fmla="*/ 442912 w 762299"/>
              <a:gd name="connsiteY57" fmla="*/ 653207 h 800940"/>
              <a:gd name="connsiteX58" fmla="*/ 428625 w 762299"/>
              <a:gd name="connsiteY58" fmla="*/ 641301 h 800940"/>
              <a:gd name="connsiteX59" fmla="*/ 416719 w 762299"/>
              <a:gd name="connsiteY59" fmla="*/ 638920 h 800940"/>
              <a:gd name="connsiteX60" fmla="*/ 400050 w 762299"/>
              <a:gd name="connsiteY60" fmla="*/ 627013 h 800940"/>
              <a:gd name="connsiteX61" fmla="*/ 366712 w 762299"/>
              <a:gd name="connsiteY61" fmla="*/ 619870 h 800940"/>
              <a:gd name="connsiteX62" fmla="*/ 354806 w 762299"/>
              <a:gd name="connsiteY62" fmla="*/ 615107 h 800940"/>
              <a:gd name="connsiteX63" fmla="*/ 340519 w 762299"/>
              <a:gd name="connsiteY63" fmla="*/ 610345 h 800940"/>
              <a:gd name="connsiteX64" fmla="*/ 330994 w 762299"/>
              <a:gd name="connsiteY64" fmla="*/ 600820 h 800940"/>
              <a:gd name="connsiteX65" fmla="*/ 314325 w 762299"/>
              <a:gd name="connsiteY65" fmla="*/ 581770 h 800940"/>
              <a:gd name="connsiteX66" fmla="*/ 311944 w 762299"/>
              <a:gd name="connsiteY66" fmla="*/ 572245 h 800940"/>
              <a:gd name="connsiteX67" fmla="*/ 307181 w 762299"/>
              <a:gd name="connsiteY67" fmla="*/ 557957 h 800940"/>
              <a:gd name="connsiteX68" fmla="*/ 302419 w 762299"/>
              <a:gd name="connsiteY68" fmla="*/ 538907 h 800940"/>
              <a:gd name="connsiteX69" fmla="*/ 297656 w 762299"/>
              <a:gd name="connsiteY69" fmla="*/ 479376 h 800940"/>
              <a:gd name="connsiteX70" fmla="*/ 295275 w 762299"/>
              <a:gd name="connsiteY70" fmla="*/ 469851 h 800940"/>
              <a:gd name="connsiteX71" fmla="*/ 290512 w 762299"/>
              <a:gd name="connsiteY71" fmla="*/ 450801 h 800940"/>
              <a:gd name="connsiteX72" fmla="*/ 285750 w 762299"/>
              <a:gd name="connsiteY72" fmla="*/ 443657 h 800940"/>
              <a:gd name="connsiteX73" fmla="*/ 283369 w 762299"/>
              <a:gd name="connsiteY73" fmla="*/ 436513 h 800940"/>
              <a:gd name="connsiteX74" fmla="*/ 273844 w 762299"/>
              <a:gd name="connsiteY74" fmla="*/ 419845 h 800940"/>
              <a:gd name="connsiteX75" fmla="*/ 259556 w 762299"/>
              <a:gd name="connsiteY75" fmla="*/ 405557 h 800940"/>
              <a:gd name="connsiteX76" fmla="*/ 245269 w 762299"/>
              <a:gd name="connsiteY76" fmla="*/ 396032 h 800940"/>
              <a:gd name="connsiteX77" fmla="*/ 230981 w 762299"/>
              <a:gd name="connsiteY77" fmla="*/ 386507 h 800940"/>
              <a:gd name="connsiteX78" fmla="*/ 226219 w 762299"/>
              <a:gd name="connsiteY78" fmla="*/ 379363 h 800940"/>
              <a:gd name="connsiteX79" fmla="*/ 223837 w 762299"/>
              <a:gd name="connsiteY79" fmla="*/ 372220 h 800940"/>
              <a:gd name="connsiteX80" fmla="*/ 283368 w 762299"/>
              <a:gd name="connsiteY80" fmla="*/ 400794 h 800940"/>
              <a:gd name="connsiteX81" fmla="*/ 254794 w 762299"/>
              <a:gd name="connsiteY81" fmla="*/ 374600 h 800940"/>
              <a:gd name="connsiteX82" fmla="*/ 245268 w 762299"/>
              <a:gd name="connsiteY82" fmla="*/ 355551 h 800940"/>
              <a:gd name="connsiteX83" fmla="*/ 228600 w 762299"/>
              <a:gd name="connsiteY83" fmla="*/ 329357 h 800940"/>
              <a:gd name="connsiteX84" fmla="*/ 226219 w 762299"/>
              <a:gd name="connsiteY84" fmla="*/ 303163 h 800940"/>
              <a:gd name="connsiteX85" fmla="*/ 211931 w 762299"/>
              <a:gd name="connsiteY85" fmla="*/ 284113 h 800940"/>
              <a:gd name="connsiteX86" fmla="*/ 202406 w 762299"/>
              <a:gd name="connsiteY86" fmla="*/ 267445 h 800940"/>
              <a:gd name="connsiteX87" fmla="*/ 190499 w 762299"/>
              <a:gd name="connsiteY87" fmla="*/ 248394 h 800940"/>
              <a:gd name="connsiteX88" fmla="*/ 171450 w 762299"/>
              <a:gd name="connsiteY88" fmla="*/ 248395 h 800940"/>
              <a:gd name="connsiteX89" fmla="*/ 166687 w 762299"/>
              <a:gd name="connsiteY89" fmla="*/ 229345 h 800940"/>
              <a:gd name="connsiteX90" fmla="*/ 164306 w 762299"/>
              <a:gd name="connsiteY90" fmla="*/ 222201 h 800940"/>
              <a:gd name="connsiteX91" fmla="*/ 157162 w 762299"/>
              <a:gd name="connsiteY91" fmla="*/ 219820 h 800940"/>
              <a:gd name="connsiteX92" fmla="*/ 142875 w 762299"/>
              <a:gd name="connsiteY92" fmla="*/ 212676 h 800940"/>
              <a:gd name="connsiteX93" fmla="*/ 135731 w 762299"/>
              <a:gd name="connsiteY93" fmla="*/ 207913 h 800940"/>
              <a:gd name="connsiteX94" fmla="*/ 126206 w 762299"/>
              <a:gd name="connsiteY94" fmla="*/ 203151 h 800940"/>
              <a:gd name="connsiteX95" fmla="*/ 119062 w 762299"/>
              <a:gd name="connsiteY95" fmla="*/ 198388 h 800940"/>
              <a:gd name="connsiteX96" fmla="*/ 111919 w 762299"/>
              <a:gd name="connsiteY96" fmla="*/ 191245 h 800940"/>
              <a:gd name="connsiteX97" fmla="*/ 102394 w 762299"/>
              <a:gd name="connsiteY97" fmla="*/ 188863 h 800940"/>
              <a:gd name="connsiteX98" fmla="*/ 95250 w 762299"/>
              <a:gd name="connsiteY98" fmla="*/ 184101 h 800940"/>
              <a:gd name="connsiteX99" fmla="*/ 88106 w 762299"/>
              <a:gd name="connsiteY99" fmla="*/ 176957 h 800940"/>
              <a:gd name="connsiteX100" fmla="*/ 80962 w 762299"/>
              <a:gd name="connsiteY100" fmla="*/ 174576 h 800940"/>
              <a:gd name="connsiteX101" fmla="*/ 66675 w 762299"/>
              <a:gd name="connsiteY101" fmla="*/ 165051 h 800940"/>
              <a:gd name="connsiteX102" fmla="*/ 54769 w 762299"/>
              <a:gd name="connsiteY102" fmla="*/ 153145 h 800940"/>
              <a:gd name="connsiteX103" fmla="*/ 40481 w 762299"/>
              <a:gd name="connsiteY103" fmla="*/ 143620 h 800940"/>
              <a:gd name="connsiteX104" fmla="*/ 26194 w 762299"/>
              <a:gd name="connsiteY104" fmla="*/ 134095 h 800940"/>
              <a:gd name="connsiteX105" fmla="*/ 11906 w 762299"/>
              <a:gd name="connsiteY105" fmla="*/ 126951 h 800940"/>
              <a:gd name="connsiteX106" fmla="*/ 0 w 762299"/>
              <a:gd name="connsiteY106" fmla="*/ 103138 h 800940"/>
              <a:gd name="connsiteX107" fmla="*/ 4762 w 762299"/>
              <a:gd name="connsiteY107" fmla="*/ 65038 h 800940"/>
              <a:gd name="connsiteX108" fmla="*/ 9525 w 762299"/>
              <a:gd name="connsiteY108" fmla="*/ 57895 h 800940"/>
              <a:gd name="connsiteX109" fmla="*/ 16669 w 762299"/>
              <a:gd name="connsiteY109" fmla="*/ 43607 h 800940"/>
              <a:gd name="connsiteX110" fmla="*/ 7144 w 762299"/>
              <a:gd name="connsiteY110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450056 w 762299"/>
              <a:gd name="connsiteY21" fmla="*/ 353169 h 800940"/>
              <a:gd name="connsiteX22" fmla="*/ 407194 w 762299"/>
              <a:gd name="connsiteY22" fmla="*/ 367457 h 800940"/>
              <a:gd name="connsiteX23" fmla="*/ 421481 w 762299"/>
              <a:gd name="connsiteY23" fmla="*/ 374601 h 800940"/>
              <a:gd name="connsiteX24" fmla="*/ 442912 w 762299"/>
              <a:gd name="connsiteY24" fmla="*/ 393651 h 800940"/>
              <a:gd name="connsiteX25" fmla="*/ 495300 w 762299"/>
              <a:gd name="connsiteY25" fmla="*/ 391269 h 800940"/>
              <a:gd name="connsiteX26" fmla="*/ 461962 w 762299"/>
              <a:gd name="connsiteY26" fmla="*/ 431751 h 800940"/>
              <a:gd name="connsiteX27" fmla="*/ 514350 w 762299"/>
              <a:gd name="connsiteY27" fmla="*/ 446038 h 800940"/>
              <a:gd name="connsiteX28" fmla="*/ 473869 w 762299"/>
              <a:gd name="connsiteY28" fmla="*/ 488901 h 800940"/>
              <a:gd name="connsiteX29" fmla="*/ 476250 w 762299"/>
              <a:gd name="connsiteY29" fmla="*/ 496045 h 800940"/>
              <a:gd name="connsiteX30" fmla="*/ 552449 w 762299"/>
              <a:gd name="connsiteY30" fmla="*/ 491282 h 800940"/>
              <a:gd name="connsiteX31" fmla="*/ 504825 w 762299"/>
              <a:gd name="connsiteY31" fmla="*/ 517476 h 800940"/>
              <a:gd name="connsiteX32" fmla="*/ 540544 w 762299"/>
              <a:gd name="connsiteY32" fmla="*/ 522238 h 800940"/>
              <a:gd name="connsiteX33" fmla="*/ 573881 w 762299"/>
              <a:gd name="connsiteY33" fmla="*/ 529382 h 800940"/>
              <a:gd name="connsiteX34" fmla="*/ 581025 w 762299"/>
              <a:gd name="connsiteY34" fmla="*/ 534145 h 800940"/>
              <a:gd name="connsiteX35" fmla="*/ 592931 w 762299"/>
              <a:gd name="connsiteY35" fmla="*/ 536526 h 800940"/>
              <a:gd name="connsiteX36" fmla="*/ 600075 w 762299"/>
              <a:gd name="connsiteY36" fmla="*/ 538907 h 800940"/>
              <a:gd name="connsiteX37" fmla="*/ 623887 w 762299"/>
              <a:gd name="connsiteY37" fmla="*/ 543670 h 800940"/>
              <a:gd name="connsiteX38" fmla="*/ 621506 w 762299"/>
              <a:gd name="connsiteY38" fmla="*/ 555576 h 800940"/>
              <a:gd name="connsiteX39" fmla="*/ 638175 w 762299"/>
              <a:gd name="connsiteY39" fmla="*/ 572245 h 800940"/>
              <a:gd name="connsiteX40" fmla="*/ 640556 w 762299"/>
              <a:gd name="connsiteY40" fmla="*/ 579388 h 800940"/>
              <a:gd name="connsiteX41" fmla="*/ 690562 w 762299"/>
              <a:gd name="connsiteY41" fmla="*/ 579388 h 800940"/>
              <a:gd name="connsiteX42" fmla="*/ 733425 w 762299"/>
              <a:gd name="connsiteY42" fmla="*/ 603202 h 800940"/>
              <a:gd name="connsiteX43" fmla="*/ 742949 w 762299"/>
              <a:gd name="connsiteY43" fmla="*/ 684164 h 800940"/>
              <a:gd name="connsiteX44" fmla="*/ 745331 w 762299"/>
              <a:gd name="connsiteY44" fmla="*/ 717500 h 800940"/>
              <a:gd name="connsiteX45" fmla="*/ 752475 w 762299"/>
              <a:gd name="connsiteY45" fmla="*/ 755601 h 800940"/>
              <a:gd name="connsiteX46" fmla="*/ 754857 w 762299"/>
              <a:gd name="connsiteY46" fmla="*/ 796082 h 800940"/>
              <a:gd name="connsiteX47" fmla="*/ 650081 w 762299"/>
              <a:gd name="connsiteY47" fmla="*/ 796082 h 800940"/>
              <a:gd name="connsiteX48" fmla="*/ 590550 w 762299"/>
              <a:gd name="connsiteY48" fmla="*/ 741313 h 800940"/>
              <a:gd name="connsiteX49" fmla="*/ 566737 w 762299"/>
              <a:gd name="connsiteY49" fmla="*/ 736551 h 800940"/>
              <a:gd name="connsiteX50" fmla="*/ 531019 w 762299"/>
              <a:gd name="connsiteY50" fmla="*/ 691307 h 800940"/>
              <a:gd name="connsiteX51" fmla="*/ 521494 w 762299"/>
              <a:gd name="connsiteY51" fmla="*/ 686545 h 800940"/>
              <a:gd name="connsiteX52" fmla="*/ 514350 w 762299"/>
              <a:gd name="connsiteY52" fmla="*/ 684163 h 800940"/>
              <a:gd name="connsiteX53" fmla="*/ 500062 w 762299"/>
              <a:gd name="connsiteY53" fmla="*/ 672257 h 800940"/>
              <a:gd name="connsiteX54" fmla="*/ 476250 w 762299"/>
              <a:gd name="connsiteY54" fmla="*/ 667495 h 800940"/>
              <a:gd name="connsiteX55" fmla="*/ 457200 w 762299"/>
              <a:gd name="connsiteY55" fmla="*/ 657970 h 800940"/>
              <a:gd name="connsiteX56" fmla="*/ 442912 w 762299"/>
              <a:gd name="connsiteY56" fmla="*/ 653207 h 800940"/>
              <a:gd name="connsiteX57" fmla="*/ 428625 w 762299"/>
              <a:gd name="connsiteY57" fmla="*/ 641301 h 800940"/>
              <a:gd name="connsiteX58" fmla="*/ 416719 w 762299"/>
              <a:gd name="connsiteY58" fmla="*/ 638920 h 800940"/>
              <a:gd name="connsiteX59" fmla="*/ 400050 w 762299"/>
              <a:gd name="connsiteY59" fmla="*/ 627013 h 800940"/>
              <a:gd name="connsiteX60" fmla="*/ 366712 w 762299"/>
              <a:gd name="connsiteY60" fmla="*/ 619870 h 800940"/>
              <a:gd name="connsiteX61" fmla="*/ 354806 w 762299"/>
              <a:gd name="connsiteY61" fmla="*/ 615107 h 800940"/>
              <a:gd name="connsiteX62" fmla="*/ 340519 w 762299"/>
              <a:gd name="connsiteY62" fmla="*/ 610345 h 800940"/>
              <a:gd name="connsiteX63" fmla="*/ 330994 w 762299"/>
              <a:gd name="connsiteY63" fmla="*/ 600820 h 800940"/>
              <a:gd name="connsiteX64" fmla="*/ 314325 w 762299"/>
              <a:gd name="connsiteY64" fmla="*/ 581770 h 800940"/>
              <a:gd name="connsiteX65" fmla="*/ 311944 w 762299"/>
              <a:gd name="connsiteY65" fmla="*/ 572245 h 800940"/>
              <a:gd name="connsiteX66" fmla="*/ 307181 w 762299"/>
              <a:gd name="connsiteY66" fmla="*/ 557957 h 800940"/>
              <a:gd name="connsiteX67" fmla="*/ 302419 w 762299"/>
              <a:gd name="connsiteY67" fmla="*/ 538907 h 800940"/>
              <a:gd name="connsiteX68" fmla="*/ 297656 w 762299"/>
              <a:gd name="connsiteY68" fmla="*/ 479376 h 800940"/>
              <a:gd name="connsiteX69" fmla="*/ 295275 w 762299"/>
              <a:gd name="connsiteY69" fmla="*/ 469851 h 800940"/>
              <a:gd name="connsiteX70" fmla="*/ 290512 w 762299"/>
              <a:gd name="connsiteY70" fmla="*/ 450801 h 800940"/>
              <a:gd name="connsiteX71" fmla="*/ 285750 w 762299"/>
              <a:gd name="connsiteY71" fmla="*/ 443657 h 800940"/>
              <a:gd name="connsiteX72" fmla="*/ 283369 w 762299"/>
              <a:gd name="connsiteY72" fmla="*/ 436513 h 800940"/>
              <a:gd name="connsiteX73" fmla="*/ 273844 w 762299"/>
              <a:gd name="connsiteY73" fmla="*/ 419845 h 800940"/>
              <a:gd name="connsiteX74" fmla="*/ 259556 w 762299"/>
              <a:gd name="connsiteY74" fmla="*/ 405557 h 800940"/>
              <a:gd name="connsiteX75" fmla="*/ 245269 w 762299"/>
              <a:gd name="connsiteY75" fmla="*/ 396032 h 800940"/>
              <a:gd name="connsiteX76" fmla="*/ 230981 w 762299"/>
              <a:gd name="connsiteY76" fmla="*/ 386507 h 800940"/>
              <a:gd name="connsiteX77" fmla="*/ 226219 w 762299"/>
              <a:gd name="connsiteY77" fmla="*/ 379363 h 800940"/>
              <a:gd name="connsiteX78" fmla="*/ 223837 w 762299"/>
              <a:gd name="connsiteY78" fmla="*/ 372220 h 800940"/>
              <a:gd name="connsiteX79" fmla="*/ 283368 w 762299"/>
              <a:gd name="connsiteY79" fmla="*/ 400794 h 800940"/>
              <a:gd name="connsiteX80" fmla="*/ 254794 w 762299"/>
              <a:gd name="connsiteY80" fmla="*/ 374600 h 800940"/>
              <a:gd name="connsiteX81" fmla="*/ 245268 w 762299"/>
              <a:gd name="connsiteY81" fmla="*/ 355551 h 800940"/>
              <a:gd name="connsiteX82" fmla="*/ 228600 w 762299"/>
              <a:gd name="connsiteY82" fmla="*/ 329357 h 800940"/>
              <a:gd name="connsiteX83" fmla="*/ 226219 w 762299"/>
              <a:gd name="connsiteY83" fmla="*/ 303163 h 800940"/>
              <a:gd name="connsiteX84" fmla="*/ 211931 w 762299"/>
              <a:gd name="connsiteY84" fmla="*/ 284113 h 800940"/>
              <a:gd name="connsiteX85" fmla="*/ 202406 w 762299"/>
              <a:gd name="connsiteY85" fmla="*/ 267445 h 800940"/>
              <a:gd name="connsiteX86" fmla="*/ 190499 w 762299"/>
              <a:gd name="connsiteY86" fmla="*/ 248394 h 800940"/>
              <a:gd name="connsiteX87" fmla="*/ 171450 w 762299"/>
              <a:gd name="connsiteY87" fmla="*/ 248395 h 800940"/>
              <a:gd name="connsiteX88" fmla="*/ 166687 w 762299"/>
              <a:gd name="connsiteY88" fmla="*/ 229345 h 800940"/>
              <a:gd name="connsiteX89" fmla="*/ 164306 w 762299"/>
              <a:gd name="connsiteY89" fmla="*/ 222201 h 800940"/>
              <a:gd name="connsiteX90" fmla="*/ 157162 w 762299"/>
              <a:gd name="connsiteY90" fmla="*/ 219820 h 800940"/>
              <a:gd name="connsiteX91" fmla="*/ 142875 w 762299"/>
              <a:gd name="connsiteY91" fmla="*/ 212676 h 800940"/>
              <a:gd name="connsiteX92" fmla="*/ 135731 w 762299"/>
              <a:gd name="connsiteY92" fmla="*/ 207913 h 800940"/>
              <a:gd name="connsiteX93" fmla="*/ 126206 w 762299"/>
              <a:gd name="connsiteY93" fmla="*/ 203151 h 800940"/>
              <a:gd name="connsiteX94" fmla="*/ 119062 w 762299"/>
              <a:gd name="connsiteY94" fmla="*/ 198388 h 800940"/>
              <a:gd name="connsiteX95" fmla="*/ 111919 w 762299"/>
              <a:gd name="connsiteY95" fmla="*/ 191245 h 800940"/>
              <a:gd name="connsiteX96" fmla="*/ 102394 w 762299"/>
              <a:gd name="connsiteY96" fmla="*/ 188863 h 800940"/>
              <a:gd name="connsiteX97" fmla="*/ 95250 w 762299"/>
              <a:gd name="connsiteY97" fmla="*/ 184101 h 800940"/>
              <a:gd name="connsiteX98" fmla="*/ 88106 w 762299"/>
              <a:gd name="connsiteY98" fmla="*/ 176957 h 800940"/>
              <a:gd name="connsiteX99" fmla="*/ 80962 w 762299"/>
              <a:gd name="connsiteY99" fmla="*/ 174576 h 800940"/>
              <a:gd name="connsiteX100" fmla="*/ 66675 w 762299"/>
              <a:gd name="connsiteY100" fmla="*/ 165051 h 800940"/>
              <a:gd name="connsiteX101" fmla="*/ 54769 w 762299"/>
              <a:gd name="connsiteY101" fmla="*/ 153145 h 800940"/>
              <a:gd name="connsiteX102" fmla="*/ 40481 w 762299"/>
              <a:gd name="connsiteY102" fmla="*/ 143620 h 800940"/>
              <a:gd name="connsiteX103" fmla="*/ 26194 w 762299"/>
              <a:gd name="connsiteY103" fmla="*/ 134095 h 800940"/>
              <a:gd name="connsiteX104" fmla="*/ 11906 w 762299"/>
              <a:gd name="connsiteY104" fmla="*/ 126951 h 800940"/>
              <a:gd name="connsiteX105" fmla="*/ 0 w 762299"/>
              <a:gd name="connsiteY105" fmla="*/ 103138 h 800940"/>
              <a:gd name="connsiteX106" fmla="*/ 4762 w 762299"/>
              <a:gd name="connsiteY106" fmla="*/ 65038 h 800940"/>
              <a:gd name="connsiteX107" fmla="*/ 9525 w 762299"/>
              <a:gd name="connsiteY107" fmla="*/ 57895 h 800940"/>
              <a:gd name="connsiteX108" fmla="*/ 16669 w 762299"/>
              <a:gd name="connsiteY108" fmla="*/ 43607 h 800940"/>
              <a:gd name="connsiteX109" fmla="*/ 7144 w 762299"/>
              <a:gd name="connsiteY109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450056 w 762299"/>
              <a:gd name="connsiteY20" fmla="*/ 353169 h 800940"/>
              <a:gd name="connsiteX21" fmla="*/ 407194 w 762299"/>
              <a:gd name="connsiteY21" fmla="*/ 367457 h 800940"/>
              <a:gd name="connsiteX22" fmla="*/ 421481 w 762299"/>
              <a:gd name="connsiteY22" fmla="*/ 374601 h 800940"/>
              <a:gd name="connsiteX23" fmla="*/ 442912 w 762299"/>
              <a:gd name="connsiteY23" fmla="*/ 393651 h 800940"/>
              <a:gd name="connsiteX24" fmla="*/ 495300 w 762299"/>
              <a:gd name="connsiteY24" fmla="*/ 391269 h 800940"/>
              <a:gd name="connsiteX25" fmla="*/ 461962 w 762299"/>
              <a:gd name="connsiteY25" fmla="*/ 431751 h 800940"/>
              <a:gd name="connsiteX26" fmla="*/ 514350 w 762299"/>
              <a:gd name="connsiteY26" fmla="*/ 446038 h 800940"/>
              <a:gd name="connsiteX27" fmla="*/ 473869 w 762299"/>
              <a:gd name="connsiteY27" fmla="*/ 488901 h 800940"/>
              <a:gd name="connsiteX28" fmla="*/ 476250 w 762299"/>
              <a:gd name="connsiteY28" fmla="*/ 496045 h 800940"/>
              <a:gd name="connsiteX29" fmla="*/ 552449 w 762299"/>
              <a:gd name="connsiteY29" fmla="*/ 491282 h 800940"/>
              <a:gd name="connsiteX30" fmla="*/ 504825 w 762299"/>
              <a:gd name="connsiteY30" fmla="*/ 517476 h 800940"/>
              <a:gd name="connsiteX31" fmla="*/ 540544 w 762299"/>
              <a:gd name="connsiteY31" fmla="*/ 522238 h 800940"/>
              <a:gd name="connsiteX32" fmla="*/ 573881 w 762299"/>
              <a:gd name="connsiteY32" fmla="*/ 529382 h 800940"/>
              <a:gd name="connsiteX33" fmla="*/ 581025 w 762299"/>
              <a:gd name="connsiteY33" fmla="*/ 534145 h 800940"/>
              <a:gd name="connsiteX34" fmla="*/ 592931 w 762299"/>
              <a:gd name="connsiteY34" fmla="*/ 536526 h 800940"/>
              <a:gd name="connsiteX35" fmla="*/ 600075 w 762299"/>
              <a:gd name="connsiteY35" fmla="*/ 538907 h 800940"/>
              <a:gd name="connsiteX36" fmla="*/ 623887 w 762299"/>
              <a:gd name="connsiteY36" fmla="*/ 543670 h 800940"/>
              <a:gd name="connsiteX37" fmla="*/ 621506 w 762299"/>
              <a:gd name="connsiteY37" fmla="*/ 555576 h 800940"/>
              <a:gd name="connsiteX38" fmla="*/ 638175 w 762299"/>
              <a:gd name="connsiteY38" fmla="*/ 572245 h 800940"/>
              <a:gd name="connsiteX39" fmla="*/ 640556 w 762299"/>
              <a:gd name="connsiteY39" fmla="*/ 579388 h 800940"/>
              <a:gd name="connsiteX40" fmla="*/ 690562 w 762299"/>
              <a:gd name="connsiteY40" fmla="*/ 579388 h 800940"/>
              <a:gd name="connsiteX41" fmla="*/ 733425 w 762299"/>
              <a:gd name="connsiteY41" fmla="*/ 603202 h 800940"/>
              <a:gd name="connsiteX42" fmla="*/ 742949 w 762299"/>
              <a:gd name="connsiteY42" fmla="*/ 684164 h 800940"/>
              <a:gd name="connsiteX43" fmla="*/ 745331 w 762299"/>
              <a:gd name="connsiteY43" fmla="*/ 717500 h 800940"/>
              <a:gd name="connsiteX44" fmla="*/ 752475 w 762299"/>
              <a:gd name="connsiteY44" fmla="*/ 755601 h 800940"/>
              <a:gd name="connsiteX45" fmla="*/ 754857 w 762299"/>
              <a:gd name="connsiteY45" fmla="*/ 796082 h 800940"/>
              <a:gd name="connsiteX46" fmla="*/ 650081 w 762299"/>
              <a:gd name="connsiteY46" fmla="*/ 796082 h 800940"/>
              <a:gd name="connsiteX47" fmla="*/ 590550 w 762299"/>
              <a:gd name="connsiteY47" fmla="*/ 741313 h 800940"/>
              <a:gd name="connsiteX48" fmla="*/ 566737 w 762299"/>
              <a:gd name="connsiteY48" fmla="*/ 736551 h 800940"/>
              <a:gd name="connsiteX49" fmla="*/ 531019 w 762299"/>
              <a:gd name="connsiteY49" fmla="*/ 691307 h 800940"/>
              <a:gd name="connsiteX50" fmla="*/ 521494 w 762299"/>
              <a:gd name="connsiteY50" fmla="*/ 686545 h 800940"/>
              <a:gd name="connsiteX51" fmla="*/ 514350 w 762299"/>
              <a:gd name="connsiteY51" fmla="*/ 684163 h 800940"/>
              <a:gd name="connsiteX52" fmla="*/ 500062 w 762299"/>
              <a:gd name="connsiteY52" fmla="*/ 672257 h 800940"/>
              <a:gd name="connsiteX53" fmla="*/ 476250 w 762299"/>
              <a:gd name="connsiteY53" fmla="*/ 667495 h 800940"/>
              <a:gd name="connsiteX54" fmla="*/ 457200 w 762299"/>
              <a:gd name="connsiteY54" fmla="*/ 657970 h 800940"/>
              <a:gd name="connsiteX55" fmla="*/ 442912 w 762299"/>
              <a:gd name="connsiteY55" fmla="*/ 653207 h 800940"/>
              <a:gd name="connsiteX56" fmla="*/ 428625 w 762299"/>
              <a:gd name="connsiteY56" fmla="*/ 641301 h 800940"/>
              <a:gd name="connsiteX57" fmla="*/ 416719 w 762299"/>
              <a:gd name="connsiteY57" fmla="*/ 638920 h 800940"/>
              <a:gd name="connsiteX58" fmla="*/ 400050 w 762299"/>
              <a:gd name="connsiteY58" fmla="*/ 627013 h 800940"/>
              <a:gd name="connsiteX59" fmla="*/ 366712 w 762299"/>
              <a:gd name="connsiteY59" fmla="*/ 619870 h 800940"/>
              <a:gd name="connsiteX60" fmla="*/ 354806 w 762299"/>
              <a:gd name="connsiteY60" fmla="*/ 615107 h 800940"/>
              <a:gd name="connsiteX61" fmla="*/ 340519 w 762299"/>
              <a:gd name="connsiteY61" fmla="*/ 610345 h 800940"/>
              <a:gd name="connsiteX62" fmla="*/ 330994 w 762299"/>
              <a:gd name="connsiteY62" fmla="*/ 600820 h 800940"/>
              <a:gd name="connsiteX63" fmla="*/ 314325 w 762299"/>
              <a:gd name="connsiteY63" fmla="*/ 581770 h 800940"/>
              <a:gd name="connsiteX64" fmla="*/ 311944 w 762299"/>
              <a:gd name="connsiteY64" fmla="*/ 572245 h 800940"/>
              <a:gd name="connsiteX65" fmla="*/ 307181 w 762299"/>
              <a:gd name="connsiteY65" fmla="*/ 557957 h 800940"/>
              <a:gd name="connsiteX66" fmla="*/ 302419 w 762299"/>
              <a:gd name="connsiteY66" fmla="*/ 538907 h 800940"/>
              <a:gd name="connsiteX67" fmla="*/ 297656 w 762299"/>
              <a:gd name="connsiteY67" fmla="*/ 479376 h 800940"/>
              <a:gd name="connsiteX68" fmla="*/ 295275 w 762299"/>
              <a:gd name="connsiteY68" fmla="*/ 469851 h 800940"/>
              <a:gd name="connsiteX69" fmla="*/ 290512 w 762299"/>
              <a:gd name="connsiteY69" fmla="*/ 450801 h 800940"/>
              <a:gd name="connsiteX70" fmla="*/ 285750 w 762299"/>
              <a:gd name="connsiteY70" fmla="*/ 443657 h 800940"/>
              <a:gd name="connsiteX71" fmla="*/ 283369 w 762299"/>
              <a:gd name="connsiteY71" fmla="*/ 436513 h 800940"/>
              <a:gd name="connsiteX72" fmla="*/ 273844 w 762299"/>
              <a:gd name="connsiteY72" fmla="*/ 419845 h 800940"/>
              <a:gd name="connsiteX73" fmla="*/ 259556 w 762299"/>
              <a:gd name="connsiteY73" fmla="*/ 405557 h 800940"/>
              <a:gd name="connsiteX74" fmla="*/ 245269 w 762299"/>
              <a:gd name="connsiteY74" fmla="*/ 396032 h 800940"/>
              <a:gd name="connsiteX75" fmla="*/ 230981 w 762299"/>
              <a:gd name="connsiteY75" fmla="*/ 386507 h 800940"/>
              <a:gd name="connsiteX76" fmla="*/ 226219 w 762299"/>
              <a:gd name="connsiteY76" fmla="*/ 379363 h 800940"/>
              <a:gd name="connsiteX77" fmla="*/ 223837 w 762299"/>
              <a:gd name="connsiteY77" fmla="*/ 372220 h 800940"/>
              <a:gd name="connsiteX78" fmla="*/ 283368 w 762299"/>
              <a:gd name="connsiteY78" fmla="*/ 400794 h 800940"/>
              <a:gd name="connsiteX79" fmla="*/ 254794 w 762299"/>
              <a:gd name="connsiteY79" fmla="*/ 374600 h 800940"/>
              <a:gd name="connsiteX80" fmla="*/ 245268 w 762299"/>
              <a:gd name="connsiteY80" fmla="*/ 355551 h 800940"/>
              <a:gd name="connsiteX81" fmla="*/ 228600 w 762299"/>
              <a:gd name="connsiteY81" fmla="*/ 329357 h 800940"/>
              <a:gd name="connsiteX82" fmla="*/ 226219 w 762299"/>
              <a:gd name="connsiteY82" fmla="*/ 303163 h 800940"/>
              <a:gd name="connsiteX83" fmla="*/ 211931 w 762299"/>
              <a:gd name="connsiteY83" fmla="*/ 284113 h 800940"/>
              <a:gd name="connsiteX84" fmla="*/ 202406 w 762299"/>
              <a:gd name="connsiteY84" fmla="*/ 267445 h 800940"/>
              <a:gd name="connsiteX85" fmla="*/ 190499 w 762299"/>
              <a:gd name="connsiteY85" fmla="*/ 248394 h 800940"/>
              <a:gd name="connsiteX86" fmla="*/ 171450 w 762299"/>
              <a:gd name="connsiteY86" fmla="*/ 248395 h 800940"/>
              <a:gd name="connsiteX87" fmla="*/ 166687 w 762299"/>
              <a:gd name="connsiteY87" fmla="*/ 229345 h 800940"/>
              <a:gd name="connsiteX88" fmla="*/ 164306 w 762299"/>
              <a:gd name="connsiteY88" fmla="*/ 222201 h 800940"/>
              <a:gd name="connsiteX89" fmla="*/ 157162 w 762299"/>
              <a:gd name="connsiteY89" fmla="*/ 219820 h 800940"/>
              <a:gd name="connsiteX90" fmla="*/ 142875 w 762299"/>
              <a:gd name="connsiteY90" fmla="*/ 212676 h 800940"/>
              <a:gd name="connsiteX91" fmla="*/ 135731 w 762299"/>
              <a:gd name="connsiteY91" fmla="*/ 207913 h 800940"/>
              <a:gd name="connsiteX92" fmla="*/ 126206 w 762299"/>
              <a:gd name="connsiteY92" fmla="*/ 203151 h 800940"/>
              <a:gd name="connsiteX93" fmla="*/ 119062 w 762299"/>
              <a:gd name="connsiteY93" fmla="*/ 198388 h 800940"/>
              <a:gd name="connsiteX94" fmla="*/ 111919 w 762299"/>
              <a:gd name="connsiteY94" fmla="*/ 191245 h 800940"/>
              <a:gd name="connsiteX95" fmla="*/ 102394 w 762299"/>
              <a:gd name="connsiteY95" fmla="*/ 188863 h 800940"/>
              <a:gd name="connsiteX96" fmla="*/ 95250 w 762299"/>
              <a:gd name="connsiteY96" fmla="*/ 184101 h 800940"/>
              <a:gd name="connsiteX97" fmla="*/ 88106 w 762299"/>
              <a:gd name="connsiteY97" fmla="*/ 176957 h 800940"/>
              <a:gd name="connsiteX98" fmla="*/ 80962 w 762299"/>
              <a:gd name="connsiteY98" fmla="*/ 174576 h 800940"/>
              <a:gd name="connsiteX99" fmla="*/ 66675 w 762299"/>
              <a:gd name="connsiteY99" fmla="*/ 165051 h 800940"/>
              <a:gd name="connsiteX100" fmla="*/ 54769 w 762299"/>
              <a:gd name="connsiteY100" fmla="*/ 153145 h 800940"/>
              <a:gd name="connsiteX101" fmla="*/ 40481 w 762299"/>
              <a:gd name="connsiteY101" fmla="*/ 143620 h 800940"/>
              <a:gd name="connsiteX102" fmla="*/ 26194 w 762299"/>
              <a:gd name="connsiteY102" fmla="*/ 134095 h 800940"/>
              <a:gd name="connsiteX103" fmla="*/ 11906 w 762299"/>
              <a:gd name="connsiteY103" fmla="*/ 126951 h 800940"/>
              <a:gd name="connsiteX104" fmla="*/ 0 w 762299"/>
              <a:gd name="connsiteY104" fmla="*/ 103138 h 800940"/>
              <a:gd name="connsiteX105" fmla="*/ 4762 w 762299"/>
              <a:gd name="connsiteY105" fmla="*/ 65038 h 800940"/>
              <a:gd name="connsiteX106" fmla="*/ 9525 w 762299"/>
              <a:gd name="connsiteY106" fmla="*/ 57895 h 800940"/>
              <a:gd name="connsiteX107" fmla="*/ 16669 w 762299"/>
              <a:gd name="connsiteY107" fmla="*/ 43607 h 800940"/>
              <a:gd name="connsiteX108" fmla="*/ 7144 w 762299"/>
              <a:gd name="connsiteY108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426244 w 762299"/>
              <a:gd name="connsiteY16" fmla="*/ 315069 h 800940"/>
              <a:gd name="connsiteX17" fmla="*/ 366712 w 762299"/>
              <a:gd name="connsiteY17" fmla="*/ 326976 h 800940"/>
              <a:gd name="connsiteX18" fmla="*/ 371475 w 762299"/>
              <a:gd name="connsiteY18" fmla="*/ 334120 h 800940"/>
              <a:gd name="connsiteX19" fmla="*/ 450056 w 762299"/>
              <a:gd name="connsiteY19" fmla="*/ 353169 h 800940"/>
              <a:gd name="connsiteX20" fmla="*/ 407194 w 762299"/>
              <a:gd name="connsiteY20" fmla="*/ 367457 h 800940"/>
              <a:gd name="connsiteX21" fmla="*/ 421481 w 762299"/>
              <a:gd name="connsiteY21" fmla="*/ 374601 h 800940"/>
              <a:gd name="connsiteX22" fmla="*/ 442912 w 762299"/>
              <a:gd name="connsiteY22" fmla="*/ 393651 h 800940"/>
              <a:gd name="connsiteX23" fmla="*/ 495300 w 762299"/>
              <a:gd name="connsiteY23" fmla="*/ 391269 h 800940"/>
              <a:gd name="connsiteX24" fmla="*/ 461962 w 762299"/>
              <a:gd name="connsiteY24" fmla="*/ 431751 h 800940"/>
              <a:gd name="connsiteX25" fmla="*/ 514350 w 762299"/>
              <a:gd name="connsiteY25" fmla="*/ 446038 h 800940"/>
              <a:gd name="connsiteX26" fmla="*/ 473869 w 762299"/>
              <a:gd name="connsiteY26" fmla="*/ 488901 h 800940"/>
              <a:gd name="connsiteX27" fmla="*/ 476250 w 762299"/>
              <a:gd name="connsiteY27" fmla="*/ 496045 h 800940"/>
              <a:gd name="connsiteX28" fmla="*/ 552449 w 762299"/>
              <a:gd name="connsiteY28" fmla="*/ 491282 h 800940"/>
              <a:gd name="connsiteX29" fmla="*/ 504825 w 762299"/>
              <a:gd name="connsiteY29" fmla="*/ 517476 h 800940"/>
              <a:gd name="connsiteX30" fmla="*/ 540544 w 762299"/>
              <a:gd name="connsiteY30" fmla="*/ 522238 h 800940"/>
              <a:gd name="connsiteX31" fmla="*/ 573881 w 762299"/>
              <a:gd name="connsiteY31" fmla="*/ 529382 h 800940"/>
              <a:gd name="connsiteX32" fmla="*/ 581025 w 762299"/>
              <a:gd name="connsiteY32" fmla="*/ 534145 h 800940"/>
              <a:gd name="connsiteX33" fmla="*/ 592931 w 762299"/>
              <a:gd name="connsiteY33" fmla="*/ 536526 h 800940"/>
              <a:gd name="connsiteX34" fmla="*/ 600075 w 762299"/>
              <a:gd name="connsiteY34" fmla="*/ 538907 h 800940"/>
              <a:gd name="connsiteX35" fmla="*/ 623887 w 762299"/>
              <a:gd name="connsiteY35" fmla="*/ 543670 h 800940"/>
              <a:gd name="connsiteX36" fmla="*/ 621506 w 762299"/>
              <a:gd name="connsiteY36" fmla="*/ 555576 h 800940"/>
              <a:gd name="connsiteX37" fmla="*/ 638175 w 762299"/>
              <a:gd name="connsiteY37" fmla="*/ 572245 h 800940"/>
              <a:gd name="connsiteX38" fmla="*/ 640556 w 762299"/>
              <a:gd name="connsiteY38" fmla="*/ 579388 h 800940"/>
              <a:gd name="connsiteX39" fmla="*/ 690562 w 762299"/>
              <a:gd name="connsiteY39" fmla="*/ 579388 h 800940"/>
              <a:gd name="connsiteX40" fmla="*/ 733425 w 762299"/>
              <a:gd name="connsiteY40" fmla="*/ 603202 h 800940"/>
              <a:gd name="connsiteX41" fmla="*/ 742949 w 762299"/>
              <a:gd name="connsiteY41" fmla="*/ 684164 h 800940"/>
              <a:gd name="connsiteX42" fmla="*/ 745331 w 762299"/>
              <a:gd name="connsiteY42" fmla="*/ 717500 h 800940"/>
              <a:gd name="connsiteX43" fmla="*/ 752475 w 762299"/>
              <a:gd name="connsiteY43" fmla="*/ 755601 h 800940"/>
              <a:gd name="connsiteX44" fmla="*/ 754857 w 762299"/>
              <a:gd name="connsiteY44" fmla="*/ 796082 h 800940"/>
              <a:gd name="connsiteX45" fmla="*/ 650081 w 762299"/>
              <a:gd name="connsiteY45" fmla="*/ 796082 h 800940"/>
              <a:gd name="connsiteX46" fmla="*/ 590550 w 762299"/>
              <a:gd name="connsiteY46" fmla="*/ 741313 h 800940"/>
              <a:gd name="connsiteX47" fmla="*/ 566737 w 762299"/>
              <a:gd name="connsiteY47" fmla="*/ 736551 h 800940"/>
              <a:gd name="connsiteX48" fmla="*/ 531019 w 762299"/>
              <a:gd name="connsiteY48" fmla="*/ 691307 h 800940"/>
              <a:gd name="connsiteX49" fmla="*/ 521494 w 762299"/>
              <a:gd name="connsiteY49" fmla="*/ 686545 h 800940"/>
              <a:gd name="connsiteX50" fmla="*/ 514350 w 762299"/>
              <a:gd name="connsiteY50" fmla="*/ 684163 h 800940"/>
              <a:gd name="connsiteX51" fmla="*/ 500062 w 762299"/>
              <a:gd name="connsiteY51" fmla="*/ 672257 h 800940"/>
              <a:gd name="connsiteX52" fmla="*/ 476250 w 762299"/>
              <a:gd name="connsiteY52" fmla="*/ 667495 h 800940"/>
              <a:gd name="connsiteX53" fmla="*/ 457200 w 762299"/>
              <a:gd name="connsiteY53" fmla="*/ 657970 h 800940"/>
              <a:gd name="connsiteX54" fmla="*/ 442912 w 762299"/>
              <a:gd name="connsiteY54" fmla="*/ 653207 h 800940"/>
              <a:gd name="connsiteX55" fmla="*/ 428625 w 762299"/>
              <a:gd name="connsiteY55" fmla="*/ 641301 h 800940"/>
              <a:gd name="connsiteX56" fmla="*/ 416719 w 762299"/>
              <a:gd name="connsiteY56" fmla="*/ 638920 h 800940"/>
              <a:gd name="connsiteX57" fmla="*/ 400050 w 762299"/>
              <a:gd name="connsiteY57" fmla="*/ 627013 h 800940"/>
              <a:gd name="connsiteX58" fmla="*/ 366712 w 762299"/>
              <a:gd name="connsiteY58" fmla="*/ 619870 h 800940"/>
              <a:gd name="connsiteX59" fmla="*/ 354806 w 762299"/>
              <a:gd name="connsiteY59" fmla="*/ 615107 h 800940"/>
              <a:gd name="connsiteX60" fmla="*/ 340519 w 762299"/>
              <a:gd name="connsiteY60" fmla="*/ 610345 h 800940"/>
              <a:gd name="connsiteX61" fmla="*/ 330994 w 762299"/>
              <a:gd name="connsiteY61" fmla="*/ 600820 h 800940"/>
              <a:gd name="connsiteX62" fmla="*/ 314325 w 762299"/>
              <a:gd name="connsiteY62" fmla="*/ 581770 h 800940"/>
              <a:gd name="connsiteX63" fmla="*/ 311944 w 762299"/>
              <a:gd name="connsiteY63" fmla="*/ 572245 h 800940"/>
              <a:gd name="connsiteX64" fmla="*/ 307181 w 762299"/>
              <a:gd name="connsiteY64" fmla="*/ 557957 h 800940"/>
              <a:gd name="connsiteX65" fmla="*/ 302419 w 762299"/>
              <a:gd name="connsiteY65" fmla="*/ 538907 h 800940"/>
              <a:gd name="connsiteX66" fmla="*/ 297656 w 762299"/>
              <a:gd name="connsiteY66" fmla="*/ 479376 h 800940"/>
              <a:gd name="connsiteX67" fmla="*/ 295275 w 762299"/>
              <a:gd name="connsiteY67" fmla="*/ 469851 h 800940"/>
              <a:gd name="connsiteX68" fmla="*/ 290512 w 762299"/>
              <a:gd name="connsiteY68" fmla="*/ 450801 h 800940"/>
              <a:gd name="connsiteX69" fmla="*/ 285750 w 762299"/>
              <a:gd name="connsiteY69" fmla="*/ 443657 h 800940"/>
              <a:gd name="connsiteX70" fmla="*/ 283369 w 762299"/>
              <a:gd name="connsiteY70" fmla="*/ 436513 h 800940"/>
              <a:gd name="connsiteX71" fmla="*/ 273844 w 762299"/>
              <a:gd name="connsiteY71" fmla="*/ 419845 h 800940"/>
              <a:gd name="connsiteX72" fmla="*/ 259556 w 762299"/>
              <a:gd name="connsiteY72" fmla="*/ 405557 h 800940"/>
              <a:gd name="connsiteX73" fmla="*/ 245269 w 762299"/>
              <a:gd name="connsiteY73" fmla="*/ 396032 h 800940"/>
              <a:gd name="connsiteX74" fmla="*/ 230981 w 762299"/>
              <a:gd name="connsiteY74" fmla="*/ 386507 h 800940"/>
              <a:gd name="connsiteX75" fmla="*/ 226219 w 762299"/>
              <a:gd name="connsiteY75" fmla="*/ 379363 h 800940"/>
              <a:gd name="connsiteX76" fmla="*/ 223837 w 762299"/>
              <a:gd name="connsiteY76" fmla="*/ 372220 h 800940"/>
              <a:gd name="connsiteX77" fmla="*/ 283368 w 762299"/>
              <a:gd name="connsiteY77" fmla="*/ 400794 h 800940"/>
              <a:gd name="connsiteX78" fmla="*/ 254794 w 762299"/>
              <a:gd name="connsiteY78" fmla="*/ 374600 h 800940"/>
              <a:gd name="connsiteX79" fmla="*/ 245268 w 762299"/>
              <a:gd name="connsiteY79" fmla="*/ 355551 h 800940"/>
              <a:gd name="connsiteX80" fmla="*/ 228600 w 762299"/>
              <a:gd name="connsiteY80" fmla="*/ 329357 h 800940"/>
              <a:gd name="connsiteX81" fmla="*/ 226219 w 762299"/>
              <a:gd name="connsiteY81" fmla="*/ 303163 h 800940"/>
              <a:gd name="connsiteX82" fmla="*/ 211931 w 762299"/>
              <a:gd name="connsiteY82" fmla="*/ 284113 h 800940"/>
              <a:gd name="connsiteX83" fmla="*/ 202406 w 762299"/>
              <a:gd name="connsiteY83" fmla="*/ 267445 h 800940"/>
              <a:gd name="connsiteX84" fmla="*/ 190499 w 762299"/>
              <a:gd name="connsiteY84" fmla="*/ 248394 h 800940"/>
              <a:gd name="connsiteX85" fmla="*/ 171450 w 762299"/>
              <a:gd name="connsiteY85" fmla="*/ 248395 h 800940"/>
              <a:gd name="connsiteX86" fmla="*/ 166687 w 762299"/>
              <a:gd name="connsiteY86" fmla="*/ 229345 h 800940"/>
              <a:gd name="connsiteX87" fmla="*/ 164306 w 762299"/>
              <a:gd name="connsiteY87" fmla="*/ 222201 h 800940"/>
              <a:gd name="connsiteX88" fmla="*/ 157162 w 762299"/>
              <a:gd name="connsiteY88" fmla="*/ 219820 h 800940"/>
              <a:gd name="connsiteX89" fmla="*/ 142875 w 762299"/>
              <a:gd name="connsiteY89" fmla="*/ 212676 h 800940"/>
              <a:gd name="connsiteX90" fmla="*/ 135731 w 762299"/>
              <a:gd name="connsiteY90" fmla="*/ 207913 h 800940"/>
              <a:gd name="connsiteX91" fmla="*/ 126206 w 762299"/>
              <a:gd name="connsiteY91" fmla="*/ 203151 h 800940"/>
              <a:gd name="connsiteX92" fmla="*/ 119062 w 762299"/>
              <a:gd name="connsiteY92" fmla="*/ 198388 h 800940"/>
              <a:gd name="connsiteX93" fmla="*/ 111919 w 762299"/>
              <a:gd name="connsiteY93" fmla="*/ 191245 h 800940"/>
              <a:gd name="connsiteX94" fmla="*/ 102394 w 762299"/>
              <a:gd name="connsiteY94" fmla="*/ 188863 h 800940"/>
              <a:gd name="connsiteX95" fmla="*/ 95250 w 762299"/>
              <a:gd name="connsiteY95" fmla="*/ 184101 h 800940"/>
              <a:gd name="connsiteX96" fmla="*/ 88106 w 762299"/>
              <a:gd name="connsiteY96" fmla="*/ 176957 h 800940"/>
              <a:gd name="connsiteX97" fmla="*/ 80962 w 762299"/>
              <a:gd name="connsiteY97" fmla="*/ 174576 h 800940"/>
              <a:gd name="connsiteX98" fmla="*/ 66675 w 762299"/>
              <a:gd name="connsiteY98" fmla="*/ 165051 h 800940"/>
              <a:gd name="connsiteX99" fmla="*/ 54769 w 762299"/>
              <a:gd name="connsiteY99" fmla="*/ 153145 h 800940"/>
              <a:gd name="connsiteX100" fmla="*/ 40481 w 762299"/>
              <a:gd name="connsiteY100" fmla="*/ 143620 h 800940"/>
              <a:gd name="connsiteX101" fmla="*/ 26194 w 762299"/>
              <a:gd name="connsiteY101" fmla="*/ 134095 h 800940"/>
              <a:gd name="connsiteX102" fmla="*/ 11906 w 762299"/>
              <a:gd name="connsiteY102" fmla="*/ 126951 h 800940"/>
              <a:gd name="connsiteX103" fmla="*/ 0 w 762299"/>
              <a:gd name="connsiteY103" fmla="*/ 103138 h 800940"/>
              <a:gd name="connsiteX104" fmla="*/ 4762 w 762299"/>
              <a:gd name="connsiteY104" fmla="*/ 65038 h 800940"/>
              <a:gd name="connsiteX105" fmla="*/ 9525 w 762299"/>
              <a:gd name="connsiteY105" fmla="*/ 57895 h 800940"/>
              <a:gd name="connsiteX106" fmla="*/ 16669 w 762299"/>
              <a:gd name="connsiteY106" fmla="*/ 43607 h 800940"/>
              <a:gd name="connsiteX107" fmla="*/ 7144 w 762299"/>
              <a:gd name="connsiteY10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371475 w 762299"/>
              <a:gd name="connsiteY17" fmla="*/ 334120 h 800940"/>
              <a:gd name="connsiteX18" fmla="*/ 450056 w 762299"/>
              <a:gd name="connsiteY18" fmla="*/ 353169 h 800940"/>
              <a:gd name="connsiteX19" fmla="*/ 407194 w 762299"/>
              <a:gd name="connsiteY19" fmla="*/ 367457 h 800940"/>
              <a:gd name="connsiteX20" fmla="*/ 421481 w 762299"/>
              <a:gd name="connsiteY20" fmla="*/ 374601 h 800940"/>
              <a:gd name="connsiteX21" fmla="*/ 442912 w 762299"/>
              <a:gd name="connsiteY21" fmla="*/ 393651 h 800940"/>
              <a:gd name="connsiteX22" fmla="*/ 495300 w 762299"/>
              <a:gd name="connsiteY22" fmla="*/ 391269 h 800940"/>
              <a:gd name="connsiteX23" fmla="*/ 461962 w 762299"/>
              <a:gd name="connsiteY23" fmla="*/ 431751 h 800940"/>
              <a:gd name="connsiteX24" fmla="*/ 514350 w 762299"/>
              <a:gd name="connsiteY24" fmla="*/ 446038 h 800940"/>
              <a:gd name="connsiteX25" fmla="*/ 473869 w 762299"/>
              <a:gd name="connsiteY25" fmla="*/ 488901 h 800940"/>
              <a:gd name="connsiteX26" fmla="*/ 476250 w 762299"/>
              <a:gd name="connsiteY26" fmla="*/ 496045 h 800940"/>
              <a:gd name="connsiteX27" fmla="*/ 552449 w 762299"/>
              <a:gd name="connsiteY27" fmla="*/ 491282 h 800940"/>
              <a:gd name="connsiteX28" fmla="*/ 504825 w 762299"/>
              <a:gd name="connsiteY28" fmla="*/ 517476 h 800940"/>
              <a:gd name="connsiteX29" fmla="*/ 540544 w 762299"/>
              <a:gd name="connsiteY29" fmla="*/ 522238 h 800940"/>
              <a:gd name="connsiteX30" fmla="*/ 573881 w 762299"/>
              <a:gd name="connsiteY30" fmla="*/ 529382 h 800940"/>
              <a:gd name="connsiteX31" fmla="*/ 581025 w 762299"/>
              <a:gd name="connsiteY31" fmla="*/ 534145 h 800940"/>
              <a:gd name="connsiteX32" fmla="*/ 592931 w 762299"/>
              <a:gd name="connsiteY32" fmla="*/ 536526 h 800940"/>
              <a:gd name="connsiteX33" fmla="*/ 600075 w 762299"/>
              <a:gd name="connsiteY33" fmla="*/ 538907 h 800940"/>
              <a:gd name="connsiteX34" fmla="*/ 623887 w 762299"/>
              <a:gd name="connsiteY34" fmla="*/ 543670 h 800940"/>
              <a:gd name="connsiteX35" fmla="*/ 621506 w 762299"/>
              <a:gd name="connsiteY35" fmla="*/ 555576 h 800940"/>
              <a:gd name="connsiteX36" fmla="*/ 638175 w 762299"/>
              <a:gd name="connsiteY36" fmla="*/ 572245 h 800940"/>
              <a:gd name="connsiteX37" fmla="*/ 640556 w 762299"/>
              <a:gd name="connsiteY37" fmla="*/ 579388 h 800940"/>
              <a:gd name="connsiteX38" fmla="*/ 690562 w 762299"/>
              <a:gd name="connsiteY38" fmla="*/ 579388 h 800940"/>
              <a:gd name="connsiteX39" fmla="*/ 733425 w 762299"/>
              <a:gd name="connsiteY39" fmla="*/ 603202 h 800940"/>
              <a:gd name="connsiteX40" fmla="*/ 742949 w 762299"/>
              <a:gd name="connsiteY40" fmla="*/ 684164 h 800940"/>
              <a:gd name="connsiteX41" fmla="*/ 745331 w 762299"/>
              <a:gd name="connsiteY41" fmla="*/ 717500 h 800940"/>
              <a:gd name="connsiteX42" fmla="*/ 752475 w 762299"/>
              <a:gd name="connsiteY42" fmla="*/ 755601 h 800940"/>
              <a:gd name="connsiteX43" fmla="*/ 754857 w 762299"/>
              <a:gd name="connsiteY43" fmla="*/ 796082 h 800940"/>
              <a:gd name="connsiteX44" fmla="*/ 650081 w 762299"/>
              <a:gd name="connsiteY44" fmla="*/ 796082 h 800940"/>
              <a:gd name="connsiteX45" fmla="*/ 590550 w 762299"/>
              <a:gd name="connsiteY45" fmla="*/ 741313 h 800940"/>
              <a:gd name="connsiteX46" fmla="*/ 566737 w 762299"/>
              <a:gd name="connsiteY46" fmla="*/ 736551 h 800940"/>
              <a:gd name="connsiteX47" fmla="*/ 531019 w 762299"/>
              <a:gd name="connsiteY47" fmla="*/ 691307 h 800940"/>
              <a:gd name="connsiteX48" fmla="*/ 521494 w 762299"/>
              <a:gd name="connsiteY48" fmla="*/ 686545 h 800940"/>
              <a:gd name="connsiteX49" fmla="*/ 514350 w 762299"/>
              <a:gd name="connsiteY49" fmla="*/ 684163 h 800940"/>
              <a:gd name="connsiteX50" fmla="*/ 500062 w 762299"/>
              <a:gd name="connsiteY50" fmla="*/ 672257 h 800940"/>
              <a:gd name="connsiteX51" fmla="*/ 476250 w 762299"/>
              <a:gd name="connsiteY51" fmla="*/ 667495 h 800940"/>
              <a:gd name="connsiteX52" fmla="*/ 457200 w 762299"/>
              <a:gd name="connsiteY52" fmla="*/ 657970 h 800940"/>
              <a:gd name="connsiteX53" fmla="*/ 442912 w 762299"/>
              <a:gd name="connsiteY53" fmla="*/ 653207 h 800940"/>
              <a:gd name="connsiteX54" fmla="*/ 428625 w 762299"/>
              <a:gd name="connsiteY54" fmla="*/ 641301 h 800940"/>
              <a:gd name="connsiteX55" fmla="*/ 416719 w 762299"/>
              <a:gd name="connsiteY55" fmla="*/ 638920 h 800940"/>
              <a:gd name="connsiteX56" fmla="*/ 400050 w 762299"/>
              <a:gd name="connsiteY56" fmla="*/ 627013 h 800940"/>
              <a:gd name="connsiteX57" fmla="*/ 366712 w 762299"/>
              <a:gd name="connsiteY57" fmla="*/ 619870 h 800940"/>
              <a:gd name="connsiteX58" fmla="*/ 354806 w 762299"/>
              <a:gd name="connsiteY58" fmla="*/ 615107 h 800940"/>
              <a:gd name="connsiteX59" fmla="*/ 340519 w 762299"/>
              <a:gd name="connsiteY59" fmla="*/ 610345 h 800940"/>
              <a:gd name="connsiteX60" fmla="*/ 330994 w 762299"/>
              <a:gd name="connsiteY60" fmla="*/ 600820 h 800940"/>
              <a:gd name="connsiteX61" fmla="*/ 314325 w 762299"/>
              <a:gd name="connsiteY61" fmla="*/ 581770 h 800940"/>
              <a:gd name="connsiteX62" fmla="*/ 311944 w 762299"/>
              <a:gd name="connsiteY62" fmla="*/ 572245 h 800940"/>
              <a:gd name="connsiteX63" fmla="*/ 307181 w 762299"/>
              <a:gd name="connsiteY63" fmla="*/ 557957 h 800940"/>
              <a:gd name="connsiteX64" fmla="*/ 302419 w 762299"/>
              <a:gd name="connsiteY64" fmla="*/ 538907 h 800940"/>
              <a:gd name="connsiteX65" fmla="*/ 297656 w 762299"/>
              <a:gd name="connsiteY65" fmla="*/ 479376 h 800940"/>
              <a:gd name="connsiteX66" fmla="*/ 295275 w 762299"/>
              <a:gd name="connsiteY66" fmla="*/ 469851 h 800940"/>
              <a:gd name="connsiteX67" fmla="*/ 290512 w 762299"/>
              <a:gd name="connsiteY67" fmla="*/ 450801 h 800940"/>
              <a:gd name="connsiteX68" fmla="*/ 285750 w 762299"/>
              <a:gd name="connsiteY68" fmla="*/ 443657 h 800940"/>
              <a:gd name="connsiteX69" fmla="*/ 283369 w 762299"/>
              <a:gd name="connsiteY69" fmla="*/ 436513 h 800940"/>
              <a:gd name="connsiteX70" fmla="*/ 273844 w 762299"/>
              <a:gd name="connsiteY70" fmla="*/ 419845 h 800940"/>
              <a:gd name="connsiteX71" fmla="*/ 259556 w 762299"/>
              <a:gd name="connsiteY71" fmla="*/ 405557 h 800940"/>
              <a:gd name="connsiteX72" fmla="*/ 245269 w 762299"/>
              <a:gd name="connsiteY72" fmla="*/ 396032 h 800940"/>
              <a:gd name="connsiteX73" fmla="*/ 230981 w 762299"/>
              <a:gd name="connsiteY73" fmla="*/ 386507 h 800940"/>
              <a:gd name="connsiteX74" fmla="*/ 226219 w 762299"/>
              <a:gd name="connsiteY74" fmla="*/ 379363 h 800940"/>
              <a:gd name="connsiteX75" fmla="*/ 223837 w 762299"/>
              <a:gd name="connsiteY75" fmla="*/ 372220 h 800940"/>
              <a:gd name="connsiteX76" fmla="*/ 283368 w 762299"/>
              <a:gd name="connsiteY76" fmla="*/ 400794 h 800940"/>
              <a:gd name="connsiteX77" fmla="*/ 254794 w 762299"/>
              <a:gd name="connsiteY77" fmla="*/ 374600 h 800940"/>
              <a:gd name="connsiteX78" fmla="*/ 245268 w 762299"/>
              <a:gd name="connsiteY78" fmla="*/ 355551 h 800940"/>
              <a:gd name="connsiteX79" fmla="*/ 228600 w 762299"/>
              <a:gd name="connsiteY79" fmla="*/ 329357 h 800940"/>
              <a:gd name="connsiteX80" fmla="*/ 226219 w 762299"/>
              <a:gd name="connsiteY80" fmla="*/ 303163 h 800940"/>
              <a:gd name="connsiteX81" fmla="*/ 211931 w 762299"/>
              <a:gd name="connsiteY81" fmla="*/ 284113 h 800940"/>
              <a:gd name="connsiteX82" fmla="*/ 202406 w 762299"/>
              <a:gd name="connsiteY82" fmla="*/ 267445 h 800940"/>
              <a:gd name="connsiteX83" fmla="*/ 190499 w 762299"/>
              <a:gd name="connsiteY83" fmla="*/ 248394 h 800940"/>
              <a:gd name="connsiteX84" fmla="*/ 171450 w 762299"/>
              <a:gd name="connsiteY84" fmla="*/ 248395 h 800940"/>
              <a:gd name="connsiteX85" fmla="*/ 166687 w 762299"/>
              <a:gd name="connsiteY85" fmla="*/ 229345 h 800940"/>
              <a:gd name="connsiteX86" fmla="*/ 164306 w 762299"/>
              <a:gd name="connsiteY86" fmla="*/ 222201 h 800940"/>
              <a:gd name="connsiteX87" fmla="*/ 157162 w 762299"/>
              <a:gd name="connsiteY87" fmla="*/ 219820 h 800940"/>
              <a:gd name="connsiteX88" fmla="*/ 142875 w 762299"/>
              <a:gd name="connsiteY88" fmla="*/ 212676 h 800940"/>
              <a:gd name="connsiteX89" fmla="*/ 135731 w 762299"/>
              <a:gd name="connsiteY89" fmla="*/ 207913 h 800940"/>
              <a:gd name="connsiteX90" fmla="*/ 126206 w 762299"/>
              <a:gd name="connsiteY90" fmla="*/ 203151 h 800940"/>
              <a:gd name="connsiteX91" fmla="*/ 119062 w 762299"/>
              <a:gd name="connsiteY91" fmla="*/ 198388 h 800940"/>
              <a:gd name="connsiteX92" fmla="*/ 111919 w 762299"/>
              <a:gd name="connsiteY92" fmla="*/ 191245 h 800940"/>
              <a:gd name="connsiteX93" fmla="*/ 102394 w 762299"/>
              <a:gd name="connsiteY93" fmla="*/ 188863 h 800940"/>
              <a:gd name="connsiteX94" fmla="*/ 95250 w 762299"/>
              <a:gd name="connsiteY94" fmla="*/ 184101 h 800940"/>
              <a:gd name="connsiteX95" fmla="*/ 88106 w 762299"/>
              <a:gd name="connsiteY95" fmla="*/ 176957 h 800940"/>
              <a:gd name="connsiteX96" fmla="*/ 80962 w 762299"/>
              <a:gd name="connsiteY96" fmla="*/ 174576 h 800940"/>
              <a:gd name="connsiteX97" fmla="*/ 66675 w 762299"/>
              <a:gd name="connsiteY97" fmla="*/ 165051 h 800940"/>
              <a:gd name="connsiteX98" fmla="*/ 54769 w 762299"/>
              <a:gd name="connsiteY98" fmla="*/ 153145 h 800940"/>
              <a:gd name="connsiteX99" fmla="*/ 40481 w 762299"/>
              <a:gd name="connsiteY99" fmla="*/ 143620 h 800940"/>
              <a:gd name="connsiteX100" fmla="*/ 26194 w 762299"/>
              <a:gd name="connsiteY100" fmla="*/ 134095 h 800940"/>
              <a:gd name="connsiteX101" fmla="*/ 11906 w 762299"/>
              <a:gd name="connsiteY101" fmla="*/ 126951 h 800940"/>
              <a:gd name="connsiteX102" fmla="*/ 0 w 762299"/>
              <a:gd name="connsiteY102" fmla="*/ 103138 h 800940"/>
              <a:gd name="connsiteX103" fmla="*/ 4762 w 762299"/>
              <a:gd name="connsiteY103" fmla="*/ 65038 h 800940"/>
              <a:gd name="connsiteX104" fmla="*/ 9525 w 762299"/>
              <a:gd name="connsiteY104" fmla="*/ 57895 h 800940"/>
              <a:gd name="connsiteX105" fmla="*/ 16669 w 762299"/>
              <a:gd name="connsiteY105" fmla="*/ 43607 h 800940"/>
              <a:gd name="connsiteX106" fmla="*/ 7144 w 762299"/>
              <a:gd name="connsiteY10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450056 w 762299"/>
              <a:gd name="connsiteY17" fmla="*/ 353169 h 800940"/>
              <a:gd name="connsiteX18" fmla="*/ 407194 w 762299"/>
              <a:gd name="connsiteY18" fmla="*/ 367457 h 800940"/>
              <a:gd name="connsiteX19" fmla="*/ 421481 w 762299"/>
              <a:gd name="connsiteY19" fmla="*/ 374601 h 800940"/>
              <a:gd name="connsiteX20" fmla="*/ 442912 w 762299"/>
              <a:gd name="connsiteY20" fmla="*/ 393651 h 800940"/>
              <a:gd name="connsiteX21" fmla="*/ 495300 w 762299"/>
              <a:gd name="connsiteY21" fmla="*/ 391269 h 800940"/>
              <a:gd name="connsiteX22" fmla="*/ 461962 w 762299"/>
              <a:gd name="connsiteY22" fmla="*/ 431751 h 800940"/>
              <a:gd name="connsiteX23" fmla="*/ 514350 w 762299"/>
              <a:gd name="connsiteY23" fmla="*/ 446038 h 800940"/>
              <a:gd name="connsiteX24" fmla="*/ 473869 w 762299"/>
              <a:gd name="connsiteY24" fmla="*/ 488901 h 800940"/>
              <a:gd name="connsiteX25" fmla="*/ 476250 w 762299"/>
              <a:gd name="connsiteY25" fmla="*/ 496045 h 800940"/>
              <a:gd name="connsiteX26" fmla="*/ 552449 w 762299"/>
              <a:gd name="connsiteY26" fmla="*/ 491282 h 800940"/>
              <a:gd name="connsiteX27" fmla="*/ 504825 w 762299"/>
              <a:gd name="connsiteY27" fmla="*/ 517476 h 800940"/>
              <a:gd name="connsiteX28" fmla="*/ 540544 w 762299"/>
              <a:gd name="connsiteY28" fmla="*/ 522238 h 800940"/>
              <a:gd name="connsiteX29" fmla="*/ 573881 w 762299"/>
              <a:gd name="connsiteY29" fmla="*/ 529382 h 800940"/>
              <a:gd name="connsiteX30" fmla="*/ 581025 w 762299"/>
              <a:gd name="connsiteY30" fmla="*/ 534145 h 800940"/>
              <a:gd name="connsiteX31" fmla="*/ 592931 w 762299"/>
              <a:gd name="connsiteY31" fmla="*/ 536526 h 800940"/>
              <a:gd name="connsiteX32" fmla="*/ 600075 w 762299"/>
              <a:gd name="connsiteY32" fmla="*/ 538907 h 800940"/>
              <a:gd name="connsiteX33" fmla="*/ 623887 w 762299"/>
              <a:gd name="connsiteY33" fmla="*/ 543670 h 800940"/>
              <a:gd name="connsiteX34" fmla="*/ 621506 w 762299"/>
              <a:gd name="connsiteY34" fmla="*/ 555576 h 800940"/>
              <a:gd name="connsiteX35" fmla="*/ 638175 w 762299"/>
              <a:gd name="connsiteY35" fmla="*/ 572245 h 800940"/>
              <a:gd name="connsiteX36" fmla="*/ 640556 w 762299"/>
              <a:gd name="connsiteY36" fmla="*/ 579388 h 800940"/>
              <a:gd name="connsiteX37" fmla="*/ 690562 w 762299"/>
              <a:gd name="connsiteY37" fmla="*/ 579388 h 800940"/>
              <a:gd name="connsiteX38" fmla="*/ 733425 w 762299"/>
              <a:gd name="connsiteY38" fmla="*/ 603202 h 800940"/>
              <a:gd name="connsiteX39" fmla="*/ 742949 w 762299"/>
              <a:gd name="connsiteY39" fmla="*/ 684164 h 800940"/>
              <a:gd name="connsiteX40" fmla="*/ 745331 w 762299"/>
              <a:gd name="connsiteY40" fmla="*/ 717500 h 800940"/>
              <a:gd name="connsiteX41" fmla="*/ 752475 w 762299"/>
              <a:gd name="connsiteY41" fmla="*/ 755601 h 800940"/>
              <a:gd name="connsiteX42" fmla="*/ 754857 w 762299"/>
              <a:gd name="connsiteY42" fmla="*/ 796082 h 800940"/>
              <a:gd name="connsiteX43" fmla="*/ 650081 w 762299"/>
              <a:gd name="connsiteY43" fmla="*/ 796082 h 800940"/>
              <a:gd name="connsiteX44" fmla="*/ 590550 w 762299"/>
              <a:gd name="connsiteY44" fmla="*/ 741313 h 800940"/>
              <a:gd name="connsiteX45" fmla="*/ 566737 w 762299"/>
              <a:gd name="connsiteY45" fmla="*/ 736551 h 800940"/>
              <a:gd name="connsiteX46" fmla="*/ 531019 w 762299"/>
              <a:gd name="connsiteY46" fmla="*/ 691307 h 800940"/>
              <a:gd name="connsiteX47" fmla="*/ 521494 w 762299"/>
              <a:gd name="connsiteY47" fmla="*/ 686545 h 800940"/>
              <a:gd name="connsiteX48" fmla="*/ 514350 w 762299"/>
              <a:gd name="connsiteY48" fmla="*/ 684163 h 800940"/>
              <a:gd name="connsiteX49" fmla="*/ 500062 w 762299"/>
              <a:gd name="connsiteY49" fmla="*/ 672257 h 800940"/>
              <a:gd name="connsiteX50" fmla="*/ 476250 w 762299"/>
              <a:gd name="connsiteY50" fmla="*/ 667495 h 800940"/>
              <a:gd name="connsiteX51" fmla="*/ 457200 w 762299"/>
              <a:gd name="connsiteY51" fmla="*/ 657970 h 800940"/>
              <a:gd name="connsiteX52" fmla="*/ 442912 w 762299"/>
              <a:gd name="connsiteY52" fmla="*/ 653207 h 800940"/>
              <a:gd name="connsiteX53" fmla="*/ 428625 w 762299"/>
              <a:gd name="connsiteY53" fmla="*/ 641301 h 800940"/>
              <a:gd name="connsiteX54" fmla="*/ 416719 w 762299"/>
              <a:gd name="connsiteY54" fmla="*/ 638920 h 800940"/>
              <a:gd name="connsiteX55" fmla="*/ 400050 w 762299"/>
              <a:gd name="connsiteY55" fmla="*/ 627013 h 800940"/>
              <a:gd name="connsiteX56" fmla="*/ 366712 w 762299"/>
              <a:gd name="connsiteY56" fmla="*/ 619870 h 800940"/>
              <a:gd name="connsiteX57" fmla="*/ 354806 w 762299"/>
              <a:gd name="connsiteY57" fmla="*/ 615107 h 800940"/>
              <a:gd name="connsiteX58" fmla="*/ 340519 w 762299"/>
              <a:gd name="connsiteY58" fmla="*/ 610345 h 800940"/>
              <a:gd name="connsiteX59" fmla="*/ 330994 w 762299"/>
              <a:gd name="connsiteY59" fmla="*/ 600820 h 800940"/>
              <a:gd name="connsiteX60" fmla="*/ 314325 w 762299"/>
              <a:gd name="connsiteY60" fmla="*/ 581770 h 800940"/>
              <a:gd name="connsiteX61" fmla="*/ 311944 w 762299"/>
              <a:gd name="connsiteY61" fmla="*/ 572245 h 800940"/>
              <a:gd name="connsiteX62" fmla="*/ 307181 w 762299"/>
              <a:gd name="connsiteY62" fmla="*/ 557957 h 800940"/>
              <a:gd name="connsiteX63" fmla="*/ 302419 w 762299"/>
              <a:gd name="connsiteY63" fmla="*/ 538907 h 800940"/>
              <a:gd name="connsiteX64" fmla="*/ 297656 w 762299"/>
              <a:gd name="connsiteY64" fmla="*/ 479376 h 800940"/>
              <a:gd name="connsiteX65" fmla="*/ 295275 w 762299"/>
              <a:gd name="connsiteY65" fmla="*/ 469851 h 800940"/>
              <a:gd name="connsiteX66" fmla="*/ 290512 w 762299"/>
              <a:gd name="connsiteY66" fmla="*/ 450801 h 800940"/>
              <a:gd name="connsiteX67" fmla="*/ 285750 w 762299"/>
              <a:gd name="connsiteY67" fmla="*/ 443657 h 800940"/>
              <a:gd name="connsiteX68" fmla="*/ 283369 w 762299"/>
              <a:gd name="connsiteY68" fmla="*/ 436513 h 800940"/>
              <a:gd name="connsiteX69" fmla="*/ 273844 w 762299"/>
              <a:gd name="connsiteY69" fmla="*/ 419845 h 800940"/>
              <a:gd name="connsiteX70" fmla="*/ 259556 w 762299"/>
              <a:gd name="connsiteY70" fmla="*/ 405557 h 800940"/>
              <a:gd name="connsiteX71" fmla="*/ 245269 w 762299"/>
              <a:gd name="connsiteY71" fmla="*/ 396032 h 800940"/>
              <a:gd name="connsiteX72" fmla="*/ 230981 w 762299"/>
              <a:gd name="connsiteY72" fmla="*/ 386507 h 800940"/>
              <a:gd name="connsiteX73" fmla="*/ 226219 w 762299"/>
              <a:gd name="connsiteY73" fmla="*/ 379363 h 800940"/>
              <a:gd name="connsiteX74" fmla="*/ 223837 w 762299"/>
              <a:gd name="connsiteY74" fmla="*/ 372220 h 800940"/>
              <a:gd name="connsiteX75" fmla="*/ 283368 w 762299"/>
              <a:gd name="connsiteY75" fmla="*/ 400794 h 800940"/>
              <a:gd name="connsiteX76" fmla="*/ 254794 w 762299"/>
              <a:gd name="connsiteY76" fmla="*/ 374600 h 800940"/>
              <a:gd name="connsiteX77" fmla="*/ 245268 w 762299"/>
              <a:gd name="connsiteY77" fmla="*/ 355551 h 800940"/>
              <a:gd name="connsiteX78" fmla="*/ 228600 w 762299"/>
              <a:gd name="connsiteY78" fmla="*/ 329357 h 800940"/>
              <a:gd name="connsiteX79" fmla="*/ 226219 w 762299"/>
              <a:gd name="connsiteY79" fmla="*/ 303163 h 800940"/>
              <a:gd name="connsiteX80" fmla="*/ 211931 w 762299"/>
              <a:gd name="connsiteY80" fmla="*/ 284113 h 800940"/>
              <a:gd name="connsiteX81" fmla="*/ 202406 w 762299"/>
              <a:gd name="connsiteY81" fmla="*/ 267445 h 800940"/>
              <a:gd name="connsiteX82" fmla="*/ 190499 w 762299"/>
              <a:gd name="connsiteY82" fmla="*/ 248394 h 800940"/>
              <a:gd name="connsiteX83" fmla="*/ 171450 w 762299"/>
              <a:gd name="connsiteY83" fmla="*/ 248395 h 800940"/>
              <a:gd name="connsiteX84" fmla="*/ 166687 w 762299"/>
              <a:gd name="connsiteY84" fmla="*/ 229345 h 800940"/>
              <a:gd name="connsiteX85" fmla="*/ 164306 w 762299"/>
              <a:gd name="connsiteY85" fmla="*/ 222201 h 800940"/>
              <a:gd name="connsiteX86" fmla="*/ 157162 w 762299"/>
              <a:gd name="connsiteY86" fmla="*/ 219820 h 800940"/>
              <a:gd name="connsiteX87" fmla="*/ 142875 w 762299"/>
              <a:gd name="connsiteY87" fmla="*/ 212676 h 800940"/>
              <a:gd name="connsiteX88" fmla="*/ 135731 w 762299"/>
              <a:gd name="connsiteY88" fmla="*/ 207913 h 800940"/>
              <a:gd name="connsiteX89" fmla="*/ 126206 w 762299"/>
              <a:gd name="connsiteY89" fmla="*/ 203151 h 800940"/>
              <a:gd name="connsiteX90" fmla="*/ 119062 w 762299"/>
              <a:gd name="connsiteY90" fmla="*/ 198388 h 800940"/>
              <a:gd name="connsiteX91" fmla="*/ 111919 w 762299"/>
              <a:gd name="connsiteY91" fmla="*/ 191245 h 800940"/>
              <a:gd name="connsiteX92" fmla="*/ 102394 w 762299"/>
              <a:gd name="connsiteY92" fmla="*/ 188863 h 800940"/>
              <a:gd name="connsiteX93" fmla="*/ 95250 w 762299"/>
              <a:gd name="connsiteY93" fmla="*/ 184101 h 800940"/>
              <a:gd name="connsiteX94" fmla="*/ 88106 w 762299"/>
              <a:gd name="connsiteY94" fmla="*/ 176957 h 800940"/>
              <a:gd name="connsiteX95" fmla="*/ 80962 w 762299"/>
              <a:gd name="connsiteY95" fmla="*/ 174576 h 800940"/>
              <a:gd name="connsiteX96" fmla="*/ 66675 w 762299"/>
              <a:gd name="connsiteY96" fmla="*/ 165051 h 800940"/>
              <a:gd name="connsiteX97" fmla="*/ 54769 w 762299"/>
              <a:gd name="connsiteY97" fmla="*/ 153145 h 800940"/>
              <a:gd name="connsiteX98" fmla="*/ 40481 w 762299"/>
              <a:gd name="connsiteY98" fmla="*/ 143620 h 800940"/>
              <a:gd name="connsiteX99" fmla="*/ 26194 w 762299"/>
              <a:gd name="connsiteY99" fmla="*/ 134095 h 800940"/>
              <a:gd name="connsiteX100" fmla="*/ 11906 w 762299"/>
              <a:gd name="connsiteY100" fmla="*/ 126951 h 800940"/>
              <a:gd name="connsiteX101" fmla="*/ 0 w 762299"/>
              <a:gd name="connsiteY101" fmla="*/ 103138 h 800940"/>
              <a:gd name="connsiteX102" fmla="*/ 4762 w 762299"/>
              <a:gd name="connsiteY102" fmla="*/ 65038 h 800940"/>
              <a:gd name="connsiteX103" fmla="*/ 9525 w 762299"/>
              <a:gd name="connsiteY103" fmla="*/ 57895 h 800940"/>
              <a:gd name="connsiteX104" fmla="*/ 16669 w 762299"/>
              <a:gd name="connsiteY104" fmla="*/ 43607 h 800940"/>
              <a:gd name="connsiteX105" fmla="*/ 7144 w 762299"/>
              <a:gd name="connsiteY10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450056 w 762299"/>
              <a:gd name="connsiteY16" fmla="*/ 353169 h 800940"/>
              <a:gd name="connsiteX17" fmla="*/ 407194 w 762299"/>
              <a:gd name="connsiteY17" fmla="*/ 367457 h 800940"/>
              <a:gd name="connsiteX18" fmla="*/ 421481 w 762299"/>
              <a:gd name="connsiteY18" fmla="*/ 374601 h 800940"/>
              <a:gd name="connsiteX19" fmla="*/ 442912 w 762299"/>
              <a:gd name="connsiteY19" fmla="*/ 393651 h 800940"/>
              <a:gd name="connsiteX20" fmla="*/ 495300 w 762299"/>
              <a:gd name="connsiteY20" fmla="*/ 391269 h 800940"/>
              <a:gd name="connsiteX21" fmla="*/ 461962 w 762299"/>
              <a:gd name="connsiteY21" fmla="*/ 431751 h 800940"/>
              <a:gd name="connsiteX22" fmla="*/ 514350 w 762299"/>
              <a:gd name="connsiteY22" fmla="*/ 446038 h 800940"/>
              <a:gd name="connsiteX23" fmla="*/ 473869 w 762299"/>
              <a:gd name="connsiteY23" fmla="*/ 488901 h 800940"/>
              <a:gd name="connsiteX24" fmla="*/ 476250 w 762299"/>
              <a:gd name="connsiteY24" fmla="*/ 496045 h 800940"/>
              <a:gd name="connsiteX25" fmla="*/ 552449 w 762299"/>
              <a:gd name="connsiteY25" fmla="*/ 491282 h 800940"/>
              <a:gd name="connsiteX26" fmla="*/ 504825 w 762299"/>
              <a:gd name="connsiteY26" fmla="*/ 517476 h 800940"/>
              <a:gd name="connsiteX27" fmla="*/ 540544 w 762299"/>
              <a:gd name="connsiteY27" fmla="*/ 522238 h 800940"/>
              <a:gd name="connsiteX28" fmla="*/ 573881 w 762299"/>
              <a:gd name="connsiteY28" fmla="*/ 529382 h 800940"/>
              <a:gd name="connsiteX29" fmla="*/ 581025 w 762299"/>
              <a:gd name="connsiteY29" fmla="*/ 534145 h 800940"/>
              <a:gd name="connsiteX30" fmla="*/ 592931 w 762299"/>
              <a:gd name="connsiteY30" fmla="*/ 536526 h 800940"/>
              <a:gd name="connsiteX31" fmla="*/ 600075 w 762299"/>
              <a:gd name="connsiteY31" fmla="*/ 538907 h 800940"/>
              <a:gd name="connsiteX32" fmla="*/ 623887 w 762299"/>
              <a:gd name="connsiteY32" fmla="*/ 543670 h 800940"/>
              <a:gd name="connsiteX33" fmla="*/ 621506 w 762299"/>
              <a:gd name="connsiteY33" fmla="*/ 555576 h 800940"/>
              <a:gd name="connsiteX34" fmla="*/ 638175 w 762299"/>
              <a:gd name="connsiteY34" fmla="*/ 572245 h 800940"/>
              <a:gd name="connsiteX35" fmla="*/ 640556 w 762299"/>
              <a:gd name="connsiteY35" fmla="*/ 579388 h 800940"/>
              <a:gd name="connsiteX36" fmla="*/ 690562 w 762299"/>
              <a:gd name="connsiteY36" fmla="*/ 579388 h 800940"/>
              <a:gd name="connsiteX37" fmla="*/ 733425 w 762299"/>
              <a:gd name="connsiteY37" fmla="*/ 603202 h 800940"/>
              <a:gd name="connsiteX38" fmla="*/ 742949 w 762299"/>
              <a:gd name="connsiteY38" fmla="*/ 684164 h 800940"/>
              <a:gd name="connsiteX39" fmla="*/ 745331 w 762299"/>
              <a:gd name="connsiteY39" fmla="*/ 717500 h 800940"/>
              <a:gd name="connsiteX40" fmla="*/ 752475 w 762299"/>
              <a:gd name="connsiteY40" fmla="*/ 755601 h 800940"/>
              <a:gd name="connsiteX41" fmla="*/ 754857 w 762299"/>
              <a:gd name="connsiteY41" fmla="*/ 796082 h 800940"/>
              <a:gd name="connsiteX42" fmla="*/ 650081 w 762299"/>
              <a:gd name="connsiteY42" fmla="*/ 796082 h 800940"/>
              <a:gd name="connsiteX43" fmla="*/ 590550 w 762299"/>
              <a:gd name="connsiteY43" fmla="*/ 741313 h 800940"/>
              <a:gd name="connsiteX44" fmla="*/ 566737 w 762299"/>
              <a:gd name="connsiteY44" fmla="*/ 736551 h 800940"/>
              <a:gd name="connsiteX45" fmla="*/ 531019 w 762299"/>
              <a:gd name="connsiteY45" fmla="*/ 691307 h 800940"/>
              <a:gd name="connsiteX46" fmla="*/ 521494 w 762299"/>
              <a:gd name="connsiteY46" fmla="*/ 686545 h 800940"/>
              <a:gd name="connsiteX47" fmla="*/ 514350 w 762299"/>
              <a:gd name="connsiteY47" fmla="*/ 684163 h 800940"/>
              <a:gd name="connsiteX48" fmla="*/ 500062 w 762299"/>
              <a:gd name="connsiteY48" fmla="*/ 672257 h 800940"/>
              <a:gd name="connsiteX49" fmla="*/ 476250 w 762299"/>
              <a:gd name="connsiteY49" fmla="*/ 667495 h 800940"/>
              <a:gd name="connsiteX50" fmla="*/ 457200 w 762299"/>
              <a:gd name="connsiteY50" fmla="*/ 657970 h 800940"/>
              <a:gd name="connsiteX51" fmla="*/ 442912 w 762299"/>
              <a:gd name="connsiteY51" fmla="*/ 653207 h 800940"/>
              <a:gd name="connsiteX52" fmla="*/ 428625 w 762299"/>
              <a:gd name="connsiteY52" fmla="*/ 641301 h 800940"/>
              <a:gd name="connsiteX53" fmla="*/ 416719 w 762299"/>
              <a:gd name="connsiteY53" fmla="*/ 638920 h 800940"/>
              <a:gd name="connsiteX54" fmla="*/ 400050 w 762299"/>
              <a:gd name="connsiteY54" fmla="*/ 627013 h 800940"/>
              <a:gd name="connsiteX55" fmla="*/ 366712 w 762299"/>
              <a:gd name="connsiteY55" fmla="*/ 619870 h 800940"/>
              <a:gd name="connsiteX56" fmla="*/ 354806 w 762299"/>
              <a:gd name="connsiteY56" fmla="*/ 615107 h 800940"/>
              <a:gd name="connsiteX57" fmla="*/ 340519 w 762299"/>
              <a:gd name="connsiteY57" fmla="*/ 610345 h 800940"/>
              <a:gd name="connsiteX58" fmla="*/ 330994 w 762299"/>
              <a:gd name="connsiteY58" fmla="*/ 600820 h 800940"/>
              <a:gd name="connsiteX59" fmla="*/ 314325 w 762299"/>
              <a:gd name="connsiteY59" fmla="*/ 581770 h 800940"/>
              <a:gd name="connsiteX60" fmla="*/ 311944 w 762299"/>
              <a:gd name="connsiteY60" fmla="*/ 572245 h 800940"/>
              <a:gd name="connsiteX61" fmla="*/ 307181 w 762299"/>
              <a:gd name="connsiteY61" fmla="*/ 557957 h 800940"/>
              <a:gd name="connsiteX62" fmla="*/ 302419 w 762299"/>
              <a:gd name="connsiteY62" fmla="*/ 538907 h 800940"/>
              <a:gd name="connsiteX63" fmla="*/ 297656 w 762299"/>
              <a:gd name="connsiteY63" fmla="*/ 479376 h 800940"/>
              <a:gd name="connsiteX64" fmla="*/ 295275 w 762299"/>
              <a:gd name="connsiteY64" fmla="*/ 469851 h 800940"/>
              <a:gd name="connsiteX65" fmla="*/ 290512 w 762299"/>
              <a:gd name="connsiteY65" fmla="*/ 450801 h 800940"/>
              <a:gd name="connsiteX66" fmla="*/ 285750 w 762299"/>
              <a:gd name="connsiteY66" fmla="*/ 443657 h 800940"/>
              <a:gd name="connsiteX67" fmla="*/ 283369 w 762299"/>
              <a:gd name="connsiteY67" fmla="*/ 436513 h 800940"/>
              <a:gd name="connsiteX68" fmla="*/ 273844 w 762299"/>
              <a:gd name="connsiteY68" fmla="*/ 419845 h 800940"/>
              <a:gd name="connsiteX69" fmla="*/ 259556 w 762299"/>
              <a:gd name="connsiteY69" fmla="*/ 405557 h 800940"/>
              <a:gd name="connsiteX70" fmla="*/ 245269 w 762299"/>
              <a:gd name="connsiteY70" fmla="*/ 396032 h 800940"/>
              <a:gd name="connsiteX71" fmla="*/ 230981 w 762299"/>
              <a:gd name="connsiteY71" fmla="*/ 386507 h 800940"/>
              <a:gd name="connsiteX72" fmla="*/ 226219 w 762299"/>
              <a:gd name="connsiteY72" fmla="*/ 379363 h 800940"/>
              <a:gd name="connsiteX73" fmla="*/ 223837 w 762299"/>
              <a:gd name="connsiteY73" fmla="*/ 372220 h 800940"/>
              <a:gd name="connsiteX74" fmla="*/ 283368 w 762299"/>
              <a:gd name="connsiteY74" fmla="*/ 400794 h 800940"/>
              <a:gd name="connsiteX75" fmla="*/ 254794 w 762299"/>
              <a:gd name="connsiteY75" fmla="*/ 374600 h 800940"/>
              <a:gd name="connsiteX76" fmla="*/ 245268 w 762299"/>
              <a:gd name="connsiteY76" fmla="*/ 355551 h 800940"/>
              <a:gd name="connsiteX77" fmla="*/ 228600 w 762299"/>
              <a:gd name="connsiteY77" fmla="*/ 329357 h 800940"/>
              <a:gd name="connsiteX78" fmla="*/ 226219 w 762299"/>
              <a:gd name="connsiteY78" fmla="*/ 303163 h 800940"/>
              <a:gd name="connsiteX79" fmla="*/ 211931 w 762299"/>
              <a:gd name="connsiteY79" fmla="*/ 284113 h 800940"/>
              <a:gd name="connsiteX80" fmla="*/ 202406 w 762299"/>
              <a:gd name="connsiteY80" fmla="*/ 267445 h 800940"/>
              <a:gd name="connsiteX81" fmla="*/ 190499 w 762299"/>
              <a:gd name="connsiteY81" fmla="*/ 248394 h 800940"/>
              <a:gd name="connsiteX82" fmla="*/ 171450 w 762299"/>
              <a:gd name="connsiteY82" fmla="*/ 248395 h 800940"/>
              <a:gd name="connsiteX83" fmla="*/ 166687 w 762299"/>
              <a:gd name="connsiteY83" fmla="*/ 229345 h 800940"/>
              <a:gd name="connsiteX84" fmla="*/ 164306 w 762299"/>
              <a:gd name="connsiteY84" fmla="*/ 222201 h 800940"/>
              <a:gd name="connsiteX85" fmla="*/ 157162 w 762299"/>
              <a:gd name="connsiteY85" fmla="*/ 219820 h 800940"/>
              <a:gd name="connsiteX86" fmla="*/ 142875 w 762299"/>
              <a:gd name="connsiteY86" fmla="*/ 212676 h 800940"/>
              <a:gd name="connsiteX87" fmla="*/ 135731 w 762299"/>
              <a:gd name="connsiteY87" fmla="*/ 207913 h 800940"/>
              <a:gd name="connsiteX88" fmla="*/ 126206 w 762299"/>
              <a:gd name="connsiteY88" fmla="*/ 203151 h 800940"/>
              <a:gd name="connsiteX89" fmla="*/ 119062 w 762299"/>
              <a:gd name="connsiteY89" fmla="*/ 198388 h 800940"/>
              <a:gd name="connsiteX90" fmla="*/ 111919 w 762299"/>
              <a:gd name="connsiteY90" fmla="*/ 191245 h 800940"/>
              <a:gd name="connsiteX91" fmla="*/ 102394 w 762299"/>
              <a:gd name="connsiteY91" fmla="*/ 188863 h 800940"/>
              <a:gd name="connsiteX92" fmla="*/ 95250 w 762299"/>
              <a:gd name="connsiteY92" fmla="*/ 184101 h 800940"/>
              <a:gd name="connsiteX93" fmla="*/ 88106 w 762299"/>
              <a:gd name="connsiteY93" fmla="*/ 176957 h 800940"/>
              <a:gd name="connsiteX94" fmla="*/ 80962 w 762299"/>
              <a:gd name="connsiteY94" fmla="*/ 174576 h 800940"/>
              <a:gd name="connsiteX95" fmla="*/ 66675 w 762299"/>
              <a:gd name="connsiteY95" fmla="*/ 165051 h 800940"/>
              <a:gd name="connsiteX96" fmla="*/ 54769 w 762299"/>
              <a:gd name="connsiteY96" fmla="*/ 153145 h 800940"/>
              <a:gd name="connsiteX97" fmla="*/ 40481 w 762299"/>
              <a:gd name="connsiteY97" fmla="*/ 143620 h 800940"/>
              <a:gd name="connsiteX98" fmla="*/ 26194 w 762299"/>
              <a:gd name="connsiteY98" fmla="*/ 134095 h 800940"/>
              <a:gd name="connsiteX99" fmla="*/ 11906 w 762299"/>
              <a:gd name="connsiteY99" fmla="*/ 126951 h 800940"/>
              <a:gd name="connsiteX100" fmla="*/ 0 w 762299"/>
              <a:gd name="connsiteY100" fmla="*/ 103138 h 800940"/>
              <a:gd name="connsiteX101" fmla="*/ 4762 w 762299"/>
              <a:gd name="connsiteY101" fmla="*/ 65038 h 800940"/>
              <a:gd name="connsiteX102" fmla="*/ 9525 w 762299"/>
              <a:gd name="connsiteY102" fmla="*/ 57895 h 800940"/>
              <a:gd name="connsiteX103" fmla="*/ 16669 w 762299"/>
              <a:gd name="connsiteY103" fmla="*/ 43607 h 800940"/>
              <a:gd name="connsiteX104" fmla="*/ 7144 w 762299"/>
              <a:gd name="connsiteY104" fmla="*/ 34082 h 800940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16669 w 762299"/>
              <a:gd name="connsiteY102" fmla="*/ 43508 h 800841"/>
              <a:gd name="connsiteX103" fmla="*/ 7144 w 762299"/>
              <a:gd name="connsiteY103" fmla="*/ 33983 h 800841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7144 w 762299"/>
              <a:gd name="connsiteY102" fmla="*/ 33983 h 800841"/>
              <a:gd name="connsiteX0" fmla="*/ 7144 w 762299"/>
              <a:gd name="connsiteY0" fmla="*/ 33713 h 800571"/>
              <a:gd name="connsiteX1" fmla="*/ 19050 w 762299"/>
              <a:gd name="connsiteY1" fmla="*/ 38476 h 800571"/>
              <a:gd name="connsiteX2" fmla="*/ 42862 w 762299"/>
              <a:gd name="connsiteY2" fmla="*/ 376 h 800571"/>
              <a:gd name="connsiteX3" fmla="*/ 76200 w 762299"/>
              <a:gd name="connsiteY3" fmla="*/ 19425 h 800571"/>
              <a:gd name="connsiteX4" fmla="*/ 107157 w 762299"/>
              <a:gd name="connsiteY4" fmla="*/ 26569 h 800571"/>
              <a:gd name="connsiteX5" fmla="*/ 138112 w 762299"/>
              <a:gd name="connsiteY5" fmla="*/ 28951 h 800571"/>
              <a:gd name="connsiteX6" fmla="*/ 192881 w 762299"/>
              <a:gd name="connsiteY6" fmla="*/ 17044 h 800571"/>
              <a:gd name="connsiteX7" fmla="*/ 233363 w 762299"/>
              <a:gd name="connsiteY7" fmla="*/ 43238 h 800571"/>
              <a:gd name="connsiteX8" fmla="*/ 292894 w 762299"/>
              <a:gd name="connsiteY8" fmla="*/ 83720 h 800571"/>
              <a:gd name="connsiteX9" fmla="*/ 316706 w 762299"/>
              <a:gd name="connsiteY9" fmla="*/ 109914 h 800571"/>
              <a:gd name="connsiteX10" fmla="*/ 366712 w 762299"/>
              <a:gd name="connsiteY10" fmla="*/ 152775 h 800571"/>
              <a:gd name="connsiteX11" fmla="*/ 366712 w 762299"/>
              <a:gd name="connsiteY11" fmla="*/ 217069 h 800571"/>
              <a:gd name="connsiteX12" fmla="*/ 388143 w 762299"/>
              <a:gd name="connsiteY12" fmla="*/ 283744 h 800571"/>
              <a:gd name="connsiteX13" fmla="*/ 426244 w 762299"/>
              <a:gd name="connsiteY13" fmla="*/ 314700 h 800571"/>
              <a:gd name="connsiteX14" fmla="*/ 450056 w 762299"/>
              <a:gd name="connsiteY14" fmla="*/ 352800 h 800571"/>
              <a:gd name="connsiteX15" fmla="*/ 407194 w 762299"/>
              <a:gd name="connsiteY15" fmla="*/ 367088 h 800571"/>
              <a:gd name="connsiteX16" fmla="*/ 421481 w 762299"/>
              <a:gd name="connsiteY16" fmla="*/ 374232 h 800571"/>
              <a:gd name="connsiteX17" fmla="*/ 442912 w 762299"/>
              <a:gd name="connsiteY17" fmla="*/ 393282 h 800571"/>
              <a:gd name="connsiteX18" fmla="*/ 495300 w 762299"/>
              <a:gd name="connsiteY18" fmla="*/ 390900 h 800571"/>
              <a:gd name="connsiteX19" fmla="*/ 461962 w 762299"/>
              <a:gd name="connsiteY19" fmla="*/ 431382 h 800571"/>
              <a:gd name="connsiteX20" fmla="*/ 514350 w 762299"/>
              <a:gd name="connsiteY20" fmla="*/ 445669 h 800571"/>
              <a:gd name="connsiteX21" fmla="*/ 473869 w 762299"/>
              <a:gd name="connsiteY21" fmla="*/ 488532 h 800571"/>
              <a:gd name="connsiteX22" fmla="*/ 476250 w 762299"/>
              <a:gd name="connsiteY22" fmla="*/ 495676 h 800571"/>
              <a:gd name="connsiteX23" fmla="*/ 552449 w 762299"/>
              <a:gd name="connsiteY23" fmla="*/ 490913 h 800571"/>
              <a:gd name="connsiteX24" fmla="*/ 504825 w 762299"/>
              <a:gd name="connsiteY24" fmla="*/ 517107 h 800571"/>
              <a:gd name="connsiteX25" fmla="*/ 540544 w 762299"/>
              <a:gd name="connsiteY25" fmla="*/ 521869 h 800571"/>
              <a:gd name="connsiteX26" fmla="*/ 573881 w 762299"/>
              <a:gd name="connsiteY26" fmla="*/ 529013 h 800571"/>
              <a:gd name="connsiteX27" fmla="*/ 581025 w 762299"/>
              <a:gd name="connsiteY27" fmla="*/ 533776 h 800571"/>
              <a:gd name="connsiteX28" fmla="*/ 592931 w 762299"/>
              <a:gd name="connsiteY28" fmla="*/ 536157 h 800571"/>
              <a:gd name="connsiteX29" fmla="*/ 600075 w 762299"/>
              <a:gd name="connsiteY29" fmla="*/ 538538 h 800571"/>
              <a:gd name="connsiteX30" fmla="*/ 623887 w 762299"/>
              <a:gd name="connsiteY30" fmla="*/ 543301 h 800571"/>
              <a:gd name="connsiteX31" fmla="*/ 621506 w 762299"/>
              <a:gd name="connsiteY31" fmla="*/ 555207 h 800571"/>
              <a:gd name="connsiteX32" fmla="*/ 638175 w 762299"/>
              <a:gd name="connsiteY32" fmla="*/ 571876 h 800571"/>
              <a:gd name="connsiteX33" fmla="*/ 640556 w 762299"/>
              <a:gd name="connsiteY33" fmla="*/ 579019 h 800571"/>
              <a:gd name="connsiteX34" fmla="*/ 690562 w 762299"/>
              <a:gd name="connsiteY34" fmla="*/ 579019 h 800571"/>
              <a:gd name="connsiteX35" fmla="*/ 733425 w 762299"/>
              <a:gd name="connsiteY35" fmla="*/ 602833 h 800571"/>
              <a:gd name="connsiteX36" fmla="*/ 742949 w 762299"/>
              <a:gd name="connsiteY36" fmla="*/ 683795 h 800571"/>
              <a:gd name="connsiteX37" fmla="*/ 745331 w 762299"/>
              <a:gd name="connsiteY37" fmla="*/ 717131 h 800571"/>
              <a:gd name="connsiteX38" fmla="*/ 752475 w 762299"/>
              <a:gd name="connsiteY38" fmla="*/ 755232 h 800571"/>
              <a:gd name="connsiteX39" fmla="*/ 754857 w 762299"/>
              <a:gd name="connsiteY39" fmla="*/ 795713 h 800571"/>
              <a:gd name="connsiteX40" fmla="*/ 650081 w 762299"/>
              <a:gd name="connsiteY40" fmla="*/ 795713 h 800571"/>
              <a:gd name="connsiteX41" fmla="*/ 590550 w 762299"/>
              <a:gd name="connsiteY41" fmla="*/ 740944 h 800571"/>
              <a:gd name="connsiteX42" fmla="*/ 566737 w 762299"/>
              <a:gd name="connsiteY42" fmla="*/ 736182 h 800571"/>
              <a:gd name="connsiteX43" fmla="*/ 531019 w 762299"/>
              <a:gd name="connsiteY43" fmla="*/ 690938 h 800571"/>
              <a:gd name="connsiteX44" fmla="*/ 521494 w 762299"/>
              <a:gd name="connsiteY44" fmla="*/ 686176 h 800571"/>
              <a:gd name="connsiteX45" fmla="*/ 514350 w 762299"/>
              <a:gd name="connsiteY45" fmla="*/ 683794 h 800571"/>
              <a:gd name="connsiteX46" fmla="*/ 500062 w 762299"/>
              <a:gd name="connsiteY46" fmla="*/ 671888 h 800571"/>
              <a:gd name="connsiteX47" fmla="*/ 476250 w 762299"/>
              <a:gd name="connsiteY47" fmla="*/ 667126 h 800571"/>
              <a:gd name="connsiteX48" fmla="*/ 457200 w 762299"/>
              <a:gd name="connsiteY48" fmla="*/ 657601 h 800571"/>
              <a:gd name="connsiteX49" fmla="*/ 442912 w 762299"/>
              <a:gd name="connsiteY49" fmla="*/ 652838 h 800571"/>
              <a:gd name="connsiteX50" fmla="*/ 428625 w 762299"/>
              <a:gd name="connsiteY50" fmla="*/ 640932 h 800571"/>
              <a:gd name="connsiteX51" fmla="*/ 416719 w 762299"/>
              <a:gd name="connsiteY51" fmla="*/ 638551 h 800571"/>
              <a:gd name="connsiteX52" fmla="*/ 400050 w 762299"/>
              <a:gd name="connsiteY52" fmla="*/ 626644 h 800571"/>
              <a:gd name="connsiteX53" fmla="*/ 366712 w 762299"/>
              <a:gd name="connsiteY53" fmla="*/ 619501 h 800571"/>
              <a:gd name="connsiteX54" fmla="*/ 354806 w 762299"/>
              <a:gd name="connsiteY54" fmla="*/ 614738 h 800571"/>
              <a:gd name="connsiteX55" fmla="*/ 340519 w 762299"/>
              <a:gd name="connsiteY55" fmla="*/ 609976 h 800571"/>
              <a:gd name="connsiteX56" fmla="*/ 330994 w 762299"/>
              <a:gd name="connsiteY56" fmla="*/ 600451 h 800571"/>
              <a:gd name="connsiteX57" fmla="*/ 314325 w 762299"/>
              <a:gd name="connsiteY57" fmla="*/ 581401 h 800571"/>
              <a:gd name="connsiteX58" fmla="*/ 311944 w 762299"/>
              <a:gd name="connsiteY58" fmla="*/ 571876 h 800571"/>
              <a:gd name="connsiteX59" fmla="*/ 307181 w 762299"/>
              <a:gd name="connsiteY59" fmla="*/ 557588 h 800571"/>
              <a:gd name="connsiteX60" fmla="*/ 302419 w 762299"/>
              <a:gd name="connsiteY60" fmla="*/ 538538 h 800571"/>
              <a:gd name="connsiteX61" fmla="*/ 297656 w 762299"/>
              <a:gd name="connsiteY61" fmla="*/ 479007 h 800571"/>
              <a:gd name="connsiteX62" fmla="*/ 295275 w 762299"/>
              <a:gd name="connsiteY62" fmla="*/ 469482 h 800571"/>
              <a:gd name="connsiteX63" fmla="*/ 290512 w 762299"/>
              <a:gd name="connsiteY63" fmla="*/ 450432 h 800571"/>
              <a:gd name="connsiteX64" fmla="*/ 285750 w 762299"/>
              <a:gd name="connsiteY64" fmla="*/ 443288 h 800571"/>
              <a:gd name="connsiteX65" fmla="*/ 283369 w 762299"/>
              <a:gd name="connsiteY65" fmla="*/ 436144 h 800571"/>
              <a:gd name="connsiteX66" fmla="*/ 273844 w 762299"/>
              <a:gd name="connsiteY66" fmla="*/ 419476 h 800571"/>
              <a:gd name="connsiteX67" fmla="*/ 259556 w 762299"/>
              <a:gd name="connsiteY67" fmla="*/ 405188 h 800571"/>
              <a:gd name="connsiteX68" fmla="*/ 245269 w 762299"/>
              <a:gd name="connsiteY68" fmla="*/ 395663 h 800571"/>
              <a:gd name="connsiteX69" fmla="*/ 230981 w 762299"/>
              <a:gd name="connsiteY69" fmla="*/ 386138 h 800571"/>
              <a:gd name="connsiteX70" fmla="*/ 226219 w 762299"/>
              <a:gd name="connsiteY70" fmla="*/ 378994 h 800571"/>
              <a:gd name="connsiteX71" fmla="*/ 223837 w 762299"/>
              <a:gd name="connsiteY71" fmla="*/ 371851 h 800571"/>
              <a:gd name="connsiteX72" fmla="*/ 283368 w 762299"/>
              <a:gd name="connsiteY72" fmla="*/ 400425 h 800571"/>
              <a:gd name="connsiteX73" fmla="*/ 254794 w 762299"/>
              <a:gd name="connsiteY73" fmla="*/ 374231 h 800571"/>
              <a:gd name="connsiteX74" fmla="*/ 245268 w 762299"/>
              <a:gd name="connsiteY74" fmla="*/ 355182 h 800571"/>
              <a:gd name="connsiteX75" fmla="*/ 228600 w 762299"/>
              <a:gd name="connsiteY75" fmla="*/ 328988 h 800571"/>
              <a:gd name="connsiteX76" fmla="*/ 226219 w 762299"/>
              <a:gd name="connsiteY76" fmla="*/ 302794 h 800571"/>
              <a:gd name="connsiteX77" fmla="*/ 211931 w 762299"/>
              <a:gd name="connsiteY77" fmla="*/ 283744 h 800571"/>
              <a:gd name="connsiteX78" fmla="*/ 202406 w 762299"/>
              <a:gd name="connsiteY78" fmla="*/ 267076 h 800571"/>
              <a:gd name="connsiteX79" fmla="*/ 190499 w 762299"/>
              <a:gd name="connsiteY79" fmla="*/ 248025 h 800571"/>
              <a:gd name="connsiteX80" fmla="*/ 171450 w 762299"/>
              <a:gd name="connsiteY80" fmla="*/ 248026 h 800571"/>
              <a:gd name="connsiteX81" fmla="*/ 166687 w 762299"/>
              <a:gd name="connsiteY81" fmla="*/ 228976 h 800571"/>
              <a:gd name="connsiteX82" fmla="*/ 164306 w 762299"/>
              <a:gd name="connsiteY82" fmla="*/ 221832 h 800571"/>
              <a:gd name="connsiteX83" fmla="*/ 157162 w 762299"/>
              <a:gd name="connsiteY83" fmla="*/ 219451 h 800571"/>
              <a:gd name="connsiteX84" fmla="*/ 142875 w 762299"/>
              <a:gd name="connsiteY84" fmla="*/ 212307 h 800571"/>
              <a:gd name="connsiteX85" fmla="*/ 135731 w 762299"/>
              <a:gd name="connsiteY85" fmla="*/ 207544 h 800571"/>
              <a:gd name="connsiteX86" fmla="*/ 126206 w 762299"/>
              <a:gd name="connsiteY86" fmla="*/ 202782 h 800571"/>
              <a:gd name="connsiteX87" fmla="*/ 119062 w 762299"/>
              <a:gd name="connsiteY87" fmla="*/ 198019 h 800571"/>
              <a:gd name="connsiteX88" fmla="*/ 111919 w 762299"/>
              <a:gd name="connsiteY88" fmla="*/ 190876 h 800571"/>
              <a:gd name="connsiteX89" fmla="*/ 102394 w 762299"/>
              <a:gd name="connsiteY89" fmla="*/ 188494 h 800571"/>
              <a:gd name="connsiteX90" fmla="*/ 95250 w 762299"/>
              <a:gd name="connsiteY90" fmla="*/ 183732 h 800571"/>
              <a:gd name="connsiteX91" fmla="*/ 88106 w 762299"/>
              <a:gd name="connsiteY91" fmla="*/ 176588 h 800571"/>
              <a:gd name="connsiteX92" fmla="*/ 80962 w 762299"/>
              <a:gd name="connsiteY92" fmla="*/ 174207 h 800571"/>
              <a:gd name="connsiteX93" fmla="*/ 66675 w 762299"/>
              <a:gd name="connsiteY93" fmla="*/ 164682 h 800571"/>
              <a:gd name="connsiteX94" fmla="*/ 54769 w 762299"/>
              <a:gd name="connsiteY94" fmla="*/ 152776 h 800571"/>
              <a:gd name="connsiteX95" fmla="*/ 40481 w 762299"/>
              <a:gd name="connsiteY95" fmla="*/ 143251 h 800571"/>
              <a:gd name="connsiteX96" fmla="*/ 26194 w 762299"/>
              <a:gd name="connsiteY96" fmla="*/ 133726 h 800571"/>
              <a:gd name="connsiteX97" fmla="*/ 11906 w 762299"/>
              <a:gd name="connsiteY97" fmla="*/ 126582 h 800571"/>
              <a:gd name="connsiteX98" fmla="*/ 0 w 762299"/>
              <a:gd name="connsiteY98" fmla="*/ 102769 h 800571"/>
              <a:gd name="connsiteX99" fmla="*/ 4762 w 762299"/>
              <a:gd name="connsiteY99" fmla="*/ 64669 h 800571"/>
              <a:gd name="connsiteX100" fmla="*/ 9525 w 762299"/>
              <a:gd name="connsiteY100" fmla="*/ 57526 h 800571"/>
              <a:gd name="connsiteX101" fmla="*/ 7144 w 762299"/>
              <a:gd name="connsiteY101" fmla="*/ 33713 h 800571"/>
              <a:gd name="connsiteX0" fmla="*/ 8839 w 763994"/>
              <a:gd name="connsiteY0" fmla="*/ 39458 h 806316"/>
              <a:gd name="connsiteX1" fmla="*/ 1695 w 763994"/>
              <a:gd name="connsiteY1" fmla="*/ 1358 h 806316"/>
              <a:gd name="connsiteX2" fmla="*/ 44557 w 763994"/>
              <a:gd name="connsiteY2" fmla="*/ 6121 h 806316"/>
              <a:gd name="connsiteX3" fmla="*/ 77895 w 763994"/>
              <a:gd name="connsiteY3" fmla="*/ 25170 h 806316"/>
              <a:gd name="connsiteX4" fmla="*/ 108852 w 763994"/>
              <a:gd name="connsiteY4" fmla="*/ 32314 h 806316"/>
              <a:gd name="connsiteX5" fmla="*/ 139807 w 763994"/>
              <a:gd name="connsiteY5" fmla="*/ 34696 h 806316"/>
              <a:gd name="connsiteX6" fmla="*/ 194576 w 763994"/>
              <a:gd name="connsiteY6" fmla="*/ 22789 h 806316"/>
              <a:gd name="connsiteX7" fmla="*/ 235058 w 763994"/>
              <a:gd name="connsiteY7" fmla="*/ 48983 h 806316"/>
              <a:gd name="connsiteX8" fmla="*/ 294589 w 763994"/>
              <a:gd name="connsiteY8" fmla="*/ 89465 h 806316"/>
              <a:gd name="connsiteX9" fmla="*/ 318401 w 763994"/>
              <a:gd name="connsiteY9" fmla="*/ 115659 h 806316"/>
              <a:gd name="connsiteX10" fmla="*/ 368407 w 763994"/>
              <a:gd name="connsiteY10" fmla="*/ 158520 h 806316"/>
              <a:gd name="connsiteX11" fmla="*/ 368407 w 763994"/>
              <a:gd name="connsiteY11" fmla="*/ 222814 h 806316"/>
              <a:gd name="connsiteX12" fmla="*/ 389838 w 763994"/>
              <a:gd name="connsiteY12" fmla="*/ 289489 h 806316"/>
              <a:gd name="connsiteX13" fmla="*/ 427939 w 763994"/>
              <a:gd name="connsiteY13" fmla="*/ 320445 h 806316"/>
              <a:gd name="connsiteX14" fmla="*/ 451751 w 763994"/>
              <a:gd name="connsiteY14" fmla="*/ 358545 h 806316"/>
              <a:gd name="connsiteX15" fmla="*/ 408889 w 763994"/>
              <a:gd name="connsiteY15" fmla="*/ 372833 h 806316"/>
              <a:gd name="connsiteX16" fmla="*/ 423176 w 763994"/>
              <a:gd name="connsiteY16" fmla="*/ 379977 h 806316"/>
              <a:gd name="connsiteX17" fmla="*/ 444607 w 763994"/>
              <a:gd name="connsiteY17" fmla="*/ 399027 h 806316"/>
              <a:gd name="connsiteX18" fmla="*/ 496995 w 763994"/>
              <a:gd name="connsiteY18" fmla="*/ 396645 h 806316"/>
              <a:gd name="connsiteX19" fmla="*/ 463657 w 763994"/>
              <a:gd name="connsiteY19" fmla="*/ 437127 h 806316"/>
              <a:gd name="connsiteX20" fmla="*/ 516045 w 763994"/>
              <a:gd name="connsiteY20" fmla="*/ 451414 h 806316"/>
              <a:gd name="connsiteX21" fmla="*/ 475564 w 763994"/>
              <a:gd name="connsiteY21" fmla="*/ 494277 h 806316"/>
              <a:gd name="connsiteX22" fmla="*/ 477945 w 763994"/>
              <a:gd name="connsiteY22" fmla="*/ 501421 h 806316"/>
              <a:gd name="connsiteX23" fmla="*/ 554144 w 763994"/>
              <a:gd name="connsiteY23" fmla="*/ 496658 h 806316"/>
              <a:gd name="connsiteX24" fmla="*/ 506520 w 763994"/>
              <a:gd name="connsiteY24" fmla="*/ 522852 h 806316"/>
              <a:gd name="connsiteX25" fmla="*/ 542239 w 763994"/>
              <a:gd name="connsiteY25" fmla="*/ 527614 h 806316"/>
              <a:gd name="connsiteX26" fmla="*/ 575576 w 763994"/>
              <a:gd name="connsiteY26" fmla="*/ 534758 h 806316"/>
              <a:gd name="connsiteX27" fmla="*/ 582720 w 763994"/>
              <a:gd name="connsiteY27" fmla="*/ 539521 h 806316"/>
              <a:gd name="connsiteX28" fmla="*/ 594626 w 763994"/>
              <a:gd name="connsiteY28" fmla="*/ 541902 h 806316"/>
              <a:gd name="connsiteX29" fmla="*/ 601770 w 763994"/>
              <a:gd name="connsiteY29" fmla="*/ 544283 h 806316"/>
              <a:gd name="connsiteX30" fmla="*/ 625582 w 763994"/>
              <a:gd name="connsiteY30" fmla="*/ 549046 h 806316"/>
              <a:gd name="connsiteX31" fmla="*/ 623201 w 763994"/>
              <a:gd name="connsiteY31" fmla="*/ 560952 h 806316"/>
              <a:gd name="connsiteX32" fmla="*/ 639870 w 763994"/>
              <a:gd name="connsiteY32" fmla="*/ 577621 h 806316"/>
              <a:gd name="connsiteX33" fmla="*/ 642251 w 763994"/>
              <a:gd name="connsiteY33" fmla="*/ 584764 h 806316"/>
              <a:gd name="connsiteX34" fmla="*/ 692257 w 763994"/>
              <a:gd name="connsiteY34" fmla="*/ 584764 h 806316"/>
              <a:gd name="connsiteX35" fmla="*/ 735120 w 763994"/>
              <a:gd name="connsiteY35" fmla="*/ 608578 h 806316"/>
              <a:gd name="connsiteX36" fmla="*/ 744644 w 763994"/>
              <a:gd name="connsiteY36" fmla="*/ 689540 h 806316"/>
              <a:gd name="connsiteX37" fmla="*/ 747026 w 763994"/>
              <a:gd name="connsiteY37" fmla="*/ 722876 h 806316"/>
              <a:gd name="connsiteX38" fmla="*/ 754170 w 763994"/>
              <a:gd name="connsiteY38" fmla="*/ 760977 h 806316"/>
              <a:gd name="connsiteX39" fmla="*/ 756552 w 763994"/>
              <a:gd name="connsiteY39" fmla="*/ 801458 h 806316"/>
              <a:gd name="connsiteX40" fmla="*/ 651776 w 763994"/>
              <a:gd name="connsiteY40" fmla="*/ 801458 h 806316"/>
              <a:gd name="connsiteX41" fmla="*/ 592245 w 763994"/>
              <a:gd name="connsiteY41" fmla="*/ 746689 h 806316"/>
              <a:gd name="connsiteX42" fmla="*/ 568432 w 763994"/>
              <a:gd name="connsiteY42" fmla="*/ 741927 h 806316"/>
              <a:gd name="connsiteX43" fmla="*/ 532714 w 763994"/>
              <a:gd name="connsiteY43" fmla="*/ 696683 h 806316"/>
              <a:gd name="connsiteX44" fmla="*/ 523189 w 763994"/>
              <a:gd name="connsiteY44" fmla="*/ 691921 h 806316"/>
              <a:gd name="connsiteX45" fmla="*/ 516045 w 763994"/>
              <a:gd name="connsiteY45" fmla="*/ 689539 h 806316"/>
              <a:gd name="connsiteX46" fmla="*/ 501757 w 763994"/>
              <a:gd name="connsiteY46" fmla="*/ 677633 h 806316"/>
              <a:gd name="connsiteX47" fmla="*/ 477945 w 763994"/>
              <a:gd name="connsiteY47" fmla="*/ 672871 h 806316"/>
              <a:gd name="connsiteX48" fmla="*/ 458895 w 763994"/>
              <a:gd name="connsiteY48" fmla="*/ 663346 h 806316"/>
              <a:gd name="connsiteX49" fmla="*/ 444607 w 763994"/>
              <a:gd name="connsiteY49" fmla="*/ 658583 h 806316"/>
              <a:gd name="connsiteX50" fmla="*/ 430320 w 763994"/>
              <a:gd name="connsiteY50" fmla="*/ 646677 h 806316"/>
              <a:gd name="connsiteX51" fmla="*/ 418414 w 763994"/>
              <a:gd name="connsiteY51" fmla="*/ 644296 h 806316"/>
              <a:gd name="connsiteX52" fmla="*/ 401745 w 763994"/>
              <a:gd name="connsiteY52" fmla="*/ 632389 h 806316"/>
              <a:gd name="connsiteX53" fmla="*/ 368407 w 763994"/>
              <a:gd name="connsiteY53" fmla="*/ 625246 h 806316"/>
              <a:gd name="connsiteX54" fmla="*/ 356501 w 763994"/>
              <a:gd name="connsiteY54" fmla="*/ 620483 h 806316"/>
              <a:gd name="connsiteX55" fmla="*/ 342214 w 763994"/>
              <a:gd name="connsiteY55" fmla="*/ 615721 h 806316"/>
              <a:gd name="connsiteX56" fmla="*/ 332689 w 763994"/>
              <a:gd name="connsiteY56" fmla="*/ 606196 h 806316"/>
              <a:gd name="connsiteX57" fmla="*/ 316020 w 763994"/>
              <a:gd name="connsiteY57" fmla="*/ 587146 h 806316"/>
              <a:gd name="connsiteX58" fmla="*/ 313639 w 763994"/>
              <a:gd name="connsiteY58" fmla="*/ 577621 h 806316"/>
              <a:gd name="connsiteX59" fmla="*/ 308876 w 763994"/>
              <a:gd name="connsiteY59" fmla="*/ 563333 h 806316"/>
              <a:gd name="connsiteX60" fmla="*/ 304114 w 763994"/>
              <a:gd name="connsiteY60" fmla="*/ 544283 h 806316"/>
              <a:gd name="connsiteX61" fmla="*/ 299351 w 763994"/>
              <a:gd name="connsiteY61" fmla="*/ 484752 h 806316"/>
              <a:gd name="connsiteX62" fmla="*/ 296970 w 763994"/>
              <a:gd name="connsiteY62" fmla="*/ 475227 h 806316"/>
              <a:gd name="connsiteX63" fmla="*/ 292207 w 763994"/>
              <a:gd name="connsiteY63" fmla="*/ 456177 h 806316"/>
              <a:gd name="connsiteX64" fmla="*/ 287445 w 763994"/>
              <a:gd name="connsiteY64" fmla="*/ 449033 h 806316"/>
              <a:gd name="connsiteX65" fmla="*/ 285064 w 763994"/>
              <a:gd name="connsiteY65" fmla="*/ 441889 h 806316"/>
              <a:gd name="connsiteX66" fmla="*/ 275539 w 763994"/>
              <a:gd name="connsiteY66" fmla="*/ 425221 h 806316"/>
              <a:gd name="connsiteX67" fmla="*/ 261251 w 763994"/>
              <a:gd name="connsiteY67" fmla="*/ 410933 h 806316"/>
              <a:gd name="connsiteX68" fmla="*/ 246964 w 763994"/>
              <a:gd name="connsiteY68" fmla="*/ 401408 h 806316"/>
              <a:gd name="connsiteX69" fmla="*/ 232676 w 763994"/>
              <a:gd name="connsiteY69" fmla="*/ 391883 h 806316"/>
              <a:gd name="connsiteX70" fmla="*/ 227914 w 763994"/>
              <a:gd name="connsiteY70" fmla="*/ 384739 h 806316"/>
              <a:gd name="connsiteX71" fmla="*/ 225532 w 763994"/>
              <a:gd name="connsiteY71" fmla="*/ 377596 h 806316"/>
              <a:gd name="connsiteX72" fmla="*/ 285063 w 763994"/>
              <a:gd name="connsiteY72" fmla="*/ 406170 h 806316"/>
              <a:gd name="connsiteX73" fmla="*/ 256489 w 763994"/>
              <a:gd name="connsiteY73" fmla="*/ 379976 h 806316"/>
              <a:gd name="connsiteX74" fmla="*/ 246963 w 763994"/>
              <a:gd name="connsiteY74" fmla="*/ 360927 h 806316"/>
              <a:gd name="connsiteX75" fmla="*/ 230295 w 763994"/>
              <a:gd name="connsiteY75" fmla="*/ 334733 h 806316"/>
              <a:gd name="connsiteX76" fmla="*/ 227914 w 763994"/>
              <a:gd name="connsiteY76" fmla="*/ 308539 h 806316"/>
              <a:gd name="connsiteX77" fmla="*/ 213626 w 763994"/>
              <a:gd name="connsiteY77" fmla="*/ 289489 h 806316"/>
              <a:gd name="connsiteX78" fmla="*/ 204101 w 763994"/>
              <a:gd name="connsiteY78" fmla="*/ 272821 h 806316"/>
              <a:gd name="connsiteX79" fmla="*/ 192194 w 763994"/>
              <a:gd name="connsiteY79" fmla="*/ 253770 h 806316"/>
              <a:gd name="connsiteX80" fmla="*/ 173145 w 763994"/>
              <a:gd name="connsiteY80" fmla="*/ 253771 h 806316"/>
              <a:gd name="connsiteX81" fmla="*/ 168382 w 763994"/>
              <a:gd name="connsiteY81" fmla="*/ 234721 h 806316"/>
              <a:gd name="connsiteX82" fmla="*/ 166001 w 763994"/>
              <a:gd name="connsiteY82" fmla="*/ 227577 h 806316"/>
              <a:gd name="connsiteX83" fmla="*/ 158857 w 763994"/>
              <a:gd name="connsiteY83" fmla="*/ 225196 h 806316"/>
              <a:gd name="connsiteX84" fmla="*/ 144570 w 763994"/>
              <a:gd name="connsiteY84" fmla="*/ 218052 h 806316"/>
              <a:gd name="connsiteX85" fmla="*/ 137426 w 763994"/>
              <a:gd name="connsiteY85" fmla="*/ 213289 h 806316"/>
              <a:gd name="connsiteX86" fmla="*/ 127901 w 763994"/>
              <a:gd name="connsiteY86" fmla="*/ 208527 h 806316"/>
              <a:gd name="connsiteX87" fmla="*/ 120757 w 763994"/>
              <a:gd name="connsiteY87" fmla="*/ 203764 h 806316"/>
              <a:gd name="connsiteX88" fmla="*/ 113614 w 763994"/>
              <a:gd name="connsiteY88" fmla="*/ 196621 h 806316"/>
              <a:gd name="connsiteX89" fmla="*/ 104089 w 763994"/>
              <a:gd name="connsiteY89" fmla="*/ 194239 h 806316"/>
              <a:gd name="connsiteX90" fmla="*/ 96945 w 763994"/>
              <a:gd name="connsiteY90" fmla="*/ 189477 h 806316"/>
              <a:gd name="connsiteX91" fmla="*/ 89801 w 763994"/>
              <a:gd name="connsiteY91" fmla="*/ 182333 h 806316"/>
              <a:gd name="connsiteX92" fmla="*/ 82657 w 763994"/>
              <a:gd name="connsiteY92" fmla="*/ 179952 h 806316"/>
              <a:gd name="connsiteX93" fmla="*/ 68370 w 763994"/>
              <a:gd name="connsiteY93" fmla="*/ 170427 h 806316"/>
              <a:gd name="connsiteX94" fmla="*/ 56464 w 763994"/>
              <a:gd name="connsiteY94" fmla="*/ 158521 h 806316"/>
              <a:gd name="connsiteX95" fmla="*/ 42176 w 763994"/>
              <a:gd name="connsiteY95" fmla="*/ 148996 h 806316"/>
              <a:gd name="connsiteX96" fmla="*/ 27889 w 763994"/>
              <a:gd name="connsiteY96" fmla="*/ 139471 h 806316"/>
              <a:gd name="connsiteX97" fmla="*/ 13601 w 763994"/>
              <a:gd name="connsiteY97" fmla="*/ 132327 h 806316"/>
              <a:gd name="connsiteX98" fmla="*/ 1695 w 763994"/>
              <a:gd name="connsiteY98" fmla="*/ 108514 h 806316"/>
              <a:gd name="connsiteX99" fmla="*/ 6457 w 763994"/>
              <a:gd name="connsiteY99" fmla="*/ 70414 h 806316"/>
              <a:gd name="connsiteX100" fmla="*/ 11220 w 763994"/>
              <a:gd name="connsiteY100" fmla="*/ 63271 h 806316"/>
              <a:gd name="connsiteX101" fmla="*/ 8839 w 763994"/>
              <a:gd name="connsiteY101" fmla="*/ 39458 h 806316"/>
              <a:gd name="connsiteX0" fmla="*/ 242 w 776829"/>
              <a:gd name="connsiteY0" fmla="*/ 39458 h 806316"/>
              <a:gd name="connsiteX1" fmla="*/ 14530 w 776829"/>
              <a:gd name="connsiteY1" fmla="*/ 1358 h 806316"/>
              <a:gd name="connsiteX2" fmla="*/ 57392 w 776829"/>
              <a:gd name="connsiteY2" fmla="*/ 6121 h 806316"/>
              <a:gd name="connsiteX3" fmla="*/ 90730 w 776829"/>
              <a:gd name="connsiteY3" fmla="*/ 25170 h 806316"/>
              <a:gd name="connsiteX4" fmla="*/ 121687 w 776829"/>
              <a:gd name="connsiteY4" fmla="*/ 32314 h 806316"/>
              <a:gd name="connsiteX5" fmla="*/ 152642 w 776829"/>
              <a:gd name="connsiteY5" fmla="*/ 34696 h 806316"/>
              <a:gd name="connsiteX6" fmla="*/ 207411 w 776829"/>
              <a:gd name="connsiteY6" fmla="*/ 22789 h 806316"/>
              <a:gd name="connsiteX7" fmla="*/ 247893 w 776829"/>
              <a:gd name="connsiteY7" fmla="*/ 48983 h 806316"/>
              <a:gd name="connsiteX8" fmla="*/ 307424 w 776829"/>
              <a:gd name="connsiteY8" fmla="*/ 89465 h 806316"/>
              <a:gd name="connsiteX9" fmla="*/ 331236 w 776829"/>
              <a:gd name="connsiteY9" fmla="*/ 115659 h 806316"/>
              <a:gd name="connsiteX10" fmla="*/ 381242 w 776829"/>
              <a:gd name="connsiteY10" fmla="*/ 158520 h 806316"/>
              <a:gd name="connsiteX11" fmla="*/ 381242 w 776829"/>
              <a:gd name="connsiteY11" fmla="*/ 222814 h 806316"/>
              <a:gd name="connsiteX12" fmla="*/ 402673 w 776829"/>
              <a:gd name="connsiteY12" fmla="*/ 289489 h 806316"/>
              <a:gd name="connsiteX13" fmla="*/ 440774 w 776829"/>
              <a:gd name="connsiteY13" fmla="*/ 320445 h 806316"/>
              <a:gd name="connsiteX14" fmla="*/ 464586 w 776829"/>
              <a:gd name="connsiteY14" fmla="*/ 358545 h 806316"/>
              <a:gd name="connsiteX15" fmla="*/ 421724 w 776829"/>
              <a:gd name="connsiteY15" fmla="*/ 372833 h 806316"/>
              <a:gd name="connsiteX16" fmla="*/ 436011 w 776829"/>
              <a:gd name="connsiteY16" fmla="*/ 379977 h 806316"/>
              <a:gd name="connsiteX17" fmla="*/ 457442 w 776829"/>
              <a:gd name="connsiteY17" fmla="*/ 399027 h 806316"/>
              <a:gd name="connsiteX18" fmla="*/ 509830 w 776829"/>
              <a:gd name="connsiteY18" fmla="*/ 396645 h 806316"/>
              <a:gd name="connsiteX19" fmla="*/ 476492 w 776829"/>
              <a:gd name="connsiteY19" fmla="*/ 437127 h 806316"/>
              <a:gd name="connsiteX20" fmla="*/ 528880 w 776829"/>
              <a:gd name="connsiteY20" fmla="*/ 451414 h 806316"/>
              <a:gd name="connsiteX21" fmla="*/ 488399 w 776829"/>
              <a:gd name="connsiteY21" fmla="*/ 494277 h 806316"/>
              <a:gd name="connsiteX22" fmla="*/ 490780 w 776829"/>
              <a:gd name="connsiteY22" fmla="*/ 501421 h 806316"/>
              <a:gd name="connsiteX23" fmla="*/ 566979 w 776829"/>
              <a:gd name="connsiteY23" fmla="*/ 496658 h 806316"/>
              <a:gd name="connsiteX24" fmla="*/ 519355 w 776829"/>
              <a:gd name="connsiteY24" fmla="*/ 522852 h 806316"/>
              <a:gd name="connsiteX25" fmla="*/ 555074 w 776829"/>
              <a:gd name="connsiteY25" fmla="*/ 527614 h 806316"/>
              <a:gd name="connsiteX26" fmla="*/ 588411 w 776829"/>
              <a:gd name="connsiteY26" fmla="*/ 534758 h 806316"/>
              <a:gd name="connsiteX27" fmla="*/ 595555 w 776829"/>
              <a:gd name="connsiteY27" fmla="*/ 539521 h 806316"/>
              <a:gd name="connsiteX28" fmla="*/ 607461 w 776829"/>
              <a:gd name="connsiteY28" fmla="*/ 541902 h 806316"/>
              <a:gd name="connsiteX29" fmla="*/ 614605 w 776829"/>
              <a:gd name="connsiteY29" fmla="*/ 544283 h 806316"/>
              <a:gd name="connsiteX30" fmla="*/ 638417 w 776829"/>
              <a:gd name="connsiteY30" fmla="*/ 549046 h 806316"/>
              <a:gd name="connsiteX31" fmla="*/ 636036 w 776829"/>
              <a:gd name="connsiteY31" fmla="*/ 560952 h 806316"/>
              <a:gd name="connsiteX32" fmla="*/ 652705 w 776829"/>
              <a:gd name="connsiteY32" fmla="*/ 577621 h 806316"/>
              <a:gd name="connsiteX33" fmla="*/ 655086 w 776829"/>
              <a:gd name="connsiteY33" fmla="*/ 584764 h 806316"/>
              <a:gd name="connsiteX34" fmla="*/ 705092 w 776829"/>
              <a:gd name="connsiteY34" fmla="*/ 584764 h 806316"/>
              <a:gd name="connsiteX35" fmla="*/ 747955 w 776829"/>
              <a:gd name="connsiteY35" fmla="*/ 608578 h 806316"/>
              <a:gd name="connsiteX36" fmla="*/ 757479 w 776829"/>
              <a:gd name="connsiteY36" fmla="*/ 689540 h 806316"/>
              <a:gd name="connsiteX37" fmla="*/ 759861 w 776829"/>
              <a:gd name="connsiteY37" fmla="*/ 722876 h 806316"/>
              <a:gd name="connsiteX38" fmla="*/ 767005 w 776829"/>
              <a:gd name="connsiteY38" fmla="*/ 760977 h 806316"/>
              <a:gd name="connsiteX39" fmla="*/ 769387 w 776829"/>
              <a:gd name="connsiteY39" fmla="*/ 801458 h 806316"/>
              <a:gd name="connsiteX40" fmla="*/ 664611 w 776829"/>
              <a:gd name="connsiteY40" fmla="*/ 801458 h 806316"/>
              <a:gd name="connsiteX41" fmla="*/ 605080 w 776829"/>
              <a:gd name="connsiteY41" fmla="*/ 746689 h 806316"/>
              <a:gd name="connsiteX42" fmla="*/ 581267 w 776829"/>
              <a:gd name="connsiteY42" fmla="*/ 741927 h 806316"/>
              <a:gd name="connsiteX43" fmla="*/ 545549 w 776829"/>
              <a:gd name="connsiteY43" fmla="*/ 696683 h 806316"/>
              <a:gd name="connsiteX44" fmla="*/ 536024 w 776829"/>
              <a:gd name="connsiteY44" fmla="*/ 691921 h 806316"/>
              <a:gd name="connsiteX45" fmla="*/ 528880 w 776829"/>
              <a:gd name="connsiteY45" fmla="*/ 689539 h 806316"/>
              <a:gd name="connsiteX46" fmla="*/ 514592 w 776829"/>
              <a:gd name="connsiteY46" fmla="*/ 677633 h 806316"/>
              <a:gd name="connsiteX47" fmla="*/ 490780 w 776829"/>
              <a:gd name="connsiteY47" fmla="*/ 672871 h 806316"/>
              <a:gd name="connsiteX48" fmla="*/ 471730 w 776829"/>
              <a:gd name="connsiteY48" fmla="*/ 663346 h 806316"/>
              <a:gd name="connsiteX49" fmla="*/ 457442 w 776829"/>
              <a:gd name="connsiteY49" fmla="*/ 658583 h 806316"/>
              <a:gd name="connsiteX50" fmla="*/ 443155 w 776829"/>
              <a:gd name="connsiteY50" fmla="*/ 646677 h 806316"/>
              <a:gd name="connsiteX51" fmla="*/ 431249 w 776829"/>
              <a:gd name="connsiteY51" fmla="*/ 644296 h 806316"/>
              <a:gd name="connsiteX52" fmla="*/ 414580 w 776829"/>
              <a:gd name="connsiteY52" fmla="*/ 632389 h 806316"/>
              <a:gd name="connsiteX53" fmla="*/ 381242 w 776829"/>
              <a:gd name="connsiteY53" fmla="*/ 625246 h 806316"/>
              <a:gd name="connsiteX54" fmla="*/ 369336 w 776829"/>
              <a:gd name="connsiteY54" fmla="*/ 620483 h 806316"/>
              <a:gd name="connsiteX55" fmla="*/ 355049 w 776829"/>
              <a:gd name="connsiteY55" fmla="*/ 615721 h 806316"/>
              <a:gd name="connsiteX56" fmla="*/ 345524 w 776829"/>
              <a:gd name="connsiteY56" fmla="*/ 606196 h 806316"/>
              <a:gd name="connsiteX57" fmla="*/ 328855 w 776829"/>
              <a:gd name="connsiteY57" fmla="*/ 587146 h 806316"/>
              <a:gd name="connsiteX58" fmla="*/ 326474 w 776829"/>
              <a:gd name="connsiteY58" fmla="*/ 577621 h 806316"/>
              <a:gd name="connsiteX59" fmla="*/ 321711 w 776829"/>
              <a:gd name="connsiteY59" fmla="*/ 563333 h 806316"/>
              <a:gd name="connsiteX60" fmla="*/ 316949 w 776829"/>
              <a:gd name="connsiteY60" fmla="*/ 544283 h 806316"/>
              <a:gd name="connsiteX61" fmla="*/ 312186 w 776829"/>
              <a:gd name="connsiteY61" fmla="*/ 484752 h 806316"/>
              <a:gd name="connsiteX62" fmla="*/ 309805 w 776829"/>
              <a:gd name="connsiteY62" fmla="*/ 475227 h 806316"/>
              <a:gd name="connsiteX63" fmla="*/ 305042 w 776829"/>
              <a:gd name="connsiteY63" fmla="*/ 456177 h 806316"/>
              <a:gd name="connsiteX64" fmla="*/ 300280 w 776829"/>
              <a:gd name="connsiteY64" fmla="*/ 449033 h 806316"/>
              <a:gd name="connsiteX65" fmla="*/ 297899 w 776829"/>
              <a:gd name="connsiteY65" fmla="*/ 441889 h 806316"/>
              <a:gd name="connsiteX66" fmla="*/ 288374 w 776829"/>
              <a:gd name="connsiteY66" fmla="*/ 425221 h 806316"/>
              <a:gd name="connsiteX67" fmla="*/ 274086 w 776829"/>
              <a:gd name="connsiteY67" fmla="*/ 410933 h 806316"/>
              <a:gd name="connsiteX68" fmla="*/ 259799 w 776829"/>
              <a:gd name="connsiteY68" fmla="*/ 401408 h 806316"/>
              <a:gd name="connsiteX69" fmla="*/ 245511 w 776829"/>
              <a:gd name="connsiteY69" fmla="*/ 391883 h 806316"/>
              <a:gd name="connsiteX70" fmla="*/ 240749 w 776829"/>
              <a:gd name="connsiteY70" fmla="*/ 384739 h 806316"/>
              <a:gd name="connsiteX71" fmla="*/ 238367 w 776829"/>
              <a:gd name="connsiteY71" fmla="*/ 377596 h 806316"/>
              <a:gd name="connsiteX72" fmla="*/ 297898 w 776829"/>
              <a:gd name="connsiteY72" fmla="*/ 406170 h 806316"/>
              <a:gd name="connsiteX73" fmla="*/ 269324 w 776829"/>
              <a:gd name="connsiteY73" fmla="*/ 379976 h 806316"/>
              <a:gd name="connsiteX74" fmla="*/ 259798 w 776829"/>
              <a:gd name="connsiteY74" fmla="*/ 360927 h 806316"/>
              <a:gd name="connsiteX75" fmla="*/ 243130 w 776829"/>
              <a:gd name="connsiteY75" fmla="*/ 334733 h 806316"/>
              <a:gd name="connsiteX76" fmla="*/ 240749 w 776829"/>
              <a:gd name="connsiteY76" fmla="*/ 308539 h 806316"/>
              <a:gd name="connsiteX77" fmla="*/ 226461 w 776829"/>
              <a:gd name="connsiteY77" fmla="*/ 289489 h 806316"/>
              <a:gd name="connsiteX78" fmla="*/ 216936 w 776829"/>
              <a:gd name="connsiteY78" fmla="*/ 272821 h 806316"/>
              <a:gd name="connsiteX79" fmla="*/ 205029 w 776829"/>
              <a:gd name="connsiteY79" fmla="*/ 253770 h 806316"/>
              <a:gd name="connsiteX80" fmla="*/ 185980 w 776829"/>
              <a:gd name="connsiteY80" fmla="*/ 253771 h 806316"/>
              <a:gd name="connsiteX81" fmla="*/ 181217 w 776829"/>
              <a:gd name="connsiteY81" fmla="*/ 234721 h 806316"/>
              <a:gd name="connsiteX82" fmla="*/ 178836 w 776829"/>
              <a:gd name="connsiteY82" fmla="*/ 227577 h 806316"/>
              <a:gd name="connsiteX83" fmla="*/ 171692 w 776829"/>
              <a:gd name="connsiteY83" fmla="*/ 225196 h 806316"/>
              <a:gd name="connsiteX84" fmla="*/ 157405 w 776829"/>
              <a:gd name="connsiteY84" fmla="*/ 218052 h 806316"/>
              <a:gd name="connsiteX85" fmla="*/ 150261 w 776829"/>
              <a:gd name="connsiteY85" fmla="*/ 213289 h 806316"/>
              <a:gd name="connsiteX86" fmla="*/ 140736 w 776829"/>
              <a:gd name="connsiteY86" fmla="*/ 208527 h 806316"/>
              <a:gd name="connsiteX87" fmla="*/ 133592 w 776829"/>
              <a:gd name="connsiteY87" fmla="*/ 203764 h 806316"/>
              <a:gd name="connsiteX88" fmla="*/ 126449 w 776829"/>
              <a:gd name="connsiteY88" fmla="*/ 196621 h 806316"/>
              <a:gd name="connsiteX89" fmla="*/ 116924 w 776829"/>
              <a:gd name="connsiteY89" fmla="*/ 194239 h 806316"/>
              <a:gd name="connsiteX90" fmla="*/ 109780 w 776829"/>
              <a:gd name="connsiteY90" fmla="*/ 189477 h 806316"/>
              <a:gd name="connsiteX91" fmla="*/ 102636 w 776829"/>
              <a:gd name="connsiteY91" fmla="*/ 182333 h 806316"/>
              <a:gd name="connsiteX92" fmla="*/ 95492 w 776829"/>
              <a:gd name="connsiteY92" fmla="*/ 179952 h 806316"/>
              <a:gd name="connsiteX93" fmla="*/ 81205 w 776829"/>
              <a:gd name="connsiteY93" fmla="*/ 170427 h 806316"/>
              <a:gd name="connsiteX94" fmla="*/ 69299 w 776829"/>
              <a:gd name="connsiteY94" fmla="*/ 158521 h 806316"/>
              <a:gd name="connsiteX95" fmla="*/ 55011 w 776829"/>
              <a:gd name="connsiteY95" fmla="*/ 148996 h 806316"/>
              <a:gd name="connsiteX96" fmla="*/ 40724 w 776829"/>
              <a:gd name="connsiteY96" fmla="*/ 139471 h 806316"/>
              <a:gd name="connsiteX97" fmla="*/ 26436 w 776829"/>
              <a:gd name="connsiteY97" fmla="*/ 132327 h 806316"/>
              <a:gd name="connsiteX98" fmla="*/ 14530 w 776829"/>
              <a:gd name="connsiteY98" fmla="*/ 108514 h 806316"/>
              <a:gd name="connsiteX99" fmla="*/ 19292 w 776829"/>
              <a:gd name="connsiteY99" fmla="*/ 70414 h 806316"/>
              <a:gd name="connsiteX100" fmla="*/ 24055 w 776829"/>
              <a:gd name="connsiteY100" fmla="*/ 63271 h 806316"/>
              <a:gd name="connsiteX101" fmla="*/ 242 w 776829"/>
              <a:gd name="connsiteY101" fmla="*/ 39458 h 806316"/>
              <a:gd name="connsiteX0" fmla="*/ 4843 w 781430"/>
              <a:gd name="connsiteY0" fmla="*/ 39458 h 806316"/>
              <a:gd name="connsiteX1" fmla="*/ 19131 w 781430"/>
              <a:gd name="connsiteY1" fmla="*/ 1358 h 806316"/>
              <a:gd name="connsiteX2" fmla="*/ 61993 w 781430"/>
              <a:gd name="connsiteY2" fmla="*/ 6121 h 806316"/>
              <a:gd name="connsiteX3" fmla="*/ 95331 w 781430"/>
              <a:gd name="connsiteY3" fmla="*/ 25170 h 806316"/>
              <a:gd name="connsiteX4" fmla="*/ 126288 w 781430"/>
              <a:gd name="connsiteY4" fmla="*/ 32314 h 806316"/>
              <a:gd name="connsiteX5" fmla="*/ 157243 w 781430"/>
              <a:gd name="connsiteY5" fmla="*/ 34696 h 806316"/>
              <a:gd name="connsiteX6" fmla="*/ 212012 w 781430"/>
              <a:gd name="connsiteY6" fmla="*/ 22789 h 806316"/>
              <a:gd name="connsiteX7" fmla="*/ 252494 w 781430"/>
              <a:gd name="connsiteY7" fmla="*/ 48983 h 806316"/>
              <a:gd name="connsiteX8" fmla="*/ 312025 w 781430"/>
              <a:gd name="connsiteY8" fmla="*/ 89465 h 806316"/>
              <a:gd name="connsiteX9" fmla="*/ 335837 w 781430"/>
              <a:gd name="connsiteY9" fmla="*/ 115659 h 806316"/>
              <a:gd name="connsiteX10" fmla="*/ 385843 w 781430"/>
              <a:gd name="connsiteY10" fmla="*/ 158520 h 806316"/>
              <a:gd name="connsiteX11" fmla="*/ 385843 w 781430"/>
              <a:gd name="connsiteY11" fmla="*/ 222814 h 806316"/>
              <a:gd name="connsiteX12" fmla="*/ 407274 w 781430"/>
              <a:gd name="connsiteY12" fmla="*/ 289489 h 806316"/>
              <a:gd name="connsiteX13" fmla="*/ 445375 w 781430"/>
              <a:gd name="connsiteY13" fmla="*/ 320445 h 806316"/>
              <a:gd name="connsiteX14" fmla="*/ 469187 w 781430"/>
              <a:gd name="connsiteY14" fmla="*/ 358545 h 806316"/>
              <a:gd name="connsiteX15" fmla="*/ 426325 w 781430"/>
              <a:gd name="connsiteY15" fmla="*/ 372833 h 806316"/>
              <a:gd name="connsiteX16" fmla="*/ 440612 w 781430"/>
              <a:gd name="connsiteY16" fmla="*/ 379977 h 806316"/>
              <a:gd name="connsiteX17" fmla="*/ 462043 w 781430"/>
              <a:gd name="connsiteY17" fmla="*/ 399027 h 806316"/>
              <a:gd name="connsiteX18" fmla="*/ 514431 w 781430"/>
              <a:gd name="connsiteY18" fmla="*/ 396645 h 806316"/>
              <a:gd name="connsiteX19" fmla="*/ 481093 w 781430"/>
              <a:gd name="connsiteY19" fmla="*/ 437127 h 806316"/>
              <a:gd name="connsiteX20" fmla="*/ 533481 w 781430"/>
              <a:gd name="connsiteY20" fmla="*/ 451414 h 806316"/>
              <a:gd name="connsiteX21" fmla="*/ 493000 w 781430"/>
              <a:gd name="connsiteY21" fmla="*/ 494277 h 806316"/>
              <a:gd name="connsiteX22" fmla="*/ 495381 w 781430"/>
              <a:gd name="connsiteY22" fmla="*/ 501421 h 806316"/>
              <a:gd name="connsiteX23" fmla="*/ 571580 w 781430"/>
              <a:gd name="connsiteY23" fmla="*/ 496658 h 806316"/>
              <a:gd name="connsiteX24" fmla="*/ 523956 w 781430"/>
              <a:gd name="connsiteY24" fmla="*/ 522852 h 806316"/>
              <a:gd name="connsiteX25" fmla="*/ 559675 w 781430"/>
              <a:gd name="connsiteY25" fmla="*/ 527614 h 806316"/>
              <a:gd name="connsiteX26" fmla="*/ 593012 w 781430"/>
              <a:gd name="connsiteY26" fmla="*/ 534758 h 806316"/>
              <a:gd name="connsiteX27" fmla="*/ 600156 w 781430"/>
              <a:gd name="connsiteY27" fmla="*/ 539521 h 806316"/>
              <a:gd name="connsiteX28" fmla="*/ 612062 w 781430"/>
              <a:gd name="connsiteY28" fmla="*/ 541902 h 806316"/>
              <a:gd name="connsiteX29" fmla="*/ 619206 w 781430"/>
              <a:gd name="connsiteY29" fmla="*/ 544283 h 806316"/>
              <a:gd name="connsiteX30" fmla="*/ 643018 w 781430"/>
              <a:gd name="connsiteY30" fmla="*/ 549046 h 806316"/>
              <a:gd name="connsiteX31" fmla="*/ 640637 w 781430"/>
              <a:gd name="connsiteY31" fmla="*/ 560952 h 806316"/>
              <a:gd name="connsiteX32" fmla="*/ 657306 w 781430"/>
              <a:gd name="connsiteY32" fmla="*/ 577621 h 806316"/>
              <a:gd name="connsiteX33" fmla="*/ 659687 w 781430"/>
              <a:gd name="connsiteY33" fmla="*/ 584764 h 806316"/>
              <a:gd name="connsiteX34" fmla="*/ 709693 w 781430"/>
              <a:gd name="connsiteY34" fmla="*/ 584764 h 806316"/>
              <a:gd name="connsiteX35" fmla="*/ 752556 w 781430"/>
              <a:gd name="connsiteY35" fmla="*/ 608578 h 806316"/>
              <a:gd name="connsiteX36" fmla="*/ 762080 w 781430"/>
              <a:gd name="connsiteY36" fmla="*/ 689540 h 806316"/>
              <a:gd name="connsiteX37" fmla="*/ 764462 w 781430"/>
              <a:gd name="connsiteY37" fmla="*/ 722876 h 806316"/>
              <a:gd name="connsiteX38" fmla="*/ 771606 w 781430"/>
              <a:gd name="connsiteY38" fmla="*/ 760977 h 806316"/>
              <a:gd name="connsiteX39" fmla="*/ 773988 w 781430"/>
              <a:gd name="connsiteY39" fmla="*/ 801458 h 806316"/>
              <a:gd name="connsiteX40" fmla="*/ 669212 w 781430"/>
              <a:gd name="connsiteY40" fmla="*/ 801458 h 806316"/>
              <a:gd name="connsiteX41" fmla="*/ 609681 w 781430"/>
              <a:gd name="connsiteY41" fmla="*/ 746689 h 806316"/>
              <a:gd name="connsiteX42" fmla="*/ 585868 w 781430"/>
              <a:gd name="connsiteY42" fmla="*/ 741927 h 806316"/>
              <a:gd name="connsiteX43" fmla="*/ 550150 w 781430"/>
              <a:gd name="connsiteY43" fmla="*/ 696683 h 806316"/>
              <a:gd name="connsiteX44" fmla="*/ 540625 w 781430"/>
              <a:gd name="connsiteY44" fmla="*/ 691921 h 806316"/>
              <a:gd name="connsiteX45" fmla="*/ 533481 w 781430"/>
              <a:gd name="connsiteY45" fmla="*/ 689539 h 806316"/>
              <a:gd name="connsiteX46" fmla="*/ 519193 w 781430"/>
              <a:gd name="connsiteY46" fmla="*/ 677633 h 806316"/>
              <a:gd name="connsiteX47" fmla="*/ 495381 w 781430"/>
              <a:gd name="connsiteY47" fmla="*/ 672871 h 806316"/>
              <a:gd name="connsiteX48" fmla="*/ 476331 w 781430"/>
              <a:gd name="connsiteY48" fmla="*/ 663346 h 806316"/>
              <a:gd name="connsiteX49" fmla="*/ 462043 w 781430"/>
              <a:gd name="connsiteY49" fmla="*/ 658583 h 806316"/>
              <a:gd name="connsiteX50" fmla="*/ 447756 w 781430"/>
              <a:gd name="connsiteY50" fmla="*/ 646677 h 806316"/>
              <a:gd name="connsiteX51" fmla="*/ 435850 w 781430"/>
              <a:gd name="connsiteY51" fmla="*/ 644296 h 806316"/>
              <a:gd name="connsiteX52" fmla="*/ 419181 w 781430"/>
              <a:gd name="connsiteY52" fmla="*/ 632389 h 806316"/>
              <a:gd name="connsiteX53" fmla="*/ 385843 w 781430"/>
              <a:gd name="connsiteY53" fmla="*/ 625246 h 806316"/>
              <a:gd name="connsiteX54" fmla="*/ 373937 w 781430"/>
              <a:gd name="connsiteY54" fmla="*/ 620483 h 806316"/>
              <a:gd name="connsiteX55" fmla="*/ 359650 w 781430"/>
              <a:gd name="connsiteY55" fmla="*/ 615721 h 806316"/>
              <a:gd name="connsiteX56" fmla="*/ 350125 w 781430"/>
              <a:gd name="connsiteY56" fmla="*/ 606196 h 806316"/>
              <a:gd name="connsiteX57" fmla="*/ 333456 w 781430"/>
              <a:gd name="connsiteY57" fmla="*/ 587146 h 806316"/>
              <a:gd name="connsiteX58" fmla="*/ 331075 w 781430"/>
              <a:gd name="connsiteY58" fmla="*/ 577621 h 806316"/>
              <a:gd name="connsiteX59" fmla="*/ 326312 w 781430"/>
              <a:gd name="connsiteY59" fmla="*/ 563333 h 806316"/>
              <a:gd name="connsiteX60" fmla="*/ 321550 w 781430"/>
              <a:gd name="connsiteY60" fmla="*/ 544283 h 806316"/>
              <a:gd name="connsiteX61" fmla="*/ 316787 w 781430"/>
              <a:gd name="connsiteY61" fmla="*/ 484752 h 806316"/>
              <a:gd name="connsiteX62" fmla="*/ 314406 w 781430"/>
              <a:gd name="connsiteY62" fmla="*/ 475227 h 806316"/>
              <a:gd name="connsiteX63" fmla="*/ 309643 w 781430"/>
              <a:gd name="connsiteY63" fmla="*/ 456177 h 806316"/>
              <a:gd name="connsiteX64" fmla="*/ 304881 w 781430"/>
              <a:gd name="connsiteY64" fmla="*/ 449033 h 806316"/>
              <a:gd name="connsiteX65" fmla="*/ 302500 w 781430"/>
              <a:gd name="connsiteY65" fmla="*/ 441889 h 806316"/>
              <a:gd name="connsiteX66" fmla="*/ 292975 w 781430"/>
              <a:gd name="connsiteY66" fmla="*/ 425221 h 806316"/>
              <a:gd name="connsiteX67" fmla="*/ 278687 w 781430"/>
              <a:gd name="connsiteY67" fmla="*/ 410933 h 806316"/>
              <a:gd name="connsiteX68" fmla="*/ 264400 w 781430"/>
              <a:gd name="connsiteY68" fmla="*/ 401408 h 806316"/>
              <a:gd name="connsiteX69" fmla="*/ 250112 w 781430"/>
              <a:gd name="connsiteY69" fmla="*/ 391883 h 806316"/>
              <a:gd name="connsiteX70" fmla="*/ 245350 w 781430"/>
              <a:gd name="connsiteY70" fmla="*/ 384739 h 806316"/>
              <a:gd name="connsiteX71" fmla="*/ 242968 w 781430"/>
              <a:gd name="connsiteY71" fmla="*/ 377596 h 806316"/>
              <a:gd name="connsiteX72" fmla="*/ 302499 w 781430"/>
              <a:gd name="connsiteY72" fmla="*/ 406170 h 806316"/>
              <a:gd name="connsiteX73" fmla="*/ 273925 w 781430"/>
              <a:gd name="connsiteY73" fmla="*/ 379976 h 806316"/>
              <a:gd name="connsiteX74" fmla="*/ 264399 w 781430"/>
              <a:gd name="connsiteY74" fmla="*/ 360927 h 806316"/>
              <a:gd name="connsiteX75" fmla="*/ 247731 w 781430"/>
              <a:gd name="connsiteY75" fmla="*/ 334733 h 806316"/>
              <a:gd name="connsiteX76" fmla="*/ 245350 w 781430"/>
              <a:gd name="connsiteY76" fmla="*/ 308539 h 806316"/>
              <a:gd name="connsiteX77" fmla="*/ 231062 w 781430"/>
              <a:gd name="connsiteY77" fmla="*/ 289489 h 806316"/>
              <a:gd name="connsiteX78" fmla="*/ 221537 w 781430"/>
              <a:gd name="connsiteY78" fmla="*/ 272821 h 806316"/>
              <a:gd name="connsiteX79" fmla="*/ 209630 w 781430"/>
              <a:gd name="connsiteY79" fmla="*/ 253770 h 806316"/>
              <a:gd name="connsiteX80" fmla="*/ 190581 w 781430"/>
              <a:gd name="connsiteY80" fmla="*/ 253771 h 806316"/>
              <a:gd name="connsiteX81" fmla="*/ 185818 w 781430"/>
              <a:gd name="connsiteY81" fmla="*/ 234721 h 806316"/>
              <a:gd name="connsiteX82" fmla="*/ 183437 w 781430"/>
              <a:gd name="connsiteY82" fmla="*/ 227577 h 806316"/>
              <a:gd name="connsiteX83" fmla="*/ 176293 w 781430"/>
              <a:gd name="connsiteY83" fmla="*/ 225196 h 806316"/>
              <a:gd name="connsiteX84" fmla="*/ 162006 w 781430"/>
              <a:gd name="connsiteY84" fmla="*/ 218052 h 806316"/>
              <a:gd name="connsiteX85" fmla="*/ 154862 w 781430"/>
              <a:gd name="connsiteY85" fmla="*/ 213289 h 806316"/>
              <a:gd name="connsiteX86" fmla="*/ 145337 w 781430"/>
              <a:gd name="connsiteY86" fmla="*/ 208527 h 806316"/>
              <a:gd name="connsiteX87" fmla="*/ 138193 w 781430"/>
              <a:gd name="connsiteY87" fmla="*/ 203764 h 806316"/>
              <a:gd name="connsiteX88" fmla="*/ 131050 w 781430"/>
              <a:gd name="connsiteY88" fmla="*/ 196621 h 806316"/>
              <a:gd name="connsiteX89" fmla="*/ 121525 w 781430"/>
              <a:gd name="connsiteY89" fmla="*/ 194239 h 806316"/>
              <a:gd name="connsiteX90" fmla="*/ 114381 w 781430"/>
              <a:gd name="connsiteY90" fmla="*/ 189477 h 806316"/>
              <a:gd name="connsiteX91" fmla="*/ 107237 w 781430"/>
              <a:gd name="connsiteY91" fmla="*/ 182333 h 806316"/>
              <a:gd name="connsiteX92" fmla="*/ 100093 w 781430"/>
              <a:gd name="connsiteY92" fmla="*/ 179952 h 806316"/>
              <a:gd name="connsiteX93" fmla="*/ 85806 w 781430"/>
              <a:gd name="connsiteY93" fmla="*/ 170427 h 806316"/>
              <a:gd name="connsiteX94" fmla="*/ 73900 w 781430"/>
              <a:gd name="connsiteY94" fmla="*/ 158521 h 806316"/>
              <a:gd name="connsiteX95" fmla="*/ 59612 w 781430"/>
              <a:gd name="connsiteY95" fmla="*/ 148996 h 806316"/>
              <a:gd name="connsiteX96" fmla="*/ 45325 w 781430"/>
              <a:gd name="connsiteY96" fmla="*/ 139471 h 806316"/>
              <a:gd name="connsiteX97" fmla="*/ 31037 w 781430"/>
              <a:gd name="connsiteY97" fmla="*/ 132327 h 806316"/>
              <a:gd name="connsiteX98" fmla="*/ 19131 w 781430"/>
              <a:gd name="connsiteY98" fmla="*/ 108514 h 806316"/>
              <a:gd name="connsiteX99" fmla="*/ 23893 w 781430"/>
              <a:gd name="connsiteY99" fmla="*/ 70414 h 806316"/>
              <a:gd name="connsiteX100" fmla="*/ 81 w 781430"/>
              <a:gd name="connsiteY100" fmla="*/ 63271 h 806316"/>
              <a:gd name="connsiteX101" fmla="*/ 4843 w 781430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31163 w 781556"/>
              <a:gd name="connsiteY97" fmla="*/ 132327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109744 w 781556"/>
              <a:gd name="connsiteY95" fmla="*/ 156140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109744 w 781556"/>
              <a:gd name="connsiteY94" fmla="*/ 156140 h 806316"/>
              <a:gd name="connsiteX95" fmla="*/ 88313 w 781556"/>
              <a:gd name="connsiteY95" fmla="*/ 137090 h 806316"/>
              <a:gd name="connsiteX96" fmla="*/ 66882 w 781556"/>
              <a:gd name="connsiteY96" fmla="*/ 120421 h 806316"/>
              <a:gd name="connsiteX97" fmla="*/ 19257 w 781556"/>
              <a:gd name="connsiteY97" fmla="*/ 108514 h 806316"/>
              <a:gd name="connsiteX98" fmla="*/ 9731 w 781556"/>
              <a:gd name="connsiteY98" fmla="*/ 89464 h 806316"/>
              <a:gd name="connsiteX99" fmla="*/ 207 w 781556"/>
              <a:gd name="connsiteY99" fmla="*/ 63271 h 806316"/>
              <a:gd name="connsiteX100" fmla="*/ 4969 w 781556"/>
              <a:gd name="connsiteY100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109744 w 781556"/>
              <a:gd name="connsiteY93" fmla="*/ 156140 h 806316"/>
              <a:gd name="connsiteX94" fmla="*/ 88313 w 781556"/>
              <a:gd name="connsiteY94" fmla="*/ 137090 h 806316"/>
              <a:gd name="connsiteX95" fmla="*/ 66882 w 781556"/>
              <a:gd name="connsiteY95" fmla="*/ 120421 h 806316"/>
              <a:gd name="connsiteX96" fmla="*/ 19257 w 781556"/>
              <a:gd name="connsiteY96" fmla="*/ 108514 h 806316"/>
              <a:gd name="connsiteX97" fmla="*/ 9731 w 781556"/>
              <a:gd name="connsiteY97" fmla="*/ 89464 h 806316"/>
              <a:gd name="connsiteX98" fmla="*/ 207 w 781556"/>
              <a:gd name="connsiteY98" fmla="*/ 63271 h 806316"/>
              <a:gd name="connsiteX99" fmla="*/ 4969 w 781556"/>
              <a:gd name="connsiteY99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9744 w 781556"/>
              <a:gd name="connsiteY92" fmla="*/ 156140 h 806316"/>
              <a:gd name="connsiteX93" fmla="*/ 88313 w 781556"/>
              <a:gd name="connsiteY93" fmla="*/ 137090 h 806316"/>
              <a:gd name="connsiteX94" fmla="*/ 66882 w 781556"/>
              <a:gd name="connsiteY94" fmla="*/ 120421 h 806316"/>
              <a:gd name="connsiteX95" fmla="*/ 19257 w 781556"/>
              <a:gd name="connsiteY95" fmla="*/ 108514 h 806316"/>
              <a:gd name="connsiteX96" fmla="*/ 9731 w 781556"/>
              <a:gd name="connsiteY96" fmla="*/ 89464 h 806316"/>
              <a:gd name="connsiteX97" fmla="*/ 207 w 781556"/>
              <a:gd name="connsiteY97" fmla="*/ 63271 h 806316"/>
              <a:gd name="connsiteX98" fmla="*/ 4969 w 781556"/>
              <a:gd name="connsiteY98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74051 w 781556"/>
              <a:gd name="connsiteY72" fmla="*/ 379976 h 806316"/>
              <a:gd name="connsiteX73" fmla="*/ 264525 w 781556"/>
              <a:gd name="connsiteY73" fmla="*/ 360927 h 806316"/>
              <a:gd name="connsiteX74" fmla="*/ 247857 w 781556"/>
              <a:gd name="connsiteY74" fmla="*/ 334733 h 806316"/>
              <a:gd name="connsiteX75" fmla="*/ 245476 w 781556"/>
              <a:gd name="connsiteY75" fmla="*/ 308539 h 806316"/>
              <a:gd name="connsiteX76" fmla="*/ 231188 w 781556"/>
              <a:gd name="connsiteY76" fmla="*/ 289489 h 806316"/>
              <a:gd name="connsiteX77" fmla="*/ 221663 w 781556"/>
              <a:gd name="connsiteY77" fmla="*/ 272821 h 806316"/>
              <a:gd name="connsiteX78" fmla="*/ 209756 w 781556"/>
              <a:gd name="connsiteY78" fmla="*/ 253770 h 806316"/>
              <a:gd name="connsiteX79" fmla="*/ 190707 w 781556"/>
              <a:gd name="connsiteY79" fmla="*/ 253771 h 806316"/>
              <a:gd name="connsiteX80" fmla="*/ 185944 w 781556"/>
              <a:gd name="connsiteY80" fmla="*/ 234721 h 806316"/>
              <a:gd name="connsiteX81" fmla="*/ 183563 w 781556"/>
              <a:gd name="connsiteY81" fmla="*/ 227577 h 806316"/>
              <a:gd name="connsiteX82" fmla="*/ 176419 w 781556"/>
              <a:gd name="connsiteY82" fmla="*/ 225196 h 806316"/>
              <a:gd name="connsiteX83" fmla="*/ 162132 w 781556"/>
              <a:gd name="connsiteY83" fmla="*/ 218052 h 806316"/>
              <a:gd name="connsiteX84" fmla="*/ 154988 w 781556"/>
              <a:gd name="connsiteY84" fmla="*/ 213289 h 806316"/>
              <a:gd name="connsiteX85" fmla="*/ 145463 w 781556"/>
              <a:gd name="connsiteY85" fmla="*/ 208527 h 806316"/>
              <a:gd name="connsiteX86" fmla="*/ 138319 w 781556"/>
              <a:gd name="connsiteY86" fmla="*/ 203764 h 806316"/>
              <a:gd name="connsiteX87" fmla="*/ 131176 w 781556"/>
              <a:gd name="connsiteY87" fmla="*/ 196621 h 806316"/>
              <a:gd name="connsiteX88" fmla="*/ 121651 w 781556"/>
              <a:gd name="connsiteY88" fmla="*/ 194239 h 806316"/>
              <a:gd name="connsiteX89" fmla="*/ 114507 w 781556"/>
              <a:gd name="connsiteY89" fmla="*/ 189477 h 806316"/>
              <a:gd name="connsiteX90" fmla="*/ 107363 w 781556"/>
              <a:gd name="connsiteY90" fmla="*/ 182333 h 806316"/>
              <a:gd name="connsiteX91" fmla="*/ 109744 w 781556"/>
              <a:gd name="connsiteY91" fmla="*/ 156140 h 806316"/>
              <a:gd name="connsiteX92" fmla="*/ 88313 w 781556"/>
              <a:gd name="connsiteY92" fmla="*/ 137090 h 806316"/>
              <a:gd name="connsiteX93" fmla="*/ 66882 w 781556"/>
              <a:gd name="connsiteY93" fmla="*/ 120421 h 806316"/>
              <a:gd name="connsiteX94" fmla="*/ 19257 w 781556"/>
              <a:gd name="connsiteY94" fmla="*/ 108514 h 806316"/>
              <a:gd name="connsiteX95" fmla="*/ 9731 w 781556"/>
              <a:gd name="connsiteY95" fmla="*/ 89464 h 806316"/>
              <a:gd name="connsiteX96" fmla="*/ 207 w 781556"/>
              <a:gd name="connsiteY96" fmla="*/ 63271 h 806316"/>
              <a:gd name="connsiteX97" fmla="*/ 4969 w 781556"/>
              <a:gd name="connsiteY97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64525 w 781556"/>
              <a:gd name="connsiteY72" fmla="*/ 360927 h 806316"/>
              <a:gd name="connsiteX73" fmla="*/ 247857 w 781556"/>
              <a:gd name="connsiteY73" fmla="*/ 334733 h 806316"/>
              <a:gd name="connsiteX74" fmla="*/ 245476 w 781556"/>
              <a:gd name="connsiteY74" fmla="*/ 308539 h 806316"/>
              <a:gd name="connsiteX75" fmla="*/ 231188 w 781556"/>
              <a:gd name="connsiteY75" fmla="*/ 289489 h 806316"/>
              <a:gd name="connsiteX76" fmla="*/ 221663 w 781556"/>
              <a:gd name="connsiteY76" fmla="*/ 272821 h 806316"/>
              <a:gd name="connsiteX77" fmla="*/ 209756 w 781556"/>
              <a:gd name="connsiteY77" fmla="*/ 253770 h 806316"/>
              <a:gd name="connsiteX78" fmla="*/ 190707 w 781556"/>
              <a:gd name="connsiteY78" fmla="*/ 253771 h 806316"/>
              <a:gd name="connsiteX79" fmla="*/ 185944 w 781556"/>
              <a:gd name="connsiteY79" fmla="*/ 234721 h 806316"/>
              <a:gd name="connsiteX80" fmla="*/ 183563 w 781556"/>
              <a:gd name="connsiteY80" fmla="*/ 227577 h 806316"/>
              <a:gd name="connsiteX81" fmla="*/ 176419 w 781556"/>
              <a:gd name="connsiteY81" fmla="*/ 225196 h 806316"/>
              <a:gd name="connsiteX82" fmla="*/ 162132 w 781556"/>
              <a:gd name="connsiteY82" fmla="*/ 218052 h 806316"/>
              <a:gd name="connsiteX83" fmla="*/ 154988 w 781556"/>
              <a:gd name="connsiteY83" fmla="*/ 213289 h 806316"/>
              <a:gd name="connsiteX84" fmla="*/ 145463 w 781556"/>
              <a:gd name="connsiteY84" fmla="*/ 208527 h 806316"/>
              <a:gd name="connsiteX85" fmla="*/ 138319 w 781556"/>
              <a:gd name="connsiteY85" fmla="*/ 203764 h 806316"/>
              <a:gd name="connsiteX86" fmla="*/ 131176 w 781556"/>
              <a:gd name="connsiteY86" fmla="*/ 196621 h 806316"/>
              <a:gd name="connsiteX87" fmla="*/ 121651 w 781556"/>
              <a:gd name="connsiteY87" fmla="*/ 194239 h 806316"/>
              <a:gd name="connsiteX88" fmla="*/ 114507 w 781556"/>
              <a:gd name="connsiteY88" fmla="*/ 189477 h 806316"/>
              <a:gd name="connsiteX89" fmla="*/ 107363 w 781556"/>
              <a:gd name="connsiteY89" fmla="*/ 182333 h 806316"/>
              <a:gd name="connsiteX90" fmla="*/ 109744 w 781556"/>
              <a:gd name="connsiteY90" fmla="*/ 156140 h 806316"/>
              <a:gd name="connsiteX91" fmla="*/ 88313 w 781556"/>
              <a:gd name="connsiteY91" fmla="*/ 137090 h 806316"/>
              <a:gd name="connsiteX92" fmla="*/ 66882 w 781556"/>
              <a:gd name="connsiteY92" fmla="*/ 120421 h 806316"/>
              <a:gd name="connsiteX93" fmla="*/ 19257 w 781556"/>
              <a:gd name="connsiteY93" fmla="*/ 108514 h 806316"/>
              <a:gd name="connsiteX94" fmla="*/ 9731 w 781556"/>
              <a:gd name="connsiteY94" fmla="*/ 89464 h 806316"/>
              <a:gd name="connsiteX95" fmla="*/ 207 w 781556"/>
              <a:gd name="connsiteY95" fmla="*/ 63271 h 806316"/>
              <a:gd name="connsiteX96" fmla="*/ 4969 w 781556"/>
              <a:gd name="connsiteY96" fmla="*/ 39458 h 806316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85994 w 781556"/>
              <a:gd name="connsiteY42" fmla="*/ 741927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24083 w 781556"/>
              <a:gd name="connsiteY44" fmla="*/ 71097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33607 w 781556"/>
              <a:gd name="connsiteY44" fmla="*/ 689539 h 804145"/>
              <a:gd name="connsiteX45" fmla="*/ 519319 w 781556"/>
              <a:gd name="connsiteY45" fmla="*/ 677633 h 804145"/>
              <a:gd name="connsiteX46" fmla="*/ 495507 w 781556"/>
              <a:gd name="connsiteY46" fmla="*/ 672871 h 804145"/>
              <a:gd name="connsiteX47" fmla="*/ 476457 w 781556"/>
              <a:gd name="connsiteY47" fmla="*/ 663346 h 804145"/>
              <a:gd name="connsiteX48" fmla="*/ 462169 w 781556"/>
              <a:gd name="connsiteY48" fmla="*/ 658583 h 804145"/>
              <a:gd name="connsiteX49" fmla="*/ 447882 w 781556"/>
              <a:gd name="connsiteY49" fmla="*/ 646677 h 804145"/>
              <a:gd name="connsiteX50" fmla="*/ 435976 w 781556"/>
              <a:gd name="connsiteY50" fmla="*/ 644296 h 804145"/>
              <a:gd name="connsiteX51" fmla="*/ 419307 w 781556"/>
              <a:gd name="connsiteY51" fmla="*/ 632389 h 804145"/>
              <a:gd name="connsiteX52" fmla="*/ 385969 w 781556"/>
              <a:gd name="connsiteY52" fmla="*/ 625246 h 804145"/>
              <a:gd name="connsiteX53" fmla="*/ 374063 w 781556"/>
              <a:gd name="connsiteY53" fmla="*/ 620483 h 804145"/>
              <a:gd name="connsiteX54" fmla="*/ 359776 w 781556"/>
              <a:gd name="connsiteY54" fmla="*/ 615721 h 804145"/>
              <a:gd name="connsiteX55" fmla="*/ 350251 w 781556"/>
              <a:gd name="connsiteY55" fmla="*/ 606196 h 804145"/>
              <a:gd name="connsiteX56" fmla="*/ 333582 w 781556"/>
              <a:gd name="connsiteY56" fmla="*/ 587146 h 804145"/>
              <a:gd name="connsiteX57" fmla="*/ 331201 w 781556"/>
              <a:gd name="connsiteY57" fmla="*/ 577621 h 804145"/>
              <a:gd name="connsiteX58" fmla="*/ 326438 w 781556"/>
              <a:gd name="connsiteY58" fmla="*/ 563333 h 804145"/>
              <a:gd name="connsiteX59" fmla="*/ 321676 w 781556"/>
              <a:gd name="connsiteY59" fmla="*/ 544283 h 804145"/>
              <a:gd name="connsiteX60" fmla="*/ 316913 w 781556"/>
              <a:gd name="connsiteY60" fmla="*/ 484752 h 804145"/>
              <a:gd name="connsiteX61" fmla="*/ 314532 w 781556"/>
              <a:gd name="connsiteY61" fmla="*/ 475227 h 804145"/>
              <a:gd name="connsiteX62" fmla="*/ 309769 w 781556"/>
              <a:gd name="connsiteY62" fmla="*/ 456177 h 804145"/>
              <a:gd name="connsiteX63" fmla="*/ 305007 w 781556"/>
              <a:gd name="connsiteY63" fmla="*/ 449033 h 804145"/>
              <a:gd name="connsiteX64" fmla="*/ 302626 w 781556"/>
              <a:gd name="connsiteY64" fmla="*/ 441889 h 804145"/>
              <a:gd name="connsiteX65" fmla="*/ 293101 w 781556"/>
              <a:gd name="connsiteY65" fmla="*/ 425221 h 804145"/>
              <a:gd name="connsiteX66" fmla="*/ 278813 w 781556"/>
              <a:gd name="connsiteY66" fmla="*/ 410933 h 804145"/>
              <a:gd name="connsiteX67" fmla="*/ 264526 w 781556"/>
              <a:gd name="connsiteY67" fmla="*/ 401408 h 804145"/>
              <a:gd name="connsiteX68" fmla="*/ 250238 w 781556"/>
              <a:gd name="connsiteY68" fmla="*/ 391883 h 804145"/>
              <a:gd name="connsiteX69" fmla="*/ 245476 w 781556"/>
              <a:gd name="connsiteY69" fmla="*/ 384739 h 804145"/>
              <a:gd name="connsiteX70" fmla="*/ 243094 w 781556"/>
              <a:gd name="connsiteY70" fmla="*/ 377596 h 804145"/>
              <a:gd name="connsiteX71" fmla="*/ 264525 w 781556"/>
              <a:gd name="connsiteY71" fmla="*/ 360927 h 804145"/>
              <a:gd name="connsiteX72" fmla="*/ 247857 w 781556"/>
              <a:gd name="connsiteY72" fmla="*/ 334733 h 804145"/>
              <a:gd name="connsiteX73" fmla="*/ 245476 w 781556"/>
              <a:gd name="connsiteY73" fmla="*/ 308539 h 804145"/>
              <a:gd name="connsiteX74" fmla="*/ 231188 w 781556"/>
              <a:gd name="connsiteY74" fmla="*/ 289489 h 804145"/>
              <a:gd name="connsiteX75" fmla="*/ 221663 w 781556"/>
              <a:gd name="connsiteY75" fmla="*/ 272821 h 804145"/>
              <a:gd name="connsiteX76" fmla="*/ 209756 w 781556"/>
              <a:gd name="connsiteY76" fmla="*/ 253770 h 804145"/>
              <a:gd name="connsiteX77" fmla="*/ 190707 w 781556"/>
              <a:gd name="connsiteY77" fmla="*/ 253771 h 804145"/>
              <a:gd name="connsiteX78" fmla="*/ 185944 w 781556"/>
              <a:gd name="connsiteY78" fmla="*/ 234721 h 804145"/>
              <a:gd name="connsiteX79" fmla="*/ 183563 w 781556"/>
              <a:gd name="connsiteY79" fmla="*/ 227577 h 804145"/>
              <a:gd name="connsiteX80" fmla="*/ 176419 w 781556"/>
              <a:gd name="connsiteY80" fmla="*/ 225196 h 804145"/>
              <a:gd name="connsiteX81" fmla="*/ 162132 w 781556"/>
              <a:gd name="connsiteY81" fmla="*/ 218052 h 804145"/>
              <a:gd name="connsiteX82" fmla="*/ 154988 w 781556"/>
              <a:gd name="connsiteY82" fmla="*/ 213289 h 804145"/>
              <a:gd name="connsiteX83" fmla="*/ 145463 w 781556"/>
              <a:gd name="connsiteY83" fmla="*/ 208527 h 804145"/>
              <a:gd name="connsiteX84" fmla="*/ 138319 w 781556"/>
              <a:gd name="connsiteY84" fmla="*/ 203764 h 804145"/>
              <a:gd name="connsiteX85" fmla="*/ 131176 w 781556"/>
              <a:gd name="connsiteY85" fmla="*/ 196621 h 804145"/>
              <a:gd name="connsiteX86" fmla="*/ 121651 w 781556"/>
              <a:gd name="connsiteY86" fmla="*/ 194239 h 804145"/>
              <a:gd name="connsiteX87" fmla="*/ 114507 w 781556"/>
              <a:gd name="connsiteY87" fmla="*/ 189477 h 804145"/>
              <a:gd name="connsiteX88" fmla="*/ 107363 w 781556"/>
              <a:gd name="connsiteY88" fmla="*/ 182333 h 804145"/>
              <a:gd name="connsiteX89" fmla="*/ 109744 w 781556"/>
              <a:gd name="connsiteY89" fmla="*/ 156140 h 804145"/>
              <a:gd name="connsiteX90" fmla="*/ 88313 w 781556"/>
              <a:gd name="connsiteY90" fmla="*/ 137090 h 804145"/>
              <a:gd name="connsiteX91" fmla="*/ 66882 w 781556"/>
              <a:gd name="connsiteY91" fmla="*/ 120421 h 804145"/>
              <a:gd name="connsiteX92" fmla="*/ 19257 w 781556"/>
              <a:gd name="connsiteY92" fmla="*/ 108514 h 804145"/>
              <a:gd name="connsiteX93" fmla="*/ 9731 w 781556"/>
              <a:gd name="connsiteY93" fmla="*/ 89464 h 804145"/>
              <a:gd name="connsiteX94" fmla="*/ 207 w 781556"/>
              <a:gd name="connsiteY94" fmla="*/ 63271 h 804145"/>
              <a:gd name="connsiteX95" fmla="*/ 4969 w 781556"/>
              <a:gd name="connsiteY95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19319 w 781556"/>
              <a:gd name="connsiteY44" fmla="*/ 677633 h 804145"/>
              <a:gd name="connsiteX45" fmla="*/ 495507 w 781556"/>
              <a:gd name="connsiteY45" fmla="*/ 672871 h 804145"/>
              <a:gd name="connsiteX46" fmla="*/ 476457 w 781556"/>
              <a:gd name="connsiteY46" fmla="*/ 663346 h 804145"/>
              <a:gd name="connsiteX47" fmla="*/ 462169 w 781556"/>
              <a:gd name="connsiteY47" fmla="*/ 658583 h 804145"/>
              <a:gd name="connsiteX48" fmla="*/ 447882 w 781556"/>
              <a:gd name="connsiteY48" fmla="*/ 646677 h 804145"/>
              <a:gd name="connsiteX49" fmla="*/ 435976 w 781556"/>
              <a:gd name="connsiteY49" fmla="*/ 644296 h 804145"/>
              <a:gd name="connsiteX50" fmla="*/ 419307 w 781556"/>
              <a:gd name="connsiteY50" fmla="*/ 632389 h 804145"/>
              <a:gd name="connsiteX51" fmla="*/ 385969 w 781556"/>
              <a:gd name="connsiteY51" fmla="*/ 625246 h 804145"/>
              <a:gd name="connsiteX52" fmla="*/ 374063 w 781556"/>
              <a:gd name="connsiteY52" fmla="*/ 620483 h 804145"/>
              <a:gd name="connsiteX53" fmla="*/ 359776 w 781556"/>
              <a:gd name="connsiteY53" fmla="*/ 615721 h 804145"/>
              <a:gd name="connsiteX54" fmla="*/ 350251 w 781556"/>
              <a:gd name="connsiteY54" fmla="*/ 606196 h 804145"/>
              <a:gd name="connsiteX55" fmla="*/ 333582 w 781556"/>
              <a:gd name="connsiteY55" fmla="*/ 587146 h 804145"/>
              <a:gd name="connsiteX56" fmla="*/ 331201 w 781556"/>
              <a:gd name="connsiteY56" fmla="*/ 577621 h 804145"/>
              <a:gd name="connsiteX57" fmla="*/ 326438 w 781556"/>
              <a:gd name="connsiteY57" fmla="*/ 563333 h 804145"/>
              <a:gd name="connsiteX58" fmla="*/ 321676 w 781556"/>
              <a:gd name="connsiteY58" fmla="*/ 544283 h 804145"/>
              <a:gd name="connsiteX59" fmla="*/ 316913 w 781556"/>
              <a:gd name="connsiteY59" fmla="*/ 484752 h 804145"/>
              <a:gd name="connsiteX60" fmla="*/ 314532 w 781556"/>
              <a:gd name="connsiteY60" fmla="*/ 475227 h 804145"/>
              <a:gd name="connsiteX61" fmla="*/ 309769 w 781556"/>
              <a:gd name="connsiteY61" fmla="*/ 456177 h 804145"/>
              <a:gd name="connsiteX62" fmla="*/ 305007 w 781556"/>
              <a:gd name="connsiteY62" fmla="*/ 449033 h 804145"/>
              <a:gd name="connsiteX63" fmla="*/ 302626 w 781556"/>
              <a:gd name="connsiteY63" fmla="*/ 441889 h 804145"/>
              <a:gd name="connsiteX64" fmla="*/ 293101 w 781556"/>
              <a:gd name="connsiteY64" fmla="*/ 425221 h 804145"/>
              <a:gd name="connsiteX65" fmla="*/ 278813 w 781556"/>
              <a:gd name="connsiteY65" fmla="*/ 410933 h 804145"/>
              <a:gd name="connsiteX66" fmla="*/ 264526 w 781556"/>
              <a:gd name="connsiteY66" fmla="*/ 401408 h 804145"/>
              <a:gd name="connsiteX67" fmla="*/ 250238 w 781556"/>
              <a:gd name="connsiteY67" fmla="*/ 391883 h 804145"/>
              <a:gd name="connsiteX68" fmla="*/ 245476 w 781556"/>
              <a:gd name="connsiteY68" fmla="*/ 384739 h 804145"/>
              <a:gd name="connsiteX69" fmla="*/ 243094 w 781556"/>
              <a:gd name="connsiteY69" fmla="*/ 377596 h 804145"/>
              <a:gd name="connsiteX70" fmla="*/ 264525 w 781556"/>
              <a:gd name="connsiteY70" fmla="*/ 360927 h 804145"/>
              <a:gd name="connsiteX71" fmla="*/ 247857 w 781556"/>
              <a:gd name="connsiteY71" fmla="*/ 334733 h 804145"/>
              <a:gd name="connsiteX72" fmla="*/ 245476 w 781556"/>
              <a:gd name="connsiteY72" fmla="*/ 308539 h 804145"/>
              <a:gd name="connsiteX73" fmla="*/ 231188 w 781556"/>
              <a:gd name="connsiteY73" fmla="*/ 289489 h 804145"/>
              <a:gd name="connsiteX74" fmla="*/ 221663 w 781556"/>
              <a:gd name="connsiteY74" fmla="*/ 272821 h 804145"/>
              <a:gd name="connsiteX75" fmla="*/ 209756 w 781556"/>
              <a:gd name="connsiteY75" fmla="*/ 253770 h 804145"/>
              <a:gd name="connsiteX76" fmla="*/ 190707 w 781556"/>
              <a:gd name="connsiteY76" fmla="*/ 253771 h 804145"/>
              <a:gd name="connsiteX77" fmla="*/ 185944 w 781556"/>
              <a:gd name="connsiteY77" fmla="*/ 234721 h 804145"/>
              <a:gd name="connsiteX78" fmla="*/ 183563 w 781556"/>
              <a:gd name="connsiteY78" fmla="*/ 227577 h 804145"/>
              <a:gd name="connsiteX79" fmla="*/ 176419 w 781556"/>
              <a:gd name="connsiteY79" fmla="*/ 225196 h 804145"/>
              <a:gd name="connsiteX80" fmla="*/ 162132 w 781556"/>
              <a:gd name="connsiteY80" fmla="*/ 218052 h 804145"/>
              <a:gd name="connsiteX81" fmla="*/ 154988 w 781556"/>
              <a:gd name="connsiteY81" fmla="*/ 213289 h 804145"/>
              <a:gd name="connsiteX82" fmla="*/ 145463 w 781556"/>
              <a:gd name="connsiteY82" fmla="*/ 208527 h 804145"/>
              <a:gd name="connsiteX83" fmla="*/ 138319 w 781556"/>
              <a:gd name="connsiteY83" fmla="*/ 203764 h 804145"/>
              <a:gd name="connsiteX84" fmla="*/ 131176 w 781556"/>
              <a:gd name="connsiteY84" fmla="*/ 196621 h 804145"/>
              <a:gd name="connsiteX85" fmla="*/ 121651 w 781556"/>
              <a:gd name="connsiteY85" fmla="*/ 194239 h 804145"/>
              <a:gd name="connsiteX86" fmla="*/ 114507 w 781556"/>
              <a:gd name="connsiteY86" fmla="*/ 189477 h 804145"/>
              <a:gd name="connsiteX87" fmla="*/ 107363 w 781556"/>
              <a:gd name="connsiteY87" fmla="*/ 182333 h 804145"/>
              <a:gd name="connsiteX88" fmla="*/ 109744 w 781556"/>
              <a:gd name="connsiteY88" fmla="*/ 156140 h 804145"/>
              <a:gd name="connsiteX89" fmla="*/ 88313 w 781556"/>
              <a:gd name="connsiteY89" fmla="*/ 137090 h 804145"/>
              <a:gd name="connsiteX90" fmla="*/ 66882 w 781556"/>
              <a:gd name="connsiteY90" fmla="*/ 120421 h 804145"/>
              <a:gd name="connsiteX91" fmla="*/ 19257 w 781556"/>
              <a:gd name="connsiteY91" fmla="*/ 108514 h 804145"/>
              <a:gd name="connsiteX92" fmla="*/ 9731 w 781556"/>
              <a:gd name="connsiteY92" fmla="*/ 89464 h 804145"/>
              <a:gd name="connsiteX93" fmla="*/ 207 w 781556"/>
              <a:gd name="connsiteY93" fmla="*/ 63271 h 804145"/>
              <a:gd name="connsiteX94" fmla="*/ 4969 w 781556"/>
              <a:gd name="connsiteY94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495507 w 781556"/>
              <a:gd name="connsiteY44" fmla="*/ 672871 h 804145"/>
              <a:gd name="connsiteX45" fmla="*/ 476457 w 781556"/>
              <a:gd name="connsiteY45" fmla="*/ 663346 h 804145"/>
              <a:gd name="connsiteX46" fmla="*/ 462169 w 781556"/>
              <a:gd name="connsiteY46" fmla="*/ 658583 h 804145"/>
              <a:gd name="connsiteX47" fmla="*/ 447882 w 781556"/>
              <a:gd name="connsiteY47" fmla="*/ 646677 h 804145"/>
              <a:gd name="connsiteX48" fmla="*/ 435976 w 781556"/>
              <a:gd name="connsiteY48" fmla="*/ 644296 h 804145"/>
              <a:gd name="connsiteX49" fmla="*/ 419307 w 781556"/>
              <a:gd name="connsiteY49" fmla="*/ 632389 h 804145"/>
              <a:gd name="connsiteX50" fmla="*/ 385969 w 781556"/>
              <a:gd name="connsiteY50" fmla="*/ 625246 h 804145"/>
              <a:gd name="connsiteX51" fmla="*/ 374063 w 781556"/>
              <a:gd name="connsiteY51" fmla="*/ 620483 h 804145"/>
              <a:gd name="connsiteX52" fmla="*/ 359776 w 781556"/>
              <a:gd name="connsiteY52" fmla="*/ 615721 h 804145"/>
              <a:gd name="connsiteX53" fmla="*/ 350251 w 781556"/>
              <a:gd name="connsiteY53" fmla="*/ 606196 h 804145"/>
              <a:gd name="connsiteX54" fmla="*/ 333582 w 781556"/>
              <a:gd name="connsiteY54" fmla="*/ 587146 h 804145"/>
              <a:gd name="connsiteX55" fmla="*/ 331201 w 781556"/>
              <a:gd name="connsiteY55" fmla="*/ 577621 h 804145"/>
              <a:gd name="connsiteX56" fmla="*/ 326438 w 781556"/>
              <a:gd name="connsiteY56" fmla="*/ 563333 h 804145"/>
              <a:gd name="connsiteX57" fmla="*/ 321676 w 781556"/>
              <a:gd name="connsiteY57" fmla="*/ 544283 h 804145"/>
              <a:gd name="connsiteX58" fmla="*/ 316913 w 781556"/>
              <a:gd name="connsiteY58" fmla="*/ 484752 h 804145"/>
              <a:gd name="connsiteX59" fmla="*/ 314532 w 781556"/>
              <a:gd name="connsiteY59" fmla="*/ 475227 h 804145"/>
              <a:gd name="connsiteX60" fmla="*/ 309769 w 781556"/>
              <a:gd name="connsiteY60" fmla="*/ 456177 h 804145"/>
              <a:gd name="connsiteX61" fmla="*/ 305007 w 781556"/>
              <a:gd name="connsiteY61" fmla="*/ 449033 h 804145"/>
              <a:gd name="connsiteX62" fmla="*/ 302626 w 781556"/>
              <a:gd name="connsiteY62" fmla="*/ 441889 h 804145"/>
              <a:gd name="connsiteX63" fmla="*/ 293101 w 781556"/>
              <a:gd name="connsiteY63" fmla="*/ 425221 h 804145"/>
              <a:gd name="connsiteX64" fmla="*/ 278813 w 781556"/>
              <a:gd name="connsiteY64" fmla="*/ 410933 h 804145"/>
              <a:gd name="connsiteX65" fmla="*/ 264526 w 781556"/>
              <a:gd name="connsiteY65" fmla="*/ 401408 h 804145"/>
              <a:gd name="connsiteX66" fmla="*/ 250238 w 781556"/>
              <a:gd name="connsiteY66" fmla="*/ 391883 h 804145"/>
              <a:gd name="connsiteX67" fmla="*/ 245476 w 781556"/>
              <a:gd name="connsiteY67" fmla="*/ 384739 h 804145"/>
              <a:gd name="connsiteX68" fmla="*/ 243094 w 781556"/>
              <a:gd name="connsiteY68" fmla="*/ 377596 h 804145"/>
              <a:gd name="connsiteX69" fmla="*/ 264525 w 781556"/>
              <a:gd name="connsiteY69" fmla="*/ 360927 h 804145"/>
              <a:gd name="connsiteX70" fmla="*/ 247857 w 781556"/>
              <a:gd name="connsiteY70" fmla="*/ 334733 h 804145"/>
              <a:gd name="connsiteX71" fmla="*/ 245476 w 781556"/>
              <a:gd name="connsiteY71" fmla="*/ 308539 h 804145"/>
              <a:gd name="connsiteX72" fmla="*/ 231188 w 781556"/>
              <a:gd name="connsiteY72" fmla="*/ 289489 h 804145"/>
              <a:gd name="connsiteX73" fmla="*/ 221663 w 781556"/>
              <a:gd name="connsiteY73" fmla="*/ 272821 h 804145"/>
              <a:gd name="connsiteX74" fmla="*/ 209756 w 781556"/>
              <a:gd name="connsiteY74" fmla="*/ 253770 h 804145"/>
              <a:gd name="connsiteX75" fmla="*/ 190707 w 781556"/>
              <a:gd name="connsiteY75" fmla="*/ 253771 h 804145"/>
              <a:gd name="connsiteX76" fmla="*/ 185944 w 781556"/>
              <a:gd name="connsiteY76" fmla="*/ 234721 h 804145"/>
              <a:gd name="connsiteX77" fmla="*/ 183563 w 781556"/>
              <a:gd name="connsiteY77" fmla="*/ 227577 h 804145"/>
              <a:gd name="connsiteX78" fmla="*/ 176419 w 781556"/>
              <a:gd name="connsiteY78" fmla="*/ 225196 h 804145"/>
              <a:gd name="connsiteX79" fmla="*/ 162132 w 781556"/>
              <a:gd name="connsiteY79" fmla="*/ 218052 h 804145"/>
              <a:gd name="connsiteX80" fmla="*/ 154988 w 781556"/>
              <a:gd name="connsiteY80" fmla="*/ 213289 h 804145"/>
              <a:gd name="connsiteX81" fmla="*/ 145463 w 781556"/>
              <a:gd name="connsiteY81" fmla="*/ 208527 h 804145"/>
              <a:gd name="connsiteX82" fmla="*/ 138319 w 781556"/>
              <a:gd name="connsiteY82" fmla="*/ 203764 h 804145"/>
              <a:gd name="connsiteX83" fmla="*/ 131176 w 781556"/>
              <a:gd name="connsiteY83" fmla="*/ 196621 h 804145"/>
              <a:gd name="connsiteX84" fmla="*/ 121651 w 781556"/>
              <a:gd name="connsiteY84" fmla="*/ 194239 h 804145"/>
              <a:gd name="connsiteX85" fmla="*/ 114507 w 781556"/>
              <a:gd name="connsiteY85" fmla="*/ 189477 h 804145"/>
              <a:gd name="connsiteX86" fmla="*/ 107363 w 781556"/>
              <a:gd name="connsiteY86" fmla="*/ 182333 h 804145"/>
              <a:gd name="connsiteX87" fmla="*/ 109744 w 781556"/>
              <a:gd name="connsiteY87" fmla="*/ 156140 h 804145"/>
              <a:gd name="connsiteX88" fmla="*/ 88313 w 781556"/>
              <a:gd name="connsiteY88" fmla="*/ 137090 h 804145"/>
              <a:gd name="connsiteX89" fmla="*/ 66882 w 781556"/>
              <a:gd name="connsiteY89" fmla="*/ 120421 h 804145"/>
              <a:gd name="connsiteX90" fmla="*/ 19257 w 781556"/>
              <a:gd name="connsiteY90" fmla="*/ 108514 h 804145"/>
              <a:gd name="connsiteX91" fmla="*/ 9731 w 781556"/>
              <a:gd name="connsiteY91" fmla="*/ 89464 h 804145"/>
              <a:gd name="connsiteX92" fmla="*/ 207 w 781556"/>
              <a:gd name="connsiteY92" fmla="*/ 63271 h 804145"/>
              <a:gd name="connsiteX93" fmla="*/ 4969 w 781556"/>
              <a:gd name="connsiteY93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571706 w 781556"/>
              <a:gd name="connsiteY22" fmla="*/ 496658 h 804145"/>
              <a:gd name="connsiteX23" fmla="*/ 524082 w 781556"/>
              <a:gd name="connsiteY23" fmla="*/ 522852 h 804145"/>
              <a:gd name="connsiteX24" fmla="*/ 559801 w 781556"/>
              <a:gd name="connsiteY24" fmla="*/ 527614 h 804145"/>
              <a:gd name="connsiteX25" fmla="*/ 593138 w 781556"/>
              <a:gd name="connsiteY25" fmla="*/ 534758 h 804145"/>
              <a:gd name="connsiteX26" fmla="*/ 600282 w 781556"/>
              <a:gd name="connsiteY26" fmla="*/ 539521 h 804145"/>
              <a:gd name="connsiteX27" fmla="*/ 612188 w 781556"/>
              <a:gd name="connsiteY27" fmla="*/ 541902 h 804145"/>
              <a:gd name="connsiteX28" fmla="*/ 619332 w 781556"/>
              <a:gd name="connsiteY28" fmla="*/ 544283 h 804145"/>
              <a:gd name="connsiteX29" fmla="*/ 643144 w 781556"/>
              <a:gd name="connsiteY29" fmla="*/ 549046 h 804145"/>
              <a:gd name="connsiteX30" fmla="*/ 640763 w 781556"/>
              <a:gd name="connsiteY30" fmla="*/ 560952 h 804145"/>
              <a:gd name="connsiteX31" fmla="*/ 657432 w 781556"/>
              <a:gd name="connsiteY31" fmla="*/ 577621 h 804145"/>
              <a:gd name="connsiteX32" fmla="*/ 659813 w 781556"/>
              <a:gd name="connsiteY32" fmla="*/ 584764 h 804145"/>
              <a:gd name="connsiteX33" fmla="*/ 709819 w 781556"/>
              <a:gd name="connsiteY33" fmla="*/ 584764 h 804145"/>
              <a:gd name="connsiteX34" fmla="*/ 752682 w 781556"/>
              <a:gd name="connsiteY34" fmla="*/ 608578 h 804145"/>
              <a:gd name="connsiteX35" fmla="*/ 762206 w 781556"/>
              <a:gd name="connsiteY35" fmla="*/ 689540 h 804145"/>
              <a:gd name="connsiteX36" fmla="*/ 764588 w 781556"/>
              <a:gd name="connsiteY36" fmla="*/ 722876 h 804145"/>
              <a:gd name="connsiteX37" fmla="*/ 771732 w 781556"/>
              <a:gd name="connsiteY37" fmla="*/ 760977 h 804145"/>
              <a:gd name="connsiteX38" fmla="*/ 774114 w 781556"/>
              <a:gd name="connsiteY38" fmla="*/ 801458 h 804145"/>
              <a:gd name="connsiteX39" fmla="*/ 669338 w 781556"/>
              <a:gd name="connsiteY39" fmla="*/ 801458 h 804145"/>
              <a:gd name="connsiteX40" fmla="*/ 607426 w 781556"/>
              <a:gd name="connsiteY40" fmla="*/ 777645 h 804145"/>
              <a:gd name="connsiteX41" fmla="*/ 566944 w 781556"/>
              <a:gd name="connsiteY41" fmla="*/ 751452 h 804145"/>
              <a:gd name="connsiteX42" fmla="*/ 524083 w 781556"/>
              <a:gd name="connsiteY42" fmla="*/ 710971 h 804145"/>
              <a:gd name="connsiteX43" fmla="*/ 495507 w 781556"/>
              <a:gd name="connsiteY43" fmla="*/ 672871 h 804145"/>
              <a:gd name="connsiteX44" fmla="*/ 476457 w 781556"/>
              <a:gd name="connsiteY44" fmla="*/ 663346 h 804145"/>
              <a:gd name="connsiteX45" fmla="*/ 462169 w 781556"/>
              <a:gd name="connsiteY45" fmla="*/ 658583 h 804145"/>
              <a:gd name="connsiteX46" fmla="*/ 447882 w 781556"/>
              <a:gd name="connsiteY46" fmla="*/ 646677 h 804145"/>
              <a:gd name="connsiteX47" fmla="*/ 435976 w 781556"/>
              <a:gd name="connsiteY47" fmla="*/ 644296 h 804145"/>
              <a:gd name="connsiteX48" fmla="*/ 419307 w 781556"/>
              <a:gd name="connsiteY48" fmla="*/ 632389 h 804145"/>
              <a:gd name="connsiteX49" fmla="*/ 385969 w 781556"/>
              <a:gd name="connsiteY49" fmla="*/ 625246 h 804145"/>
              <a:gd name="connsiteX50" fmla="*/ 374063 w 781556"/>
              <a:gd name="connsiteY50" fmla="*/ 620483 h 804145"/>
              <a:gd name="connsiteX51" fmla="*/ 359776 w 781556"/>
              <a:gd name="connsiteY51" fmla="*/ 615721 h 804145"/>
              <a:gd name="connsiteX52" fmla="*/ 350251 w 781556"/>
              <a:gd name="connsiteY52" fmla="*/ 606196 h 804145"/>
              <a:gd name="connsiteX53" fmla="*/ 333582 w 781556"/>
              <a:gd name="connsiteY53" fmla="*/ 587146 h 804145"/>
              <a:gd name="connsiteX54" fmla="*/ 331201 w 781556"/>
              <a:gd name="connsiteY54" fmla="*/ 577621 h 804145"/>
              <a:gd name="connsiteX55" fmla="*/ 326438 w 781556"/>
              <a:gd name="connsiteY55" fmla="*/ 563333 h 804145"/>
              <a:gd name="connsiteX56" fmla="*/ 321676 w 781556"/>
              <a:gd name="connsiteY56" fmla="*/ 544283 h 804145"/>
              <a:gd name="connsiteX57" fmla="*/ 316913 w 781556"/>
              <a:gd name="connsiteY57" fmla="*/ 484752 h 804145"/>
              <a:gd name="connsiteX58" fmla="*/ 314532 w 781556"/>
              <a:gd name="connsiteY58" fmla="*/ 475227 h 804145"/>
              <a:gd name="connsiteX59" fmla="*/ 309769 w 781556"/>
              <a:gd name="connsiteY59" fmla="*/ 456177 h 804145"/>
              <a:gd name="connsiteX60" fmla="*/ 305007 w 781556"/>
              <a:gd name="connsiteY60" fmla="*/ 449033 h 804145"/>
              <a:gd name="connsiteX61" fmla="*/ 302626 w 781556"/>
              <a:gd name="connsiteY61" fmla="*/ 441889 h 804145"/>
              <a:gd name="connsiteX62" fmla="*/ 293101 w 781556"/>
              <a:gd name="connsiteY62" fmla="*/ 425221 h 804145"/>
              <a:gd name="connsiteX63" fmla="*/ 278813 w 781556"/>
              <a:gd name="connsiteY63" fmla="*/ 410933 h 804145"/>
              <a:gd name="connsiteX64" fmla="*/ 264526 w 781556"/>
              <a:gd name="connsiteY64" fmla="*/ 401408 h 804145"/>
              <a:gd name="connsiteX65" fmla="*/ 250238 w 781556"/>
              <a:gd name="connsiteY65" fmla="*/ 391883 h 804145"/>
              <a:gd name="connsiteX66" fmla="*/ 245476 w 781556"/>
              <a:gd name="connsiteY66" fmla="*/ 384739 h 804145"/>
              <a:gd name="connsiteX67" fmla="*/ 243094 w 781556"/>
              <a:gd name="connsiteY67" fmla="*/ 377596 h 804145"/>
              <a:gd name="connsiteX68" fmla="*/ 264525 w 781556"/>
              <a:gd name="connsiteY68" fmla="*/ 360927 h 804145"/>
              <a:gd name="connsiteX69" fmla="*/ 247857 w 781556"/>
              <a:gd name="connsiteY69" fmla="*/ 334733 h 804145"/>
              <a:gd name="connsiteX70" fmla="*/ 245476 w 781556"/>
              <a:gd name="connsiteY70" fmla="*/ 308539 h 804145"/>
              <a:gd name="connsiteX71" fmla="*/ 231188 w 781556"/>
              <a:gd name="connsiteY71" fmla="*/ 289489 h 804145"/>
              <a:gd name="connsiteX72" fmla="*/ 221663 w 781556"/>
              <a:gd name="connsiteY72" fmla="*/ 272821 h 804145"/>
              <a:gd name="connsiteX73" fmla="*/ 209756 w 781556"/>
              <a:gd name="connsiteY73" fmla="*/ 253770 h 804145"/>
              <a:gd name="connsiteX74" fmla="*/ 190707 w 781556"/>
              <a:gd name="connsiteY74" fmla="*/ 253771 h 804145"/>
              <a:gd name="connsiteX75" fmla="*/ 185944 w 781556"/>
              <a:gd name="connsiteY75" fmla="*/ 234721 h 804145"/>
              <a:gd name="connsiteX76" fmla="*/ 183563 w 781556"/>
              <a:gd name="connsiteY76" fmla="*/ 227577 h 804145"/>
              <a:gd name="connsiteX77" fmla="*/ 176419 w 781556"/>
              <a:gd name="connsiteY77" fmla="*/ 225196 h 804145"/>
              <a:gd name="connsiteX78" fmla="*/ 162132 w 781556"/>
              <a:gd name="connsiteY78" fmla="*/ 218052 h 804145"/>
              <a:gd name="connsiteX79" fmla="*/ 154988 w 781556"/>
              <a:gd name="connsiteY79" fmla="*/ 213289 h 804145"/>
              <a:gd name="connsiteX80" fmla="*/ 145463 w 781556"/>
              <a:gd name="connsiteY80" fmla="*/ 208527 h 804145"/>
              <a:gd name="connsiteX81" fmla="*/ 138319 w 781556"/>
              <a:gd name="connsiteY81" fmla="*/ 203764 h 804145"/>
              <a:gd name="connsiteX82" fmla="*/ 131176 w 781556"/>
              <a:gd name="connsiteY82" fmla="*/ 196621 h 804145"/>
              <a:gd name="connsiteX83" fmla="*/ 121651 w 781556"/>
              <a:gd name="connsiteY83" fmla="*/ 194239 h 804145"/>
              <a:gd name="connsiteX84" fmla="*/ 114507 w 781556"/>
              <a:gd name="connsiteY84" fmla="*/ 189477 h 804145"/>
              <a:gd name="connsiteX85" fmla="*/ 107363 w 781556"/>
              <a:gd name="connsiteY85" fmla="*/ 182333 h 804145"/>
              <a:gd name="connsiteX86" fmla="*/ 109744 w 781556"/>
              <a:gd name="connsiteY86" fmla="*/ 156140 h 804145"/>
              <a:gd name="connsiteX87" fmla="*/ 88313 w 781556"/>
              <a:gd name="connsiteY87" fmla="*/ 137090 h 804145"/>
              <a:gd name="connsiteX88" fmla="*/ 66882 w 781556"/>
              <a:gd name="connsiteY88" fmla="*/ 120421 h 804145"/>
              <a:gd name="connsiteX89" fmla="*/ 19257 w 781556"/>
              <a:gd name="connsiteY89" fmla="*/ 108514 h 804145"/>
              <a:gd name="connsiteX90" fmla="*/ 9731 w 781556"/>
              <a:gd name="connsiteY90" fmla="*/ 89464 h 804145"/>
              <a:gd name="connsiteX91" fmla="*/ 207 w 781556"/>
              <a:gd name="connsiteY91" fmla="*/ 63271 h 804145"/>
              <a:gd name="connsiteX92" fmla="*/ 4969 w 781556"/>
              <a:gd name="connsiteY92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571706 w 781556"/>
              <a:gd name="connsiteY21" fmla="*/ 496658 h 804145"/>
              <a:gd name="connsiteX22" fmla="*/ 524082 w 781556"/>
              <a:gd name="connsiteY22" fmla="*/ 522852 h 804145"/>
              <a:gd name="connsiteX23" fmla="*/ 559801 w 781556"/>
              <a:gd name="connsiteY23" fmla="*/ 527614 h 804145"/>
              <a:gd name="connsiteX24" fmla="*/ 593138 w 781556"/>
              <a:gd name="connsiteY24" fmla="*/ 534758 h 804145"/>
              <a:gd name="connsiteX25" fmla="*/ 600282 w 781556"/>
              <a:gd name="connsiteY25" fmla="*/ 539521 h 804145"/>
              <a:gd name="connsiteX26" fmla="*/ 612188 w 781556"/>
              <a:gd name="connsiteY26" fmla="*/ 541902 h 804145"/>
              <a:gd name="connsiteX27" fmla="*/ 619332 w 781556"/>
              <a:gd name="connsiteY27" fmla="*/ 544283 h 804145"/>
              <a:gd name="connsiteX28" fmla="*/ 643144 w 781556"/>
              <a:gd name="connsiteY28" fmla="*/ 549046 h 804145"/>
              <a:gd name="connsiteX29" fmla="*/ 640763 w 781556"/>
              <a:gd name="connsiteY29" fmla="*/ 560952 h 804145"/>
              <a:gd name="connsiteX30" fmla="*/ 657432 w 781556"/>
              <a:gd name="connsiteY30" fmla="*/ 577621 h 804145"/>
              <a:gd name="connsiteX31" fmla="*/ 659813 w 781556"/>
              <a:gd name="connsiteY31" fmla="*/ 584764 h 804145"/>
              <a:gd name="connsiteX32" fmla="*/ 709819 w 781556"/>
              <a:gd name="connsiteY32" fmla="*/ 584764 h 804145"/>
              <a:gd name="connsiteX33" fmla="*/ 752682 w 781556"/>
              <a:gd name="connsiteY33" fmla="*/ 608578 h 804145"/>
              <a:gd name="connsiteX34" fmla="*/ 762206 w 781556"/>
              <a:gd name="connsiteY34" fmla="*/ 689540 h 804145"/>
              <a:gd name="connsiteX35" fmla="*/ 764588 w 781556"/>
              <a:gd name="connsiteY35" fmla="*/ 722876 h 804145"/>
              <a:gd name="connsiteX36" fmla="*/ 771732 w 781556"/>
              <a:gd name="connsiteY36" fmla="*/ 760977 h 804145"/>
              <a:gd name="connsiteX37" fmla="*/ 774114 w 781556"/>
              <a:gd name="connsiteY37" fmla="*/ 801458 h 804145"/>
              <a:gd name="connsiteX38" fmla="*/ 669338 w 781556"/>
              <a:gd name="connsiteY38" fmla="*/ 801458 h 804145"/>
              <a:gd name="connsiteX39" fmla="*/ 607426 w 781556"/>
              <a:gd name="connsiteY39" fmla="*/ 777645 h 804145"/>
              <a:gd name="connsiteX40" fmla="*/ 566944 w 781556"/>
              <a:gd name="connsiteY40" fmla="*/ 751452 h 804145"/>
              <a:gd name="connsiteX41" fmla="*/ 524083 w 781556"/>
              <a:gd name="connsiteY41" fmla="*/ 710971 h 804145"/>
              <a:gd name="connsiteX42" fmla="*/ 495507 w 781556"/>
              <a:gd name="connsiteY42" fmla="*/ 672871 h 804145"/>
              <a:gd name="connsiteX43" fmla="*/ 476457 w 781556"/>
              <a:gd name="connsiteY43" fmla="*/ 663346 h 804145"/>
              <a:gd name="connsiteX44" fmla="*/ 462169 w 781556"/>
              <a:gd name="connsiteY44" fmla="*/ 658583 h 804145"/>
              <a:gd name="connsiteX45" fmla="*/ 447882 w 781556"/>
              <a:gd name="connsiteY45" fmla="*/ 646677 h 804145"/>
              <a:gd name="connsiteX46" fmla="*/ 435976 w 781556"/>
              <a:gd name="connsiteY46" fmla="*/ 644296 h 804145"/>
              <a:gd name="connsiteX47" fmla="*/ 419307 w 781556"/>
              <a:gd name="connsiteY47" fmla="*/ 632389 h 804145"/>
              <a:gd name="connsiteX48" fmla="*/ 385969 w 781556"/>
              <a:gd name="connsiteY48" fmla="*/ 625246 h 804145"/>
              <a:gd name="connsiteX49" fmla="*/ 374063 w 781556"/>
              <a:gd name="connsiteY49" fmla="*/ 620483 h 804145"/>
              <a:gd name="connsiteX50" fmla="*/ 359776 w 781556"/>
              <a:gd name="connsiteY50" fmla="*/ 615721 h 804145"/>
              <a:gd name="connsiteX51" fmla="*/ 350251 w 781556"/>
              <a:gd name="connsiteY51" fmla="*/ 606196 h 804145"/>
              <a:gd name="connsiteX52" fmla="*/ 333582 w 781556"/>
              <a:gd name="connsiteY52" fmla="*/ 587146 h 804145"/>
              <a:gd name="connsiteX53" fmla="*/ 331201 w 781556"/>
              <a:gd name="connsiteY53" fmla="*/ 577621 h 804145"/>
              <a:gd name="connsiteX54" fmla="*/ 326438 w 781556"/>
              <a:gd name="connsiteY54" fmla="*/ 563333 h 804145"/>
              <a:gd name="connsiteX55" fmla="*/ 321676 w 781556"/>
              <a:gd name="connsiteY55" fmla="*/ 544283 h 804145"/>
              <a:gd name="connsiteX56" fmla="*/ 316913 w 781556"/>
              <a:gd name="connsiteY56" fmla="*/ 484752 h 804145"/>
              <a:gd name="connsiteX57" fmla="*/ 314532 w 781556"/>
              <a:gd name="connsiteY57" fmla="*/ 475227 h 804145"/>
              <a:gd name="connsiteX58" fmla="*/ 309769 w 781556"/>
              <a:gd name="connsiteY58" fmla="*/ 456177 h 804145"/>
              <a:gd name="connsiteX59" fmla="*/ 305007 w 781556"/>
              <a:gd name="connsiteY59" fmla="*/ 449033 h 804145"/>
              <a:gd name="connsiteX60" fmla="*/ 302626 w 781556"/>
              <a:gd name="connsiteY60" fmla="*/ 441889 h 804145"/>
              <a:gd name="connsiteX61" fmla="*/ 293101 w 781556"/>
              <a:gd name="connsiteY61" fmla="*/ 425221 h 804145"/>
              <a:gd name="connsiteX62" fmla="*/ 278813 w 781556"/>
              <a:gd name="connsiteY62" fmla="*/ 410933 h 804145"/>
              <a:gd name="connsiteX63" fmla="*/ 264526 w 781556"/>
              <a:gd name="connsiteY63" fmla="*/ 401408 h 804145"/>
              <a:gd name="connsiteX64" fmla="*/ 250238 w 781556"/>
              <a:gd name="connsiteY64" fmla="*/ 391883 h 804145"/>
              <a:gd name="connsiteX65" fmla="*/ 245476 w 781556"/>
              <a:gd name="connsiteY65" fmla="*/ 384739 h 804145"/>
              <a:gd name="connsiteX66" fmla="*/ 243094 w 781556"/>
              <a:gd name="connsiteY66" fmla="*/ 377596 h 804145"/>
              <a:gd name="connsiteX67" fmla="*/ 264525 w 781556"/>
              <a:gd name="connsiteY67" fmla="*/ 360927 h 804145"/>
              <a:gd name="connsiteX68" fmla="*/ 247857 w 781556"/>
              <a:gd name="connsiteY68" fmla="*/ 334733 h 804145"/>
              <a:gd name="connsiteX69" fmla="*/ 245476 w 781556"/>
              <a:gd name="connsiteY69" fmla="*/ 308539 h 804145"/>
              <a:gd name="connsiteX70" fmla="*/ 231188 w 781556"/>
              <a:gd name="connsiteY70" fmla="*/ 289489 h 804145"/>
              <a:gd name="connsiteX71" fmla="*/ 221663 w 781556"/>
              <a:gd name="connsiteY71" fmla="*/ 272821 h 804145"/>
              <a:gd name="connsiteX72" fmla="*/ 209756 w 781556"/>
              <a:gd name="connsiteY72" fmla="*/ 253770 h 804145"/>
              <a:gd name="connsiteX73" fmla="*/ 190707 w 781556"/>
              <a:gd name="connsiteY73" fmla="*/ 253771 h 804145"/>
              <a:gd name="connsiteX74" fmla="*/ 185944 w 781556"/>
              <a:gd name="connsiteY74" fmla="*/ 234721 h 804145"/>
              <a:gd name="connsiteX75" fmla="*/ 183563 w 781556"/>
              <a:gd name="connsiteY75" fmla="*/ 227577 h 804145"/>
              <a:gd name="connsiteX76" fmla="*/ 176419 w 781556"/>
              <a:gd name="connsiteY76" fmla="*/ 225196 h 804145"/>
              <a:gd name="connsiteX77" fmla="*/ 162132 w 781556"/>
              <a:gd name="connsiteY77" fmla="*/ 218052 h 804145"/>
              <a:gd name="connsiteX78" fmla="*/ 154988 w 781556"/>
              <a:gd name="connsiteY78" fmla="*/ 213289 h 804145"/>
              <a:gd name="connsiteX79" fmla="*/ 145463 w 781556"/>
              <a:gd name="connsiteY79" fmla="*/ 208527 h 804145"/>
              <a:gd name="connsiteX80" fmla="*/ 138319 w 781556"/>
              <a:gd name="connsiteY80" fmla="*/ 203764 h 804145"/>
              <a:gd name="connsiteX81" fmla="*/ 131176 w 781556"/>
              <a:gd name="connsiteY81" fmla="*/ 196621 h 804145"/>
              <a:gd name="connsiteX82" fmla="*/ 121651 w 781556"/>
              <a:gd name="connsiteY82" fmla="*/ 194239 h 804145"/>
              <a:gd name="connsiteX83" fmla="*/ 114507 w 781556"/>
              <a:gd name="connsiteY83" fmla="*/ 189477 h 804145"/>
              <a:gd name="connsiteX84" fmla="*/ 107363 w 781556"/>
              <a:gd name="connsiteY84" fmla="*/ 182333 h 804145"/>
              <a:gd name="connsiteX85" fmla="*/ 109744 w 781556"/>
              <a:gd name="connsiteY85" fmla="*/ 156140 h 804145"/>
              <a:gd name="connsiteX86" fmla="*/ 88313 w 781556"/>
              <a:gd name="connsiteY86" fmla="*/ 137090 h 804145"/>
              <a:gd name="connsiteX87" fmla="*/ 66882 w 781556"/>
              <a:gd name="connsiteY87" fmla="*/ 120421 h 804145"/>
              <a:gd name="connsiteX88" fmla="*/ 19257 w 781556"/>
              <a:gd name="connsiteY88" fmla="*/ 108514 h 804145"/>
              <a:gd name="connsiteX89" fmla="*/ 9731 w 781556"/>
              <a:gd name="connsiteY89" fmla="*/ 89464 h 804145"/>
              <a:gd name="connsiteX90" fmla="*/ 207 w 781556"/>
              <a:gd name="connsiteY90" fmla="*/ 63271 h 804145"/>
              <a:gd name="connsiteX91" fmla="*/ 4969 w 781556"/>
              <a:gd name="connsiteY91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533607 w 781556"/>
              <a:gd name="connsiteY19" fmla="*/ 451414 h 804145"/>
              <a:gd name="connsiteX20" fmla="*/ 571706 w 781556"/>
              <a:gd name="connsiteY20" fmla="*/ 496658 h 804145"/>
              <a:gd name="connsiteX21" fmla="*/ 524082 w 781556"/>
              <a:gd name="connsiteY21" fmla="*/ 522852 h 804145"/>
              <a:gd name="connsiteX22" fmla="*/ 559801 w 781556"/>
              <a:gd name="connsiteY22" fmla="*/ 527614 h 804145"/>
              <a:gd name="connsiteX23" fmla="*/ 593138 w 781556"/>
              <a:gd name="connsiteY23" fmla="*/ 534758 h 804145"/>
              <a:gd name="connsiteX24" fmla="*/ 600282 w 781556"/>
              <a:gd name="connsiteY24" fmla="*/ 539521 h 804145"/>
              <a:gd name="connsiteX25" fmla="*/ 612188 w 781556"/>
              <a:gd name="connsiteY25" fmla="*/ 541902 h 804145"/>
              <a:gd name="connsiteX26" fmla="*/ 619332 w 781556"/>
              <a:gd name="connsiteY26" fmla="*/ 544283 h 804145"/>
              <a:gd name="connsiteX27" fmla="*/ 643144 w 781556"/>
              <a:gd name="connsiteY27" fmla="*/ 549046 h 804145"/>
              <a:gd name="connsiteX28" fmla="*/ 640763 w 781556"/>
              <a:gd name="connsiteY28" fmla="*/ 560952 h 804145"/>
              <a:gd name="connsiteX29" fmla="*/ 657432 w 781556"/>
              <a:gd name="connsiteY29" fmla="*/ 577621 h 804145"/>
              <a:gd name="connsiteX30" fmla="*/ 659813 w 781556"/>
              <a:gd name="connsiteY30" fmla="*/ 584764 h 804145"/>
              <a:gd name="connsiteX31" fmla="*/ 709819 w 781556"/>
              <a:gd name="connsiteY31" fmla="*/ 584764 h 804145"/>
              <a:gd name="connsiteX32" fmla="*/ 752682 w 781556"/>
              <a:gd name="connsiteY32" fmla="*/ 608578 h 804145"/>
              <a:gd name="connsiteX33" fmla="*/ 762206 w 781556"/>
              <a:gd name="connsiteY33" fmla="*/ 689540 h 804145"/>
              <a:gd name="connsiteX34" fmla="*/ 764588 w 781556"/>
              <a:gd name="connsiteY34" fmla="*/ 722876 h 804145"/>
              <a:gd name="connsiteX35" fmla="*/ 771732 w 781556"/>
              <a:gd name="connsiteY35" fmla="*/ 760977 h 804145"/>
              <a:gd name="connsiteX36" fmla="*/ 774114 w 781556"/>
              <a:gd name="connsiteY36" fmla="*/ 801458 h 804145"/>
              <a:gd name="connsiteX37" fmla="*/ 669338 w 781556"/>
              <a:gd name="connsiteY37" fmla="*/ 801458 h 804145"/>
              <a:gd name="connsiteX38" fmla="*/ 607426 w 781556"/>
              <a:gd name="connsiteY38" fmla="*/ 777645 h 804145"/>
              <a:gd name="connsiteX39" fmla="*/ 566944 w 781556"/>
              <a:gd name="connsiteY39" fmla="*/ 751452 h 804145"/>
              <a:gd name="connsiteX40" fmla="*/ 524083 w 781556"/>
              <a:gd name="connsiteY40" fmla="*/ 710971 h 804145"/>
              <a:gd name="connsiteX41" fmla="*/ 495507 w 781556"/>
              <a:gd name="connsiteY41" fmla="*/ 672871 h 804145"/>
              <a:gd name="connsiteX42" fmla="*/ 476457 w 781556"/>
              <a:gd name="connsiteY42" fmla="*/ 663346 h 804145"/>
              <a:gd name="connsiteX43" fmla="*/ 462169 w 781556"/>
              <a:gd name="connsiteY43" fmla="*/ 658583 h 804145"/>
              <a:gd name="connsiteX44" fmla="*/ 447882 w 781556"/>
              <a:gd name="connsiteY44" fmla="*/ 646677 h 804145"/>
              <a:gd name="connsiteX45" fmla="*/ 435976 w 781556"/>
              <a:gd name="connsiteY45" fmla="*/ 644296 h 804145"/>
              <a:gd name="connsiteX46" fmla="*/ 419307 w 781556"/>
              <a:gd name="connsiteY46" fmla="*/ 632389 h 804145"/>
              <a:gd name="connsiteX47" fmla="*/ 385969 w 781556"/>
              <a:gd name="connsiteY47" fmla="*/ 625246 h 804145"/>
              <a:gd name="connsiteX48" fmla="*/ 374063 w 781556"/>
              <a:gd name="connsiteY48" fmla="*/ 620483 h 804145"/>
              <a:gd name="connsiteX49" fmla="*/ 359776 w 781556"/>
              <a:gd name="connsiteY49" fmla="*/ 615721 h 804145"/>
              <a:gd name="connsiteX50" fmla="*/ 350251 w 781556"/>
              <a:gd name="connsiteY50" fmla="*/ 606196 h 804145"/>
              <a:gd name="connsiteX51" fmla="*/ 333582 w 781556"/>
              <a:gd name="connsiteY51" fmla="*/ 587146 h 804145"/>
              <a:gd name="connsiteX52" fmla="*/ 331201 w 781556"/>
              <a:gd name="connsiteY52" fmla="*/ 577621 h 804145"/>
              <a:gd name="connsiteX53" fmla="*/ 326438 w 781556"/>
              <a:gd name="connsiteY53" fmla="*/ 563333 h 804145"/>
              <a:gd name="connsiteX54" fmla="*/ 321676 w 781556"/>
              <a:gd name="connsiteY54" fmla="*/ 544283 h 804145"/>
              <a:gd name="connsiteX55" fmla="*/ 316913 w 781556"/>
              <a:gd name="connsiteY55" fmla="*/ 484752 h 804145"/>
              <a:gd name="connsiteX56" fmla="*/ 314532 w 781556"/>
              <a:gd name="connsiteY56" fmla="*/ 475227 h 804145"/>
              <a:gd name="connsiteX57" fmla="*/ 309769 w 781556"/>
              <a:gd name="connsiteY57" fmla="*/ 456177 h 804145"/>
              <a:gd name="connsiteX58" fmla="*/ 305007 w 781556"/>
              <a:gd name="connsiteY58" fmla="*/ 449033 h 804145"/>
              <a:gd name="connsiteX59" fmla="*/ 302626 w 781556"/>
              <a:gd name="connsiteY59" fmla="*/ 441889 h 804145"/>
              <a:gd name="connsiteX60" fmla="*/ 293101 w 781556"/>
              <a:gd name="connsiteY60" fmla="*/ 425221 h 804145"/>
              <a:gd name="connsiteX61" fmla="*/ 278813 w 781556"/>
              <a:gd name="connsiteY61" fmla="*/ 410933 h 804145"/>
              <a:gd name="connsiteX62" fmla="*/ 264526 w 781556"/>
              <a:gd name="connsiteY62" fmla="*/ 401408 h 804145"/>
              <a:gd name="connsiteX63" fmla="*/ 250238 w 781556"/>
              <a:gd name="connsiteY63" fmla="*/ 391883 h 804145"/>
              <a:gd name="connsiteX64" fmla="*/ 245476 w 781556"/>
              <a:gd name="connsiteY64" fmla="*/ 384739 h 804145"/>
              <a:gd name="connsiteX65" fmla="*/ 243094 w 781556"/>
              <a:gd name="connsiteY65" fmla="*/ 377596 h 804145"/>
              <a:gd name="connsiteX66" fmla="*/ 264525 w 781556"/>
              <a:gd name="connsiteY66" fmla="*/ 360927 h 804145"/>
              <a:gd name="connsiteX67" fmla="*/ 247857 w 781556"/>
              <a:gd name="connsiteY67" fmla="*/ 334733 h 804145"/>
              <a:gd name="connsiteX68" fmla="*/ 245476 w 781556"/>
              <a:gd name="connsiteY68" fmla="*/ 308539 h 804145"/>
              <a:gd name="connsiteX69" fmla="*/ 231188 w 781556"/>
              <a:gd name="connsiteY69" fmla="*/ 289489 h 804145"/>
              <a:gd name="connsiteX70" fmla="*/ 221663 w 781556"/>
              <a:gd name="connsiteY70" fmla="*/ 272821 h 804145"/>
              <a:gd name="connsiteX71" fmla="*/ 209756 w 781556"/>
              <a:gd name="connsiteY71" fmla="*/ 253770 h 804145"/>
              <a:gd name="connsiteX72" fmla="*/ 190707 w 781556"/>
              <a:gd name="connsiteY72" fmla="*/ 253771 h 804145"/>
              <a:gd name="connsiteX73" fmla="*/ 185944 w 781556"/>
              <a:gd name="connsiteY73" fmla="*/ 234721 h 804145"/>
              <a:gd name="connsiteX74" fmla="*/ 183563 w 781556"/>
              <a:gd name="connsiteY74" fmla="*/ 227577 h 804145"/>
              <a:gd name="connsiteX75" fmla="*/ 176419 w 781556"/>
              <a:gd name="connsiteY75" fmla="*/ 225196 h 804145"/>
              <a:gd name="connsiteX76" fmla="*/ 162132 w 781556"/>
              <a:gd name="connsiteY76" fmla="*/ 218052 h 804145"/>
              <a:gd name="connsiteX77" fmla="*/ 154988 w 781556"/>
              <a:gd name="connsiteY77" fmla="*/ 213289 h 804145"/>
              <a:gd name="connsiteX78" fmla="*/ 145463 w 781556"/>
              <a:gd name="connsiteY78" fmla="*/ 208527 h 804145"/>
              <a:gd name="connsiteX79" fmla="*/ 138319 w 781556"/>
              <a:gd name="connsiteY79" fmla="*/ 203764 h 804145"/>
              <a:gd name="connsiteX80" fmla="*/ 131176 w 781556"/>
              <a:gd name="connsiteY80" fmla="*/ 196621 h 804145"/>
              <a:gd name="connsiteX81" fmla="*/ 121651 w 781556"/>
              <a:gd name="connsiteY81" fmla="*/ 194239 h 804145"/>
              <a:gd name="connsiteX82" fmla="*/ 114507 w 781556"/>
              <a:gd name="connsiteY82" fmla="*/ 189477 h 804145"/>
              <a:gd name="connsiteX83" fmla="*/ 107363 w 781556"/>
              <a:gd name="connsiteY83" fmla="*/ 182333 h 804145"/>
              <a:gd name="connsiteX84" fmla="*/ 109744 w 781556"/>
              <a:gd name="connsiteY84" fmla="*/ 156140 h 804145"/>
              <a:gd name="connsiteX85" fmla="*/ 88313 w 781556"/>
              <a:gd name="connsiteY85" fmla="*/ 137090 h 804145"/>
              <a:gd name="connsiteX86" fmla="*/ 66882 w 781556"/>
              <a:gd name="connsiteY86" fmla="*/ 120421 h 804145"/>
              <a:gd name="connsiteX87" fmla="*/ 19257 w 781556"/>
              <a:gd name="connsiteY87" fmla="*/ 108514 h 804145"/>
              <a:gd name="connsiteX88" fmla="*/ 9731 w 781556"/>
              <a:gd name="connsiteY88" fmla="*/ 89464 h 804145"/>
              <a:gd name="connsiteX89" fmla="*/ 207 w 781556"/>
              <a:gd name="connsiteY89" fmla="*/ 63271 h 804145"/>
              <a:gd name="connsiteX90" fmla="*/ 4969 w 781556"/>
              <a:gd name="connsiteY90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62169 w 781556"/>
              <a:gd name="connsiteY16" fmla="*/ 399027 h 804145"/>
              <a:gd name="connsiteX17" fmla="*/ 514557 w 781556"/>
              <a:gd name="connsiteY17" fmla="*/ 396645 h 804145"/>
              <a:gd name="connsiteX18" fmla="*/ 533607 w 781556"/>
              <a:gd name="connsiteY18" fmla="*/ 451414 h 804145"/>
              <a:gd name="connsiteX19" fmla="*/ 571706 w 781556"/>
              <a:gd name="connsiteY19" fmla="*/ 496658 h 804145"/>
              <a:gd name="connsiteX20" fmla="*/ 524082 w 781556"/>
              <a:gd name="connsiteY20" fmla="*/ 522852 h 804145"/>
              <a:gd name="connsiteX21" fmla="*/ 559801 w 781556"/>
              <a:gd name="connsiteY21" fmla="*/ 527614 h 804145"/>
              <a:gd name="connsiteX22" fmla="*/ 593138 w 781556"/>
              <a:gd name="connsiteY22" fmla="*/ 534758 h 804145"/>
              <a:gd name="connsiteX23" fmla="*/ 600282 w 781556"/>
              <a:gd name="connsiteY23" fmla="*/ 539521 h 804145"/>
              <a:gd name="connsiteX24" fmla="*/ 612188 w 781556"/>
              <a:gd name="connsiteY24" fmla="*/ 541902 h 804145"/>
              <a:gd name="connsiteX25" fmla="*/ 619332 w 781556"/>
              <a:gd name="connsiteY25" fmla="*/ 544283 h 804145"/>
              <a:gd name="connsiteX26" fmla="*/ 643144 w 781556"/>
              <a:gd name="connsiteY26" fmla="*/ 549046 h 804145"/>
              <a:gd name="connsiteX27" fmla="*/ 640763 w 781556"/>
              <a:gd name="connsiteY27" fmla="*/ 560952 h 804145"/>
              <a:gd name="connsiteX28" fmla="*/ 657432 w 781556"/>
              <a:gd name="connsiteY28" fmla="*/ 577621 h 804145"/>
              <a:gd name="connsiteX29" fmla="*/ 659813 w 781556"/>
              <a:gd name="connsiteY29" fmla="*/ 584764 h 804145"/>
              <a:gd name="connsiteX30" fmla="*/ 709819 w 781556"/>
              <a:gd name="connsiteY30" fmla="*/ 584764 h 804145"/>
              <a:gd name="connsiteX31" fmla="*/ 752682 w 781556"/>
              <a:gd name="connsiteY31" fmla="*/ 608578 h 804145"/>
              <a:gd name="connsiteX32" fmla="*/ 762206 w 781556"/>
              <a:gd name="connsiteY32" fmla="*/ 689540 h 804145"/>
              <a:gd name="connsiteX33" fmla="*/ 764588 w 781556"/>
              <a:gd name="connsiteY33" fmla="*/ 722876 h 804145"/>
              <a:gd name="connsiteX34" fmla="*/ 771732 w 781556"/>
              <a:gd name="connsiteY34" fmla="*/ 760977 h 804145"/>
              <a:gd name="connsiteX35" fmla="*/ 774114 w 781556"/>
              <a:gd name="connsiteY35" fmla="*/ 801458 h 804145"/>
              <a:gd name="connsiteX36" fmla="*/ 669338 w 781556"/>
              <a:gd name="connsiteY36" fmla="*/ 801458 h 804145"/>
              <a:gd name="connsiteX37" fmla="*/ 607426 w 781556"/>
              <a:gd name="connsiteY37" fmla="*/ 777645 h 804145"/>
              <a:gd name="connsiteX38" fmla="*/ 566944 w 781556"/>
              <a:gd name="connsiteY38" fmla="*/ 751452 h 804145"/>
              <a:gd name="connsiteX39" fmla="*/ 524083 w 781556"/>
              <a:gd name="connsiteY39" fmla="*/ 710971 h 804145"/>
              <a:gd name="connsiteX40" fmla="*/ 495507 w 781556"/>
              <a:gd name="connsiteY40" fmla="*/ 672871 h 804145"/>
              <a:gd name="connsiteX41" fmla="*/ 476457 w 781556"/>
              <a:gd name="connsiteY41" fmla="*/ 663346 h 804145"/>
              <a:gd name="connsiteX42" fmla="*/ 462169 w 781556"/>
              <a:gd name="connsiteY42" fmla="*/ 658583 h 804145"/>
              <a:gd name="connsiteX43" fmla="*/ 447882 w 781556"/>
              <a:gd name="connsiteY43" fmla="*/ 646677 h 804145"/>
              <a:gd name="connsiteX44" fmla="*/ 435976 w 781556"/>
              <a:gd name="connsiteY44" fmla="*/ 644296 h 804145"/>
              <a:gd name="connsiteX45" fmla="*/ 419307 w 781556"/>
              <a:gd name="connsiteY45" fmla="*/ 632389 h 804145"/>
              <a:gd name="connsiteX46" fmla="*/ 385969 w 781556"/>
              <a:gd name="connsiteY46" fmla="*/ 625246 h 804145"/>
              <a:gd name="connsiteX47" fmla="*/ 374063 w 781556"/>
              <a:gd name="connsiteY47" fmla="*/ 620483 h 804145"/>
              <a:gd name="connsiteX48" fmla="*/ 359776 w 781556"/>
              <a:gd name="connsiteY48" fmla="*/ 615721 h 804145"/>
              <a:gd name="connsiteX49" fmla="*/ 350251 w 781556"/>
              <a:gd name="connsiteY49" fmla="*/ 606196 h 804145"/>
              <a:gd name="connsiteX50" fmla="*/ 333582 w 781556"/>
              <a:gd name="connsiteY50" fmla="*/ 587146 h 804145"/>
              <a:gd name="connsiteX51" fmla="*/ 331201 w 781556"/>
              <a:gd name="connsiteY51" fmla="*/ 577621 h 804145"/>
              <a:gd name="connsiteX52" fmla="*/ 326438 w 781556"/>
              <a:gd name="connsiteY52" fmla="*/ 563333 h 804145"/>
              <a:gd name="connsiteX53" fmla="*/ 321676 w 781556"/>
              <a:gd name="connsiteY53" fmla="*/ 544283 h 804145"/>
              <a:gd name="connsiteX54" fmla="*/ 316913 w 781556"/>
              <a:gd name="connsiteY54" fmla="*/ 484752 h 804145"/>
              <a:gd name="connsiteX55" fmla="*/ 314532 w 781556"/>
              <a:gd name="connsiteY55" fmla="*/ 475227 h 804145"/>
              <a:gd name="connsiteX56" fmla="*/ 309769 w 781556"/>
              <a:gd name="connsiteY56" fmla="*/ 456177 h 804145"/>
              <a:gd name="connsiteX57" fmla="*/ 305007 w 781556"/>
              <a:gd name="connsiteY57" fmla="*/ 449033 h 804145"/>
              <a:gd name="connsiteX58" fmla="*/ 302626 w 781556"/>
              <a:gd name="connsiteY58" fmla="*/ 441889 h 804145"/>
              <a:gd name="connsiteX59" fmla="*/ 293101 w 781556"/>
              <a:gd name="connsiteY59" fmla="*/ 425221 h 804145"/>
              <a:gd name="connsiteX60" fmla="*/ 278813 w 781556"/>
              <a:gd name="connsiteY60" fmla="*/ 410933 h 804145"/>
              <a:gd name="connsiteX61" fmla="*/ 264526 w 781556"/>
              <a:gd name="connsiteY61" fmla="*/ 401408 h 804145"/>
              <a:gd name="connsiteX62" fmla="*/ 250238 w 781556"/>
              <a:gd name="connsiteY62" fmla="*/ 391883 h 804145"/>
              <a:gd name="connsiteX63" fmla="*/ 245476 w 781556"/>
              <a:gd name="connsiteY63" fmla="*/ 384739 h 804145"/>
              <a:gd name="connsiteX64" fmla="*/ 243094 w 781556"/>
              <a:gd name="connsiteY64" fmla="*/ 377596 h 804145"/>
              <a:gd name="connsiteX65" fmla="*/ 264525 w 781556"/>
              <a:gd name="connsiteY65" fmla="*/ 360927 h 804145"/>
              <a:gd name="connsiteX66" fmla="*/ 247857 w 781556"/>
              <a:gd name="connsiteY66" fmla="*/ 334733 h 804145"/>
              <a:gd name="connsiteX67" fmla="*/ 245476 w 781556"/>
              <a:gd name="connsiteY67" fmla="*/ 308539 h 804145"/>
              <a:gd name="connsiteX68" fmla="*/ 231188 w 781556"/>
              <a:gd name="connsiteY68" fmla="*/ 289489 h 804145"/>
              <a:gd name="connsiteX69" fmla="*/ 221663 w 781556"/>
              <a:gd name="connsiteY69" fmla="*/ 272821 h 804145"/>
              <a:gd name="connsiteX70" fmla="*/ 209756 w 781556"/>
              <a:gd name="connsiteY70" fmla="*/ 253770 h 804145"/>
              <a:gd name="connsiteX71" fmla="*/ 190707 w 781556"/>
              <a:gd name="connsiteY71" fmla="*/ 253771 h 804145"/>
              <a:gd name="connsiteX72" fmla="*/ 185944 w 781556"/>
              <a:gd name="connsiteY72" fmla="*/ 234721 h 804145"/>
              <a:gd name="connsiteX73" fmla="*/ 183563 w 781556"/>
              <a:gd name="connsiteY73" fmla="*/ 227577 h 804145"/>
              <a:gd name="connsiteX74" fmla="*/ 176419 w 781556"/>
              <a:gd name="connsiteY74" fmla="*/ 225196 h 804145"/>
              <a:gd name="connsiteX75" fmla="*/ 162132 w 781556"/>
              <a:gd name="connsiteY75" fmla="*/ 218052 h 804145"/>
              <a:gd name="connsiteX76" fmla="*/ 154988 w 781556"/>
              <a:gd name="connsiteY76" fmla="*/ 213289 h 804145"/>
              <a:gd name="connsiteX77" fmla="*/ 145463 w 781556"/>
              <a:gd name="connsiteY77" fmla="*/ 208527 h 804145"/>
              <a:gd name="connsiteX78" fmla="*/ 138319 w 781556"/>
              <a:gd name="connsiteY78" fmla="*/ 203764 h 804145"/>
              <a:gd name="connsiteX79" fmla="*/ 131176 w 781556"/>
              <a:gd name="connsiteY79" fmla="*/ 196621 h 804145"/>
              <a:gd name="connsiteX80" fmla="*/ 121651 w 781556"/>
              <a:gd name="connsiteY80" fmla="*/ 194239 h 804145"/>
              <a:gd name="connsiteX81" fmla="*/ 114507 w 781556"/>
              <a:gd name="connsiteY81" fmla="*/ 189477 h 804145"/>
              <a:gd name="connsiteX82" fmla="*/ 107363 w 781556"/>
              <a:gd name="connsiteY82" fmla="*/ 182333 h 804145"/>
              <a:gd name="connsiteX83" fmla="*/ 109744 w 781556"/>
              <a:gd name="connsiteY83" fmla="*/ 156140 h 804145"/>
              <a:gd name="connsiteX84" fmla="*/ 88313 w 781556"/>
              <a:gd name="connsiteY84" fmla="*/ 137090 h 804145"/>
              <a:gd name="connsiteX85" fmla="*/ 66882 w 781556"/>
              <a:gd name="connsiteY85" fmla="*/ 120421 h 804145"/>
              <a:gd name="connsiteX86" fmla="*/ 19257 w 781556"/>
              <a:gd name="connsiteY86" fmla="*/ 108514 h 804145"/>
              <a:gd name="connsiteX87" fmla="*/ 9731 w 781556"/>
              <a:gd name="connsiteY87" fmla="*/ 89464 h 804145"/>
              <a:gd name="connsiteX88" fmla="*/ 207 w 781556"/>
              <a:gd name="connsiteY88" fmla="*/ 63271 h 804145"/>
              <a:gd name="connsiteX89" fmla="*/ 4969 w 781556"/>
              <a:gd name="connsiteY89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62169 w 781556"/>
              <a:gd name="connsiteY15" fmla="*/ 399027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59801 w 781556"/>
              <a:gd name="connsiteY19" fmla="*/ 527614 h 804145"/>
              <a:gd name="connsiteX20" fmla="*/ 593138 w 781556"/>
              <a:gd name="connsiteY20" fmla="*/ 534758 h 804145"/>
              <a:gd name="connsiteX21" fmla="*/ 600282 w 781556"/>
              <a:gd name="connsiteY21" fmla="*/ 539521 h 804145"/>
              <a:gd name="connsiteX22" fmla="*/ 612188 w 781556"/>
              <a:gd name="connsiteY22" fmla="*/ 541902 h 804145"/>
              <a:gd name="connsiteX23" fmla="*/ 619332 w 781556"/>
              <a:gd name="connsiteY23" fmla="*/ 544283 h 804145"/>
              <a:gd name="connsiteX24" fmla="*/ 643144 w 781556"/>
              <a:gd name="connsiteY24" fmla="*/ 549046 h 804145"/>
              <a:gd name="connsiteX25" fmla="*/ 640763 w 781556"/>
              <a:gd name="connsiteY25" fmla="*/ 560952 h 804145"/>
              <a:gd name="connsiteX26" fmla="*/ 657432 w 781556"/>
              <a:gd name="connsiteY26" fmla="*/ 577621 h 804145"/>
              <a:gd name="connsiteX27" fmla="*/ 659813 w 781556"/>
              <a:gd name="connsiteY27" fmla="*/ 584764 h 804145"/>
              <a:gd name="connsiteX28" fmla="*/ 709819 w 781556"/>
              <a:gd name="connsiteY28" fmla="*/ 584764 h 804145"/>
              <a:gd name="connsiteX29" fmla="*/ 752682 w 781556"/>
              <a:gd name="connsiteY29" fmla="*/ 608578 h 804145"/>
              <a:gd name="connsiteX30" fmla="*/ 762206 w 781556"/>
              <a:gd name="connsiteY30" fmla="*/ 689540 h 804145"/>
              <a:gd name="connsiteX31" fmla="*/ 764588 w 781556"/>
              <a:gd name="connsiteY31" fmla="*/ 722876 h 804145"/>
              <a:gd name="connsiteX32" fmla="*/ 771732 w 781556"/>
              <a:gd name="connsiteY32" fmla="*/ 760977 h 804145"/>
              <a:gd name="connsiteX33" fmla="*/ 774114 w 781556"/>
              <a:gd name="connsiteY33" fmla="*/ 801458 h 804145"/>
              <a:gd name="connsiteX34" fmla="*/ 669338 w 781556"/>
              <a:gd name="connsiteY34" fmla="*/ 801458 h 804145"/>
              <a:gd name="connsiteX35" fmla="*/ 607426 w 781556"/>
              <a:gd name="connsiteY35" fmla="*/ 777645 h 804145"/>
              <a:gd name="connsiteX36" fmla="*/ 566944 w 781556"/>
              <a:gd name="connsiteY36" fmla="*/ 751452 h 804145"/>
              <a:gd name="connsiteX37" fmla="*/ 524083 w 781556"/>
              <a:gd name="connsiteY37" fmla="*/ 710971 h 804145"/>
              <a:gd name="connsiteX38" fmla="*/ 495507 w 781556"/>
              <a:gd name="connsiteY38" fmla="*/ 672871 h 804145"/>
              <a:gd name="connsiteX39" fmla="*/ 476457 w 781556"/>
              <a:gd name="connsiteY39" fmla="*/ 663346 h 804145"/>
              <a:gd name="connsiteX40" fmla="*/ 462169 w 781556"/>
              <a:gd name="connsiteY40" fmla="*/ 658583 h 804145"/>
              <a:gd name="connsiteX41" fmla="*/ 447882 w 781556"/>
              <a:gd name="connsiteY41" fmla="*/ 646677 h 804145"/>
              <a:gd name="connsiteX42" fmla="*/ 435976 w 781556"/>
              <a:gd name="connsiteY42" fmla="*/ 644296 h 804145"/>
              <a:gd name="connsiteX43" fmla="*/ 419307 w 781556"/>
              <a:gd name="connsiteY43" fmla="*/ 632389 h 804145"/>
              <a:gd name="connsiteX44" fmla="*/ 385969 w 781556"/>
              <a:gd name="connsiteY44" fmla="*/ 625246 h 804145"/>
              <a:gd name="connsiteX45" fmla="*/ 374063 w 781556"/>
              <a:gd name="connsiteY45" fmla="*/ 620483 h 804145"/>
              <a:gd name="connsiteX46" fmla="*/ 359776 w 781556"/>
              <a:gd name="connsiteY46" fmla="*/ 615721 h 804145"/>
              <a:gd name="connsiteX47" fmla="*/ 350251 w 781556"/>
              <a:gd name="connsiteY47" fmla="*/ 606196 h 804145"/>
              <a:gd name="connsiteX48" fmla="*/ 333582 w 781556"/>
              <a:gd name="connsiteY48" fmla="*/ 587146 h 804145"/>
              <a:gd name="connsiteX49" fmla="*/ 331201 w 781556"/>
              <a:gd name="connsiteY49" fmla="*/ 577621 h 804145"/>
              <a:gd name="connsiteX50" fmla="*/ 326438 w 781556"/>
              <a:gd name="connsiteY50" fmla="*/ 563333 h 804145"/>
              <a:gd name="connsiteX51" fmla="*/ 321676 w 781556"/>
              <a:gd name="connsiteY51" fmla="*/ 544283 h 804145"/>
              <a:gd name="connsiteX52" fmla="*/ 316913 w 781556"/>
              <a:gd name="connsiteY52" fmla="*/ 484752 h 804145"/>
              <a:gd name="connsiteX53" fmla="*/ 314532 w 781556"/>
              <a:gd name="connsiteY53" fmla="*/ 475227 h 804145"/>
              <a:gd name="connsiteX54" fmla="*/ 309769 w 781556"/>
              <a:gd name="connsiteY54" fmla="*/ 456177 h 804145"/>
              <a:gd name="connsiteX55" fmla="*/ 305007 w 781556"/>
              <a:gd name="connsiteY55" fmla="*/ 449033 h 804145"/>
              <a:gd name="connsiteX56" fmla="*/ 302626 w 781556"/>
              <a:gd name="connsiteY56" fmla="*/ 441889 h 804145"/>
              <a:gd name="connsiteX57" fmla="*/ 293101 w 781556"/>
              <a:gd name="connsiteY57" fmla="*/ 425221 h 804145"/>
              <a:gd name="connsiteX58" fmla="*/ 278813 w 781556"/>
              <a:gd name="connsiteY58" fmla="*/ 410933 h 804145"/>
              <a:gd name="connsiteX59" fmla="*/ 264526 w 781556"/>
              <a:gd name="connsiteY59" fmla="*/ 401408 h 804145"/>
              <a:gd name="connsiteX60" fmla="*/ 250238 w 781556"/>
              <a:gd name="connsiteY60" fmla="*/ 391883 h 804145"/>
              <a:gd name="connsiteX61" fmla="*/ 245476 w 781556"/>
              <a:gd name="connsiteY61" fmla="*/ 384739 h 804145"/>
              <a:gd name="connsiteX62" fmla="*/ 243094 w 781556"/>
              <a:gd name="connsiteY62" fmla="*/ 377596 h 804145"/>
              <a:gd name="connsiteX63" fmla="*/ 264525 w 781556"/>
              <a:gd name="connsiteY63" fmla="*/ 360927 h 804145"/>
              <a:gd name="connsiteX64" fmla="*/ 247857 w 781556"/>
              <a:gd name="connsiteY64" fmla="*/ 334733 h 804145"/>
              <a:gd name="connsiteX65" fmla="*/ 245476 w 781556"/>
              <a:gd name="connsiteY65" fmla="*/ 308539 h 804145"/>
              <a:gd name="connsiteX66" fmla="*/ 231188 w 781556"/>
              <a:gd name="connsiteY66" fmla="*/ 289489 h 804145"/>
              <a:gd name="connsiteX67" fmla="*/ 221663 w 781556"/>
              <a:gd name="connsiteY67" fmla="*/ 272821 h 804145"/>
              <a:gd name="connsiteX68" fmla="*/ 209756 w 781556"/>
              <a:gd name="connsiteY68" fmla="*/ 253770 h 804145"/>
              <a:gd name="connsiteX69" fmla="*/ 190707 w 781556"/>
              <a:gd name="connsiteY69" fmla="*/ 253771 h 804145"/>
              <a:gd name="connsiteX70" fmla="*/ 185944 w 781556"/>
              <a:gd name="connsiteY70" fmla="*/ 234721 h 804145"/>
              <a:gd name="connsiteX71" fmla="*/ 183563 w 781556"/>
              <a:gd name="connsiteY71" fmla="*/ 227577 h 804145"/>
              <a:gd name="connsiteX72" fmla="*/ 176419 w 781556"/>
              <a:gd name="connsiteY72" fmla="*/ 225196 h 804145"/>
              <a:gd name="connsiteX73" fmla="*/ 162132 w 781556"/>
              <a:gd name="connsiteY73" fmla="*/ 218052 h 804145"/>
              <a:gd name="connsiteX74" fmla="*/ 154988 w 781556"/>
              <a:gd name="connsiteY74" fmla="*/ 213289 h 804145"/>
              <a:gd name="connsiteX75" fmla="*/ 145463 w 781556"/>
              <a:gd name="connsiteY75" fmla="*/ 208527 h 804145"/>
              <a:gd name="connsiteX76" fmla="*/ 138319 w 781556"/>
              <a:gd name="connsiteY76" fmla="*/ 203764 h 804145"/>
              <a:gd name="connsiteX77" fmla="*/ 131176 w 781556"/>
              <a:gd name="connsiteY77" fmla="*/ 196621 h 804145"/>
              <a:gd name="connsiteX78" fmla="*/ 121651 w 781556"/>
              <a:gd name="connsiteY78" fmla="*/ 194239 h 804145"/>
              <a:gd name="connsiteX79" fmla="*/ 114507 w 781556"/>
              <a:gd name="connsiteY79" fmla="*/ 189477 h 804145"/>
              <a:gd name="connsiteX80" fmla="*/ 107363 w 781556"/>
              <a:gd name="connsiteY80" fmla="*/ 182333 h 804145"/>
              <a:gd name="connsiteX81" fmla="*/ 109744 w 781556"/>
              <a:gd name="connsiteY81" fmla="*/ 156140 h 804145"/>
              <a:gd name="connsiteX82" fmla="*/ 88313 w 781556"/>
              <a:gd name="connsiteY82" fmla="*/ 137090 h 804145"/>
              <a:gd name="connsiteX83" fmla="*/ 66882 w 781556"/>
              <a:gd name="connsiteY83" fmla="*/ 120421 h 804145"/>
              <a:gd name="connsiteX84" fmla="*/ 19257 w 781556"/>
              <a:gd name="connsiteY84" fmla="*/ 108514 h 804145"/>
              <a:gd name="connsiteX85" fmla="*/ 9731 w 781556"/>
              <a:gd name="connsiteY85" fmla="*/ 89464 h 804145"/>
              <a:gd name="connsiteX86" fmla="*/ 207 w 781556"/>
              <a:gd name="connsiteY86" fmla="*/ 63271 h 804145"/>
              <a:gd name="connsiteX87" fmla="*/ 4969 w 781556"/>
              <a:gd name="connsiteY87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3120 w 781556"/>
              <a:gd name="connsiteY13" fmla="*/ 337114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764588 w 824118"/>
              <a:gd name="connsiteY30" fmla="*/ 722876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97926 w 824118"/>
              <a:gd name="connsiteY31" fmla="*/ 772883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709819 w 824118"/>
              <a:gd name="connsiteY26" fmla="*/ 584764 h 804145"/>
              <a:gd name="connsiteX27" fmla="*/ 752682 w 824118"/>
              <a:gd name="connsiteY27" fmla="*/ 608578 h 804145"/>
              <a:gd name="connsiteX28" fmla="*/ 824118 w 824118"/>
              <a:gd name="connsiteY28" fmla="*/ 684778 h 804145"/>
              <a:gd name="connsiteX29" fmla="*/ 807451 w 824118"/>
              <a:gd name="connsiteY29" fmla="*/ 732401 h 804145"/>
              <a:gd name="connsiteX30" fmla="*/ 797926 w 824118"/>
              <a:gd name="connsiteY30" fmla="*/ 772883 h 804145"/>
              <a:gd name="connsiteX31" fmla="*/ 774114 w 824118"/>
              <a:gd name="connsiteY31" fmla="*/ 801458 h 804145"/>
              <a:gd name="connsiteX32" fmla="*/ 669338 w 824118"/>
              <a:gd name="connsiteY32" fmla="*/ 801458 h 804145"/>
              <a:gd name="connsiteX33" fmla="*/ 607426 w 824118"/>
              <a:gd name="connsiteY33" fmla="*/ 777645 h 804145"/>
              <a:gd name="connsiteX34" fmla="*/ 566944 w 824118"/>
              <a:gd name="connsiteY34" fmla="*/ 751452 h 804145"/>
              <a:gd name="connsiteX35" fmla="*/ 524083 w 824118"/>
              <a:gd name="connsiteY35" fmla="*/ 710971 h 804145"/>
              <a:gd name="connsiteX36" fmla="*/ 495507 w 824118"/>
              <a:gd name="connsiteY36" fmla="*/ 672871 h 804145"/>
              <a:gd name="connsiteX37" fmla="*/ 476457 w 824118"/>
              <a:gd name="connsiteY37" fmla="*/ 663346 h 804145"/>
              <a:gd name="connsiteX38" fmla="*/ 462169 w 824118"/>
              <a:gd name="connsiteY38" fmla="*/ 658583 h 804145"/>
              <a:gd name="connsiteX39" fmla="*/ 447882 w 824118"/>
              <a:gd name="connsiteY39" fmla="*/ 646677 h 804145"/>
              <a:gd name="connsiteX40" fmla="*/ 435976 w 824118"/>
              <a:gd name="connsiteY40" fmla="*/ 644296 h 804145"/>
              <a:gd name="connsiteX41" fmla="*/ 419307 w 824118"/>
              <a:gd name="connsiteY41" fmla="*/ 632389 h 804145"/>
              <a:gd name="connsiteX42" fmla="*/ 385969 w 824118"/>
              <a:gd name="connsiteY42" fmla="*/ 625246 h 804145"/>
              <a:gd name="connsiteX43" fmla="*/ 374063 w 824118"/>
              <a:gd name="connsiteY43" fmla="*/ 620483 h 804145"/>
              <a:gd name="connsiteX44" fmla="*/ 359776 w 824118"/>
              <a:gd name="connsiteY44" fmla="*/ 615721 h 804145"/>
              <a:gd name="connsiteX45" fmla="*/ 350251 w 824118"/>
              <a:gd name="connsiteY45" fmla="*/ 606196 h 804145"/>
              <a:gd name="connsiteX46" fmla="*/ 333582 w 824118"/>
              <a:gd name="connsiteY46" fmla="*/ 587146 h 804145"/>
              <a:gd name="connsiteX47" fmla="*/ 331201 w 824118"/>
              <a:gd name="connsiteY47" fmla="*/ 577621 h 804145"/>
              <a:gd name="connsiteX48" fmla="*/ 326438 w 824118"/>
              <a:gd name="connsiteY48" fmla="*/ 563333 h 804145"/>
              <a:gd name="connsiteX49" fmla="*/ 321676 w 824118"/>
              <a:gd name="connsiteY49" fmla="*/ 544283 h 804145"/>
              <a:gd name="connsiteX50" fmla="*/ 316913 w 824118"/>
              <a:gd name="connsiteY50" fmla="*/ 484752 h 804145"/>
              <a:gd name="connsiteX51" fmla="*/ 314532 w 824118"/>
              <a:gd name="connsiteY51" fmla="*/ 475227 h 804145"/>
              <a:gd name="connsiteX52" fmla="*/ 309769 w 824118"/>
              <a:gd name="connsiteY52" fmla="*/ 456177 h 804145"/>
              <a:gd name="connsiteX53" fmla="*/ 305007 w 824118"/>
              <a:gd name="connsiteY53" fmla="*/ 449033 h 804145"/>
              <a:gd name="connsiteX54" fmla="*/ 302626 w 824118"/>
              <a:gd name="connsiteY54" fmla="*/ 441889 h 804145"/>
              <a:gd name="connsiteX55" fmla="*/ 293101 w 824118"/>
              <a:gd name="connsiteY55" fmla="*/ 425221 h 804145"/>
              <a:gd name="connsiteX56" fmla="*/ 278813 w 824118"/>
              <a:gd name="connsiteY56" fmla="*/ 410933 h 804145"/>
              <a:gd name="connsiteX57" fmla="*/ 264526 w 824118"/>
              <a:gd name="connsiteY57" fmla="*/ 401408 h 804145"/>
              <a:gd name="connsiteX58" fmla="*/ 250238 w 824118"/>
              <a:gd name="connsiteY58" fmla="*/ 391883 h 804145"/>
              <a:gd name="connsiteX59" fmla="*/ 245476 w 824118"/>
              <a:gd name="connsiteY59" fmla="*/ 384739 h 804145"/>
              <a:gd name="connsiteX60" fmla="*/ 243094 w 824118"/>
              <a:gd name="connsiteY60" fmla="*/ 377596 h 804145"/>
              <a:gd name="connsiteX61" fmla="*/ 264525 w 824118"/>
              <a:gd name="connsiteY61" fmla="*/ 360927 h 804145"/>
              <a:gd name="connsiteX62" fmla="*/ 247857 w 824118"/>
              <a:gd name="connsiteY62" fmla="*/ 334733 h 804145"/>
              <a:gd name="connsiteX63" fmla="*/ 245476 w 824118"/>
              <a:gd name="connsiteY63" fmla="*/ 308539 h 804145"/>
              <a:gd name="connsiteX64" fmla="*/ 231188 w 824118"/>
              <a:gd name="connsiteY64" fmla="*/ 289489 h 804145"/>
              <a:gd name="connsiteX65" fmla="*/ 221663 w 824118"/>
              <a:gd name="connsiteY65" fmla="*/ 272821 h 804145"/>
              <a:gd name="connsiteX66" fmla="*/ 209756 w 824118"/>
              <a:gd name="connsiteY66" fmla="*/ 253770 h 804145"/>
              <a:gd name="connsiteX67" fmla="*/ 190707 w 824118"/>
              <a:gd name="connsiteY67" fmla="*/ 253771 h 804145"/>
              <a:gd name="connsiteX68" fmla="*/ 185944 w 824118"/>
              <a:gd name="connsiteY68" fmla="*/ 234721 h 804145"/>
              <a:gd name="connsiteX69" fmla="*/ 183563 w 824118"/>
              <a:gd name="connsiteY69" fmla="*/ 227577 h 804145"/>
              <a:gd name="connsiteX70" fmla="*/ 176419 w 824118"/>
              <a:gd name="connsiteY70" fmla="*/ 225196 h 804145"/>
              <a:gd name="connsiteX71" fmla="*/ 162132 w 824118"/>
              <a:gd name="connsiteY71" fmla="*/ 218052 h 804145"/>
              <a:gd name="connsiteX72" fmla="*/ 154988 w 824118"/>
              <a:gd name="connsiteY72" fmla="*/ 213289 h 804145"/>
              <a:gd name="connsiteX73" fmla="*/ 145463 w 824118"/>
              <a:gd name="connsiteY73" fmla="*/ 208527 h 804145"/>
              <a:gd name="connsiteX74" fmla="*/ 138319 w 824118"/>
              <a:gd name="connsiteY74" fmla="*/ 203764 h 804145"/>
              <a:gd name="connsiteX75" fmla="*/ 131176 w 824118"/>
              <a:gd name="connsiteY75" fmla="*/ 196621 h 804145"/>
              <a:gd name="connsiteX76" fmla="*/ 121651 w 824118"/>
              <a:gd name="connsiteY76" fmla="*/ 194239 h 804145"/>
              <a:gd name="connsiteX77" fmla="*/ 114507 w 824118"/>
              <a:gd name="connsiteY77" fmla="*/ 189477 h 804145"/>
              <a:gd name="connsiteX78" fmla="*/ 107363 w 824118"/>
              <a:gd name="connsiteY78" fmla="*/ 182333 h 804145"/>
              <a:gd name="connsiteX79" fmla="*/ 109744 w 824118"/>
              <a:gd name="connsiteY79" fmla="*/ 156140 h 804145"/>
              <a:gd name="connsiteX80" fmla="*/ 88313 w 824118"/>
              <a:gd name="connsiteY80" fmla="*/ 137090 h 804145"/>
              <a:gd name="connsiteX81" fmla="*/ 66882 w 824118"/>
              <a:gd name="connsiteY81" fmla="*/ 120421 h 804145"/>
              <a:gd name="connsiteX82" fmla="*/ 19257 w 824118"/>
              <a:gd name="connsiteY82" fmla="*/ 108514 h 804145"/>
              <a:gd name="connsiteX83" fmla="*/ 9731 w 824118"/>
              <a:gd name="connsiteY83" fmla="*/ 89464 h 804145"/>
              <a:gd name="connsiteX84" fmla="*/ 207 w 824118"/>
              <a:gd name="connsiteY84" fmla="*/ 63271 h 804145"/>
              <a:gd name="connsiteX85" fmla="*/ 4969 w 824118"/>
              <a:gd name="connsiteY85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57432 w 824118"/>
              <a:gd name="connsiteY24" fmla="*/ 577621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9744 w 824118"/>
              <a:gd name="connsiteY77" fmla="*/ 156140 h 804145"/>
              <a:gd name="connsiteX78" fmla="*/ 88313 w 824118"/>
              <a:gd name="connsiteY78" fmla="*/ 137090 h 804145"/>
              <a:gd name="connsiteX79" fmla="*/ 66882 w 824118"/>
              <a:gd name="connsiteY79" fmla="*/ 120421 h 804145"/>
              <a:gd name="connsiteX80" fmla="*/ 19257 w 824118"/>
              <a:gd name="connsiteY80" fmla="*/ 108514 h 804145"/>
              <a:gd name="connsiteX81" fmla="*/ 9731 w 824118"/>
              <a:gd name="connsiteY81" fmla="*/ 89464 h 804145"/>
              <a:gd name="connsiteX82" fmla="*/ 207 w 824118"/>
              <a:gd name="connsiteY82" fmla="*/ 63271 h 804145"/>
              <a:gd name="connsiteX83" fmla="*/ 4969 w 824118"/>
              <a:gd name="connsiteY83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09744 w 824118"/>
              <a:gd name="connsiteY76" fmla="*/ 156140 h 804145"/>
              <a:gd name="connsiteX77" fmla="*/ 88313 w 824118"/>
              <a:gd name="connsiteY77" fmla="*/ 137090 h 804145"/>
              <a:gd name="connsiteX78" fmla="*/ 66882 w 824118"/>
              <a:gd name="connsiteY78" fmla="*/ 120421 h 804145"/>
              <a:gd name="connsiteX79" fmla="*/ 19257 w 824118"/>
              <a:gd name="connsiteY79" fmla="*/ 108514 h 804145"/>
              <a:gd name="connsiteX80" fmla="*/ 9731 w 824118"/>
              <a:gd name="connsiteY80" fmla="*/ 89464 h 804145"/>
              <a:gd name="connsiteX81" fmla="*/ 207 w 824118"/>
              <a:gd name="connsiteY81" fmla="*/ 63271 h 804145"/>
              <a:gd name="connsiteX82" fmla="*/ 4969 w 824118"/>
              <a:gd name="connsiteY82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6882 w 824118"/>
              <a:gd name="connsiteY77" fmla="*/ 120421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2120 w 824118"/>
              <a:gd name="connsiteY77" fmla="*/ 132327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47857 w 824118"/>
              <a:gd name="connsiteY60" fmla="*/ 334733 h 804145"/>
              <a:gd name="connsiteX61" fmla="*/ 245476 w 824118"/>
              <a:gd name="connsiteY61" fmla="*/ 308539 h 804145"/>
              <a:gd name="connsiteX62" fmla="*/ 231188 w 824118"/>
              <a:gd name="connsiteY62" fmla="*/ 289489 h 804145"/>
              <a:gd name="connsiteX63" fmla="*/ 221663 w 824118"/>
              <a:gd name="connsiteY63" fmla="*/ 272821 h 804145"/>
              <a:gd name="connsiteX64" fmla="*/ 209756 w 824118"/>
              <a:gd name="connsiteY64" fmla="*/ 253770 h 804145"/>
              <a:gd name="connsiteX65" fmla="*/ 190707 w 824118"/>
              <a:gd name="connsiteY65" fmla="*/ 253771 h 804145"/>
              <a:gd name="connsiteX66" fmla="*/ 185944 w 824118"/>
              <a:gd name="connsiteY66" fmla="*/ 234721 h 804145"/>
              <a:gd name="connsiteX67" fmla="*/ 183563 w 824118"/>
              <a:gd name="connsiteY67" fmla="*/ 227577 h 804145"/>
              <a:gd name="connsiteX68" fmla="*/ 176419 w 824118"/>
              <a:gd name="connsiteY68" fmla="*/ 225196 h 804145"/>
              <a:gd name="connsiteX69" fmla="*/ 162132 w 824118"/>
              <a:gd name="connsiteY69" fmla="*/ 218052 h 804145"/>
              <a:gd name="connsiteX70" fmla="*/ 154988 w 824118"/>
              <a:gd name="connsiteY70" fmla="*/ 213289 h 804145"/>
              <a:gd name="connsiteX71" fmla="*/ 145463 w 824118"/>
              <a:gd name="connsiteY71" fmla="*/ 208527 h 804145"/>
              <a:gd name="connsiteX72" fmla="*/ 138319 w 824118"/>
              <a:gd name="connsiteY72" fmla="*/ 203764 h 804145"/>
              <a:gd name="connsiteX73" fmla="*/ 131176 w 824118"/>
              <a:gd name="connsiteY73" fmla="*/ 196621 h 804145"/>
              <a:gd name="connsiteX74" fmla="*/ 109744 w 824118"/>
              <a:gd name="connsiteY74" fmla="*/ 156140 h 804145"/>
              <a:gd name="connsiteX75" fmla="*/ 88313 w 824118"/>
              <a:gd name="connsiteY75" fmla="*/ 137090 h 804145"/>
              <a:gd name="connsiteX76" fmla="*/ 62120 w 824118"/>
              <a:gd name="connsiteY76" fmla="*/ 132327 h 804145"/>
              <a:gd name="connsiteX77" fmla="*/ 19257 w 824118"/>
              <a:gd name="connsiteY77" fmla="*/ 108514 h 804145"/>
              <a:gd name="connsiteX78" fmla="*/ 9731 w 824118"/>
              <a:gd name="connsiteY78" fmla="*/ 89464 h 804145"/>
              <a:gd name="connsiteX79" fmla="*/ 207 w 824118"/>
              <a:gd name="connsiteY79" fmla="*/ 63271 h 804145"/>
              <a:gd name="connsiteX80" fmla="*/ 4969 w 824118"/>
              <a:gd name="connsiteY80" fmla="*/ 39458 h 804145"/>
              <a:gd name="connsiteX0" fmla="*/ 4969 w 886237"/>
              <a:gd name="connsiteY0" fmla="*/ 39458 h 804145"/>
              <a:gd name="connsiteX1" fmla="*/ 19257 w 886237"/>
              <a:gd name="connsiteY1" fmla="*/ 1358 h 804145"/>
              <a:gd name="connsiteX2" fmla="*/ 62119 w 886237"/>
              <a:gd name="connsiteY2" fmla="*/ 6121 h 804145"/>
              <a:gd name="connsiteX3" fmla="*/ 95457 w 886237"/>
              <a:gd name="connsiteY3" fmla="*/ 25170 h 804145"/>
              <a:gd name="connsiteX4" fmla="*/ 126414 w 886237"/>
              <a:gd name="connsiteY4" fmla="*/ 32314 h 804145"/>
              <a:gd name="connsiteX5" fmla="*/ 157369 w 886237"/>
              <a:gd name="connsiteY5" fmla="*/ 34696 h 804145"/>
              <a:gd name="connsiteX6" fmla="*/ 212138 w 886237"/>
              <a:gd name="connsiteY6" fmla="*/ 22789 h 804145"/>
              <a:gd name="connsiteX7" fmla="*/ 252620 w 886237"/>
              <a:gd name="connsiteY7" fmla="*/ 48983 h 804145"/>
              <a:gd name="connsiteX8" fmla="*/ 312151 w 886237"/>
              <a:gd name="connsiteY8" fmla="*/ 89465 h 804145"/>
              <a:gd name="connsiteX9" fmla="*/ 335963 w 886237"/>
              <a:gd name="connsiteY9" fmla="*/ 115659 h 804145"/>
              <a:gd name="connsiteX10" fmla="*/ 385969 w 886237"/>
              <a:gd name="connsiteY10" fmla="*/ 158520 h 804145"/>
              <a:gd name="connsiteX11" fmla="*/ 385969 w 886237"/>
              <a:gd name="connsiteY11" fmla="*/ 222814 h 804145"/>
              <a:gd name="connsiteX12" fmla="*/ 397875 w 886237"/>
              <a:gd name="connsiteY12" fmla="*/ 294252 h 804145"/>
              <a:gd name="connsiteX13" fmla="*/ 443120 w 886237"/>
              <a:gd name="connsiteY13" fmla="*/ 337114 h 804145"/>
              <a:gd name="connsiteX14" fmla="*/ 469313 w 886237"/>
              <a:gd name="connsiteY14" fmla="*/ 358545 h 804145"/>
              <a:gd name="connsiteX15" fmla="*/ 495506 w 886237"/>
              <a:gd name="connsiteY15" fmla="*/ 382359 h 804145"/>
              <a:gd name="connsiteX16" fmla="*/ 514557 w 886237"/>
              <a:gd name="connsiteY16" fmla="*/ 396645 h 804145"/>
              <a:gd name="connsiteX17" fmla="*/ 533607 w 886237"/>
              <a:gd name="connsiteY17" fmla="*/ 451414 h 804145"/>
              <a:gd name="connsiteX18" fmla="*/ 571706 w 886237"/>
              <a:gd name="connsiteY18" fmla="*/ 496658 h 804145"/>
              <a:gd name="connsiteX19" fmla="*/ 593138 w 886237"/>
              <a:gd name="connsiteY19" fmla="*/ 534758 h 804145"/>
              <a:gd name="connsiteX20" fmla="*/ 600282 w 886237"/>
              <a:gd name="connsiteY20" fmla="*/ 539521 h 804145"/>
              <a:gd name="connsiteX21" fmla="*/ 612188 w 886237"/>
              <a:gd name="connsiteY21" fmla="*/ 541902 h 804145"/>
              <a:gd name="connsiteX22" fmla="*/ 619332 w 886237"/>
              <a:gd name="connsiteY22" fmla="*/ 544283 h 804145"/>
              <a:gd name="connsiteX23" fmla="*/ 643144 w 886237"/>
              <a:gd name="connsiteY23" fmla="*/ 549046 h 804145"/>
              <a:gd name="connsiteX24" fmla="*/ 669338 w 886237"/>
              <a:gd name="connsiteY24" fmla="*/ 568096 h 804145"/>
              <a:gd name="connsiteX25" fmla="*/ 709819 w 886237"/>
              <a:gd name="connsiteY25" fmla="*/ 584764 h 804145"/>
              <a:gd name="connsiteX26" fmla="*/ 752682 w 886237"/>
              <a:gd name="connsiteY26" fmla="*/ 608578 h 804145"/>
              <a:gd name="connsiteX27" fmla="*/ 824118 w 886237"/>
              <a:gd name="connsiteY27" fmla="*/ 684778 h 804145"/>
              <a:gd name="connsiteX28" fmla="*/ 886033 w 886237"/>
              <a:gd name="connsiteY28" fmla="*/ 746688 h 804145"/>
              <a:gd name="connsiteX29" fmla="*/ 797926 w 886237"/>
              <a:gd name="connsiteY29" fmla="*/ 772883 h 804145"/>
              <a:gd name="connsiteX30" fmla="*/ 774114 w 886237"/>
              <a:gd name="connsiteY30" fmla="*/ 801458 h 804145"/>
              <a:gd name="connsiteX31" fmla="*/ 669338 w 886237"/>
              <a:gd name="connsiteY31" fmla="*/ 801458 h 804145"/>
              <a:gd name="connsiteX32" fmla="*/ 607426 w 886237"/>
              <a:gd name="connsiteY32" fmla="*/ 777645 h 804145"/>
              <a:gd name="connsiteX33" fmla="*/ 566944 w 886237"/>
              <a:gd name="connsiteY33" fmla="*/ 751452 h 804145"/>
              <a:gd name="connsiteX34" fmla="*/ 524083 w 886237"/>
              <a:gd name="connsiteY34" fmla="*/ 710971 h 804145"/>
              <a:gd name="connsiteX35" fmla="*/ 495507 w 886237"/>
              <a:gd name="connsiteY35" fmla="*/ 672871 h 804145"/>
              <a:gd name="connsiteX36" fmla="*/ 476457 w 886237"/>
              <a:gd name="connsiteY36" fmla="*/ 663346 h 804145"/>
              <a:gd name="connsiteX37" fmla="*/ 462169 w 886237"/>
              <a:gd name="connsiteY37" fmla="*/ 658583 h 804145"/>
              <a:gd name="connsiteX38" fmla="*/ 447882 w 886237"/>
              <a:gd name="connsiteY38" fmla="*/ 646677 h 804145"/>
              <a:gd name="connsiteX39" fmla="*/ 435976 w 886237"/>
              <a:gd name="connsiteY39" fmla="*/ 644296 h 804145"/>
              <a:gd name="connsiteX40" fmla="*/ 419307 w 886237"/>
              <a:gd name="connsiteY40" fmla="*/ 632389 h 804145"/>
              <a:gd name="connsiteX41" fmla="*/ 385969 w 886237"/>
              <a:gd name="connsiteY41" fmla="*/ 625246 h 804145"/>
              <a:gd name="connsiteX42" fmla="*/ 374063 w 886237"/>
              <a:gd name="connsiteY42" fmla="*/ 620483 h 804145"/>
              <a:gd name="connsiteX43" fmla="*/ 359776 w 886237"/>
              <a:gd name="connsiteY43" fmla="*/ 615721 h 804145"/>
              <a:gd name="connsiteX44" fmla="*/ 350251 w 886237"/>
              <a:gd name="connsiteY44" fmla="*/ 606196 h 804145"/>
              <a:gd name="connsiteX45" fmla="*/ 333582 w 886237"/>
              <a:gd name="connsiteY45" fmla="*/ 587146 h 804145"/>
              <a:gd name="connsiteX46" fmla="*/ 331201 w 886237"/>
              <a:gd name="connsiteY46" fmla="*/ 577621 h 804145"/>
              <a:gd name="connsiteX47" fmla="*/ 326438 w 886237"/>
              <a:gd name="connsiteY47" fmla="*/ 563333 h 804145"/>
              <a:gd name="connsiteX48" fmla="*/ 321676 w 886237"/>
              <a:gd name="connsiteY48" fmla="*/ 544283 h 804145"/>
              <a:gd name="connsiteX49" fmla="*/ 316913 w 886237"/>
              <a:gd name="connsiteY49" fmla="*/ 484752 h 804145"/>
              <a:gd name="connsiteX50" fmla="*/ 314532 w 886237"/>
              <a:gd name="connsiteY50" fmla="*/ 475227 h 804145"/>
              <a:gd name="connsiteX51" fmla="*/ 309769 w 886237"/>
              <a:gd name="connsiteY51" fmla="*/ 456177 h 804145"/>
              <a:gd name="connsiteX52" fmla="*/ 305007 w 886237"/>
              <a:gd name="connsiteY52" fmla="*/ 449033 h 804145"/>
              <a:gd name="connsiteX53" fmla="*/ 302626 w 886237"/>
              <a:gd name="connsiteY53" fmla="*/ 441889 h 804145"/>
              <a:gd name="connsiteX54" fmla="*/ 293101 w 886237"/>
              <a:gd name="connsiteY54" fmla="*/ 425221 h 804145"/>
              <a:gd name="connsiteX55" fmla="*/ 278813 w 886237"/>
              <a:gd name="connsiteY55" fmla="*/ 410933 h 804145"/>
              <a:gd name="connsiteX56" fmla="*/ 264526 w 886237"/>
              <a:gd name="connsiteY56" fmla="*/ 401408 h 804145"/>
              <a:gd name="connsiteX57" fmla="*/ 250238 w 886237"/>
              <a:gd name="connsiteY57" fmla="*/ 391883 h 804145"/>
              <a:gd name="connsiteX58" fmla="*/ 245476 w 886237"/>
              <a:gd name="connsiteY58" fmla="*/ 384739 h 804145"/>
              <a:gd name="connsiteX59" fmla="*/ 243094 w 886237"/>
              <a:gd name="connsiteY59" fmla="*/ 377596 h 804145"/>
              <a:gd name="connsiteX60" fmla="*/ 247857 w 886237"/>
              <a:gd name="connsiteY60" fmla="*/ 334733 h 804145"/>
              <a:gd name="connsiteX61" fmla="*/ 245476 w 886237"/>
              <a:gd name="connsiteY61" fmla="*/ 308539 h 804145"/>
              <a:gd name="connsiteX62" fmla="*/ 231188 w 886237"/>
              <a:gd name="connsiteY62" fmla="*/ 289489 h 804145"/>
              <a:gd name="connsiteX63" fmla="*/ 221663 w 886237"/>
              <a:gd name="connsiteY63" fmla="*/ 272821 h 804145"/>
              <a:gd name="connsiteX64" fmla="*/ 209756 w 886237"/>
              <a:gd name="connsiteY64" fmla="*/ 253770 h 804145"/>
              <a:gd name="connsiteX65" fmla="*/ 190707 w 886237"/>
              <a:gd name="connsiteY65" fmla="*/ 253771 h 804145"/>
              <a:gd name="connsiteX66" fmla="*/ 185944 w 886237"/>
              <a:gd name="connsiteY66" fmla="*/ 234721 h 804145"/>
              <a:gd name="connsiteX67" fmla="*/ 183563 w 886237"/>
              <a:gd name="connsiteY67" fmla="*/ 227577 h 804145"/>
              <a:gd name="connsiteX68" fmla="*/ 176419 w 886237"/>
              <a:gd name="connsiteY68" fmla="*/ 225196 h 804145"/>
              <a:gd name="connsiteX69" fmla="*/ 162132 w 886237"/>
              <a:gd name="connsiteY69" fmla="*/ 218052 h 804145"/>
              <a:gd name="connsiteX70" fmla="*/ 154988 w 886237"/>
              <a:gd name="connsiteY70" fmla="*/ 213289 h 804145"/>
              <a:gd name="connsiteX71" fmla="*/ 145463 w 886237"/>
              <a:gd name="connsiteY71" fmla="*/ 208527 h 804145"/>
              <a:gd name="connsiteX72" fmla="*/ 138319 w 886237"/>
              <a:gd name="connsiteY72" fmla="*/ 203764 h 804145"/>
              <a:gd name="connsiteX73" fmla="*/ 131176 w 886237"/>
              <a:gd name="connsiteY73" fmla="*/ 196621 h 804145"/>
              <a:gd name="connsiteX74" fmla="*/ 109744 w 886237"/>
              <a:gd name="connsiteY74" fmla="*/ 156140 h 804145"/>
              <a:gd name="connsiteX75" fmla="*/ 88313 w 886237"/>
              <a:gd name="connsiteY75" fmla="*/ 137090 h 804145"/>
              <a:gd name="connsiteX76" fmla="*/ 62120 w 886237"/>
              <a:gd name="connsiteY76" fmla="*/ 132327 h 804145"/>
              <a:gd name="connsiteX77" fmla="*/ 19257 w 886237"/>
              <a:gd name="connsiteY77" fmla="*/ 108514 h 804145"/>
              <a:gd name="connsiteX78" fmla="*/ 9731 w 886237"/>
              <a:gd name="connsiteY78" fmla="*/ 89464 h 804145"/>
              <a:gd name="connsiteX79" fmla="*/ 207 w 886237"/>
              <a:gd name="connsiteY79" fmla="*/ 63271 h 804145"/>
              <a:gd name="connsiteX80" fmla="*/ 4969 w 886237"/>
              <a:gd name="connsiteY80" fmla="*/ 39458 h 804145"/>
              <a:gd name="connsiteX0" fmla="*/ 4969 w 886161"/>
              <a:gd name="connsiteY0" fmla="*/ 39458 h 804145"/>
              <a:gd name="connsiteX1" fmla="*/ 19257 w 886161"/>
              <a:gd name="connsiteY1" fmla="*/ 1358 h 804145"/>
              <a:gd name="connsiteX2" fmla="*/ 62119 w 886161"/>
              <a:gd name="connsiteY2" fmla="*/ 6121 h 804145"/>
              <a:gd name="connsiteX3" fmla="*/ 95457 w 886161"/>
              <a:gd name="connsiteY3" fmla="*/ 25170 h 804145"/>
              <a:gd name="connsiteX4" fmla="*/ 126414 w 886161"/>
              <a:gd name="connsiteY4" fmla="*/ 32314 h 804145"/>
              <a:gd name="connsiteX5" fmla="*/ 157369 w 886161"/>
              <a:gd name="connsiteY5" fmla="*/ 34696 h 804145"/>
              <a:gd name="connsiteX6" fmla="*/ 212138 w 886161"/>
              <a:gd name="connsiteY6" fmla="*/ 22789 h 804145"/>
              <a:gd name="connsiteX7" fmla="*/ 252620 w 886161"/>
              <a:gd name="connsiteY7" fmla="*/ 48983 h 804145"/>
              <a:gd name="connsiteX8" fmla="*/ 312151 w 886161"/>
              <a:gd name="connsiteY8" fmla="*/ 89465 h 804145"/>
              <a:gd name="connsiteX9" fmla="*/ 335963 w 886161"/>
              <a:gd name="connsiteY9" fmla="*/ 115659 h 804145"/>
              <a:gd name="connsiteX10" fmla="*/ 385969 w 886161"/>
              <a:gd name="connsiteY10" fmla="*/ 158520 h 804145"/>
              <a:gd name="connsiteX11" fmla="*/ 385969 w 886161"/>
              <a:gd name="connsiteY11" fmla="*/ 222814 h 804145"/>
              <a:gd name="connsiteX12" fmla="*/ 397875 w 886161"/>
              <a:gd name="connsiteY12" fmla="*/ 294252 h 804145"/>
              <a:gd name="connsiteX13" fmla="*/ 443120 w 886161"/>
              <a:gd name="connsiteY13" fmla="*/ 337114 h 804145"/>
              <a:gd name="connsiteX14" fmla="*/ 469313 w 886161"/>
              <a:gd name="connsiteY14" fmla="*/ 358545 h 804145"/>
              <a:gd name="connsiteX15" fmla="*/ 495506 w 886161"/>
              <a:gd name="connsiteY15" fmla="*/ 382359 h 804145"/>
              <a:gd name="connsiteX16" fmla="*/ 514557 w 886161"/>
              <a:gd name="connsiteY16" fmla="*/ 396645 h 804145"/>
              <a:gd name="connsiteX17" fmla="*/ 533607 w 886161"/>
              <a:gd name="connsiteY17" fmla="*/ 451414 h 804145"/>
              <a:gd name="connsiteX18" fmla="*/ 571706 w 886161"/>
              <a:gd name="connsiteY18" fmla="*/ 496658 h 804145"/>
              <a:gd name="connsiteX19" fmla="*/ 593138 w 886161"/>
              <a:gd name="connsiteY19" fmla="*/ 534758 h 804145"/>
              <a:gd name="connsiteX20" fmla="*/ 600282 w 886161"/>
              <a:gd name="connsiteY20" fmla="*/ 539521 h 804145"/>
              <a:gd name="connsiteX21" fmla="*/ 612188 w 886161"/>
              <a:gd name="connsiteY21" fmla="*/ 541902 h 804145"/>
              <a:gd name="connsiteX22" fmla="*/ 619332 w 886161"/>
              <a:gd name="connsiteY22" fmla="*/ 544283 h 804145"/>
              <a:gd name="connsiteX23" fmla="*/ 643144 w 886161"/>
              <a:gd name="connsiteY23" fmla="*/ 549046 h 804145"/>
              <a:gd name="connsiteX24" fmla="*/ 669338 w 886161"/>
              <a:gd name="connsiteY24" fmla="*/ 568096 h 804145"/>
              <a:gd name="connsiteX25" fmla="*/ 709819 w 886161"/>
              <a:gd name="connsiteY25" fmla="*/ 584764 h 804145"/>
              <a:gd name="connsiteX26" fmla="*/ 752682 w 886161"/>
              <a:gd name="connsiteY26" fmla="*/ 608578 h 804145"/>
              <a:gd name="connsiteX27" fmla="*/ 824118 w 886161"/>
              <a:gd name="connsiteY27" fmla="*/ 684778 h 804145"/>
              <a:gd name="connsiteX28" fmla="*/ 886033 w 886161"/>
              <a:gd name="connsiteY28" fmla="*/ 746688 h 804145"/>
              <a:gd name="connsiteX29" fmla="*/ 838407 w 886161"/>
              <a:gd name="connsiteY29" fmla="*/ 796695 h 804145"/>
              <a:gd name="connsiteX30" fmla="*/ 774114 w 886161"/>
              <a:gd name="connsiteY30" fmla="*/ 801458 h 804145"/>
              <a:gd name="connsiteX31" fmla="*/ 669338 w 886161"/>
              <a:gd name="connsiteY31" fmla="*/ 801458 h 804145"/>
              <a:gd name="connsiteX32" fmla="*/ 607426 w 886161"/>
              <a:gd name="connsiteY32" fmla="*/ 777645 h 804145"/>
              <a:gd name="connsiteX33" fmla="*/ 566944 w 886161"/>
              <a:gd name="connsiteY33" fmla="*/ 751452 h 804145"/>
              <a:gd name="connsiteX34" fmla="*/ 524083 w 886161"/>
              <a:gd name="connsiteY34" fmla="*/ 710971 h 804145"/>
              <a:gd name="connsiteX35" fmla="*/ 495507 w 886161"/>
              <a:gd name="connsiteY35" fmla="*/ 672871 h 804145"/>
              <a:gd name="connsiteX36" fmla="*/ 476457 w 886161"/>
              <a:gd name="connsiteY36" fmla="*/ 663346 h 804145"/>
              <a:gd name="connsiteX37" fmla="*/ 462169 w 886161"/>
              <a:gd name="connsiteY37" fmla="*/ 658583 h 804145"/>
              <a:gd name="connsiteX38" fmla="*/ 447882 w 886161"/>
              <a:gd name="connsiteY38" fmla="*/ 646677 h 804145"/>
              <a:gd name="connsiteX39" fmla="*/ 435976 w 886161"/>
              <a:gd name="connsiteY39" fmla="*/ 644296 h 804145"/>
              <a:gd name="connsiteX40" fmla="*/ 419307 w 886161"/>
              <a:gd name="connsiteY40" fmla="*/ 632389 h 804145"/>
              <a:gd name="connsiteX41" fmla="*/ 385969 w 886161"/>
              <a:gd name="connsiteY41" fmla="*/ 625246 h 804145"/>
              <a:gd name="connsiteX42" fmla="*/ 374063 w 886161"/>
              <a:gd name="connsiteY42" fmla="*/ 620483 h 804145"/>
              <a:gd name="connsiteX43" fmla="*/ 359776 w 886161"/>
              <a:gd name="connsiteY43" fmla="*/ 615721 h 804145"/>
              <a:gd name="connsiteX44" fmla="*/ 350251 w 886161"/>
              <a:gd name="connsiteY44" fmla="*/ 606196 h 804145"/>
              <a:gd name="connsiteX45" fmla="*/ 333582 w 886161"/>
              <a:gd name="connsiteY45" fmla="*/ 587146 h 804145"/>
              <a:gd name="connsiteX46" fmla="*/ 331201 w 886161"/>
              <a:gd name="connsiteY46" fmla="*/ 577621 h 804145"/>
              <a:gd name="connsiteX47" fmla="*/ 326438 w 886161"/>
              <a:gd name="connsiteY47" fmla="*/ 563333 h 804145"/>
              <a:gd name="connsiteX48" fmla="*/ 321676 w 886161"/>
              <a:gd name="connsiteY48" fmla="*/ 544283 h 804145"/>
              <a:gd name="connsiteX49" fmla="*/ 316913 w 886161"/>
              <a:gd name="connsiteY49" fmla="*/ 484752 h 804145"/>
              <a:gd name="connsiteX50" fmla="*/ 314532 w 886161"/>
              <a:gd name="connsiteY50" fmla="*/ 475227 h 804145"/>
              <a:gd name="connsiteX51" fmla="*/ 309769 w 886161"/>
              <a:gd name="connsiteY51" fmla="*/ 456177 h 804145"/>
              <a:gd name="connsiteX52" fmla="*/ 305007 w 886161"/>
              <a:gd name="connsiteY52" fmla="*/ 449033 h 804145"/>
              <a:gd name="connsiteX53" fmla="*/ 302626 w 886161"/>
              <a:gd name="connsiteY53" fmla="*/ 441889 h 804145"/>
              <a:gd name="connsiteX54" fmla="*/ 293101 w 886161"/>
              <a:gd name="connsiteY54" fmla="*/ 425221 h 804145"/>
              <a:gd name="connsiteX55" fmla="*/ 278813 w 886161"/>
              <a:gd name="connsiteY55" fmla="*/ 410933 h 804145"/>
              <a:gd name="connsiteX56" fmla="*/ 264526 w 886161"/>
              <a:gd name="connsiteY56" fmla="*/ 401408 h 804145"/>
              <a:gd name="connsiteX57" fmla="*/ 250238 w 886161"/>
              <a:gd name="connsiteY57" fmla="*/ 391883 h 804145"/>
              <a:gd name="connsiteX58" fmla="*/ 245476 w 886161"/>
              <a:gd name="connsiteY58" fmla="*/ 384739 h 804145"/>
              <a:gd name="connsiteX59" fmla="*/ 243094 w 886161"/>
              <a:gd name="connsiteY59" fmla="*/ 377596 h 804145"/>
              <a:gd name="connsiteX60" fmla="*/ 247857 w 886161"/>
              <a:gd name="connsiteY60" fmla="*/ 334733 h 804145"/>
              <a:gd name="connsiteX61" fmla="*/ 245476 w 886161"/>
              <a:gd name="connsiteY61" fmla="*/ 308539 h 804145"/>
              <a:gd name="connsiteX62" fmla="*/ 231188 w 886161"/>
              <a:gd name="connsiteY62" fmla="*/ 289489 h 804145"/>
              <a:gd name="connsiteX63" fmla="*/ 221663 w 886161"/>
              <a:gd name="connsiteY63" fmla="*/ 272821 h 804145"/>
              <a:gd name="connsiteX64" fmla="*/ 209756 w 886161"/>
              <a:gd name="connsiteY64" fmla="*/ 253770 h 804145"/>
              <a:gd name="connsiteX65" fmla="*/ 190707 w 886161"/>
              <a:gd name="connsiteY65" fmla="*/ 253771 h 804145"/>
              <a:gd name="connsiteX66" fmla="*/ 185944 w 886161"/>
              <a:gd name="connsiteY66" fmla="*/ 234721 h 804145"/>
              <a:gd name="connsiteX67" fmla="*/ 183563 w 886161"/>
              <a:gd name="connsiteY67" fmla="*/ 227577 h 804145"/>
              <a:gd name="connsiteX68" fmla="*/ 176419 w 886161"/>
              <a:gd name="connsiteY68" fmla="*/ 225196 h 804145"/>
              <a:gd name="connsiteX69" fmla="*/ 162132 w 886161"/>
              <a:gd name="connsiteY69" fmla="*/ 218052 h 804145"/>
              <a:gd name="connsiteX70" fmla="*/ 154988 w 886161"/>
              <a:gd name="connsiteY70" fmla="*/ 213289 h 804145"/>
              <a:gd name="connsiteX71" fmla="*/ 145463 w 886161"/>
              <a:gd name="connsiteY71" fmla="*/ 208527 h 804145"/>
              <a:gd name="connsiteX72" fmla="*/ 138319 w 886161"/>
              <a:gd name="connsiteY72" fmla="*/ 203764 h 804145"/>
              <a:gd name="connsiteX73" fmla="*/ 131176 w 886161"/>
              <a:gd name="connsiteY73" fmla="*/ 196621 h 804145"/>
              <a:gd name="connsiteX74" fmla="*/ 109744 w 886161"/>
              <a:gd name="connsiteY74" fmla="*/ 156140 h 804145"/>
              <a:gd name="connsiteX75" fmla="*/ 88313 w 886161"/>
              <a:gd name="connsiteY75" fmla="*/ 137090 h 804145"/>
              <a:gd name="connsiteX76" fmla="*/ 62120 w 886161"/>
              <a:gd name="connsiteY76" fmla="*/ 132327 h 804145"/>
              <a:gd name="connsiteX77" fmla="*/ 19257 w 886161"/>
              <a:gd name="connsiteY77" fmla="*/ 108514 h 804145"/>
              <a:gd name="connsiteX78" fmla="*/ 9731 w 886161"/>
              <a:gd name="connsiteY78" fmla="*/ 89464 h 804145"/>
              <a:gd name="connsiteX79" fmla="*/ 207 w 886161"/>
              <a:gd name="connsiteY79" fmla="*/ 63271 h 804145"/>
              <a:gd name="connsiteX80" fmla="*/ 4969 w 886161"/>
              <a:gd name="connsiteY80" fmla="*/ 39458 h 804145"/>
              <a:gd name="connsiteX0" fmla="*/ 4969 w 964652"/>
              <a:gd name="connsiteY0" fmla="*/ 39458 h 934894"/>
              <a:gd name="connsiteX1" fmla="*/ 19257 w 964652"/>
              <a:gd name="connsiteY1" fmla="*/ 1358 h 934894"/>
              <a:gd name="connsiteX2" fmla="*/ 62119 w 964652"/>
              <a:gd name="connsiteY2" fmla="*/ 6121 h 934894"/>
              <a:gd name="connsiteX3" fmla="*/ 95457 w 964652"/>
              <a:gd name="connsiteY3" fmla="*/ 25170 h 934894"/>
              <a:gd name="connsiteX4" fmla="*/ 126414 w 964652"/>
              <a:gd name="connsiteY4" fmla="*/ 32314 h 934894"/>
              <a:gd name="connsiteX5" fmla="*/ 157369 w 964652"/>
              <a:gd name="connsiteY5" fmla="*/ 34696 h 934894"/>
              <a:gd name="connsiteX6" fmla="*/ 212138 w 964652"/>
              <a:gd name="connsiteY6" fmla="*/ 22789 h 934894"/>
              <a:gd name="connsiteX7" fmla="*/ 252620 w 964652"/>
              <a:gd name="connsiteY7" fmla="*/ 48983 h 934894"/>
              <a:gd name="connsiteX8" fmla="*/ 312151 w 964652"/>
              <a:gd name="connsiteY8" fmla="*/ 89465 h 934894"/>
              <a:gd name="connsiteX9" fmla="*/ 335963 w 964652"/>
              <a:gd name="connsiteY9" fmla="*/ 115659 h 934894"/>
              <a:gd name="connsiteX10" fmla="*/ 385969 w 964652"/>
              <a:gd name="connsiteY10" fmla="*/ 158520 h 934894"/>
              <a:gd name="connsiteX11" fmla="*/ 385969 w 964652"/>
              <a:gd name="connsiteY11" fmla="*/ 222814 h 934894"/>
              <a:gd name="connsiteX12" fmla="*/ 397875 w 964652"/>
              <a:gd name="connsiteY12" fmla="*/ 294252 h 934894"/>
              <a:gd name="connsiteX13" fmla="*/ 443120 w 964652"/>
              <a:gd name="connsiteY13" fmla="*/ 337114 h 934894"/>
              <a:gd name="connsiteX14" fmla="*/ 469313 w 964652"/>
              <a:gd name="connsiteY14" fmla="*/ 358545 h 934894"/>
              <a:gd name="connsiteX15" fmla="*/ 495506 w 964652"/>
              <a:gd name="connsiteY15" fmla="*/ 382359 h 934894"/>
              <a:gd name="connsiteX16" fmla="*/ 514557 w 964652"/>
              <a:gd name="connsiteY16" fmla="*/ 396645 h 934894"/>
              <a:gd name="connsiteX17" fmla="*/ 533607 w 964652"/>
              <a:gd name="connsiteY17" fmla="*/ 451414 h 934894"/>
              <a:gd name="connsiteX18" fmla="*/ 571706 w 964652"/>
              <a:gd name="connsiteY18" fmla="*/ 496658 h 934894"/>
              <a:gd name="connsiteX19" fmla="*/ 593138 w 964652"/>
              <a:gd name="connsiteY19" fmla="*/ 534758 h 934894"/>
              <a:gd name="connsiteX20" fmla="*/ 600282 w 964652"/>
              <a:gd name="connsiteY20" fmla="*/ 539521 h 934894"/>
              <a:gd name="connsiteX21" fmla="*/ 612188 w 964652"/>
              <a:gd name="connsiteY21" fmla="*/ 541902 h 934894"/>
              <a:gd name="connsiteX22" fmla="*/ 619332 w 964652"/>
              <a:gd name="connsiteY22" fmla="*/ 544283 h 934894"/>
              <a:gd name="connsiteX23" fmla="*/ 643144 w 964652"/>
              <a:gd name="connsiteY23" fmla="*/ 549046 h 934894"/>
              <a:gd name="connsiteX24" fmla="*/ 669338 w 964652"/>
              <a:gd name="connsiteY24" fmla="*/ 568096 h 934894"/>
              <a:gd name="connsiteX25" fmla="*/ 709819 w 964652"/>
              <a:gd name="connsiteY25" fmla="*/ 584764 h 934894"/>
              <a:gd name="connsiteX26" fmla="*/ 752682 w 964652"/>
              <a:gd name="connsiteY26" fmla="*/ 608578 h 934894"/>
              <a:gd name="connsiteX27" fmla="*/ 824118 w 964652"/>
              <a:gd name="connsiteY27" fmla="*/ 684778 h 934894"/>
              <a:gd name="connsiteX28" fmla="*/ 886033 w 964652"/>
              <a:gd name="connsiteY28" fmla="*/ 746688 h 934894"/>
              <a:gd name="connsiteX29" fmla="*/ 838407 w 964652"/>
              <a:gd name="connsiteY29" fmla="*/ 796695 h 934894"/>
              <a:gd name="connsiteX30" fmla="*/ 774114 w 964652"/>
              <a:gd name="connsiteY30" fmla="*/ 801458 h 934894"/>
              <a:gd name="connsiteX31" fmla="*/ 962232 w 964652"/>
              <a:gd name="connsiteY31" fmla="*/ 934808 h 934894"/>
              <a:gd name="connsiteX32" fmla="*/ 607426 w 964652"/>
              <a:gd name="connsiteY32" fmla="*/ 777645 h 934894"/>
              <a:gd name="connsiteX33" fmla="*/ 566944 w 964652"/>
              <a:gd name="connsiteY33" fmla="*/ 751452 h 934894"/>
              <a:gd name="connsiteX34" fmla="*/ 524083 w 964652"/>
              <a:gd name="connsiteY34" fmla="*/ 710971 h 934894"/>
              <a:gd name="connsiteX35" fmla="*/ 495507 w 964652"/>
              <a:gd name="connsiteY35" fmla="*/ 672871 h 934894"/>
              <a:gd name="connsiteX36" fmla="*/ 476457 w 964652"/>
              <a:gd name="connsiteY36" fmla="*/ 663346 h 934894"/>
              <a:gd name="connsiteX37" fmla="*/ 462169 w 964652"/>
              <a:gd name="connsiteY37" fmla="*/ 658583 h 934894"/>
              <a:gd name="connsiteX38" fmla="*/ 447882 w 964652"/>
              <a:gd name="connsiteY38" fmla="*/ 646677 h 934894"/>
              <a:gd name="connsiteX39" fmla="*/ 435976 w 964652"/>
              <a:gd name="connsiteY39" fmla="*/ 644296 h 934894"/>
              <a:gd name="connsiteX40" fmla="*/ 419307 w 964652"/>
              <a:gd name="connsiteY40" fmla="*/ 632389 h 934894"/>
              <a:gd name="connsiteX41" fmla="*/ 385969 w 964652"/>
              <a:gd name="connsiteY41" fmla="*/ 625246 h 934894"/>
              <a:gd name="connsiteX42" fmla="*/ 374063 w 964652"/>
              <a:gd name="connsiteY42" fmla="*/ 620483 h 934894"/>
              <a:gd name="connsiteX43" fmla="*/ 359776 w 964652"/>
              <a:gd name="connsiteY43" fmla="*/ 615721 h 934894"/>
              <a:gd name="connsiteX44" fmla="*/ 350251 w 964652"/>
              <a:gd name="connsiteY44" fmla="*/ 606196 h 934894"/>
              <a:gd name="connsiteX45" fmla="*/ 333582 w 964652"/>
              <a:gd name="connsiteY45" fmla="*/ 587146 h 934894"/>
              <a:gd name="connsiteX46" fmla="*/ 331201 w 964652"/>
              <a:gd name="connsiteY46" fmla="*/ 577621 h 934894"/>
              <a:gd name="connsiteX47" fmla="*/ 326438 w 964652"/>
              <a:gd name="connsiteY47" fmla="*/ 563333 h 934894"/>
              <a:gd name="connsiteX48" fmla="*/ 321676 w 964652"/>
              <a:gd name="connsiteY48" fmla="*/ 544283 h 934894"/>
              <a:gd name="connsiteX49" fmla="*/ 316913 w 964652"/>
              <a:gd name="connsiteY49" fmla="*/ 484752 h 934894"/>
              <a:gd name="connsiteX50" fmla="*/ 314532 w 964652"/>
              <a:gd name="connsiteY50" fmla="*/ 475227 h 934894"/>
              <a:gd name="connsiteX51" fmla="*/ 309769 w 964652"/>
              <a:gd name="connsiteY51" fmla="*/ 456177 h 934894"/>
              <a:gd name="connsiteX52" fmla="*/ 305007 w 964652"/>
              <a:gd name="connsiteY52" fmla="*/ 449033 h 934894"/>
              <a:gd name="connsiteX53" fmla="*/ 302626 w 964652"/>
              <a:gd name="connsiteY53" fmla="*/ 441889 h 934894"/>
              <a:gd name="connsiteX54" fmla="*/ 293101 w 964652"/>
              <a:gd name="connsiteY54" fmla="*/ 425221 h 934894"/>
              <a:gd name="connsiteX55" fmla="*/ 278813 w 964652"/>
              <a:gd name="connsiteY55" fmla="*/ 410933 h 934894"/>
              <a:gd name="connsiteX56" fmla="*/ 264526 w 964652"/>
              <a:gd name="connsiteY56" fmla="*/ 401408 h 934894"/>
              <a:gd name="connsiteX57" fmla="*/ 250238 w 964652"/>
              <a:gd name="connsiteY57" fmla="*/ 391883 h 934894"/>
              <a:gd name="connsiteX58" fmla="*/ 245476 w 964652"/>
              <a:gd name="connsiteY58" fmla="*/ 384739 h 934894"/>
              <a:gd name="connsiteX59" fmla="*/ 243094 w 964652"/>
              <a:gd name="connsiteY59" fmla="*/ 377596 h 934894"/>
              <a:gd name="connsiteX60" fmla="*/ 247857 w 964652"/>
              <a:gd name="connsiteY60" fmla="*/ 334733 h 934894"/>
              <a:gd name="connsiteX61" fmla="*/ 245476 w 964652"/>
              <a:gd name="connsiteY61" fmla="*/ 308539 h 934894"/>
              <a:gd name="connsiteX62" fmla="*/ 231188 w 964652"/>
              <a:gd name="connsiteY62" fmla="*/ 289489 h 934894"/>
              <a:gd name="connsiteX63" fmla="*/ 221663 w 964652"/>
              <a:gd name="connsiteY63" fmla="*/ 272821 h 934894"/>
              <a:gd name="connsiteX64" fmla="*/ 209756 w 964652"/>
              <a:gd name="connsiteY64" fmla="*/ 253770 h 934894"/>
              <a:gd name="connsiteX65" fmla="*/ 190707 w 964652"/>
              <a:gd name="connsiteY65" fmla="*/ 253771 h 934894"/>
              <a:gd name="connsiteX66" fmla="*/ 185944 w 964652"/>
              <a:gd name="connsiteY66" fmla="*/ 234721 h 934894"/>
              <a:gd name="connsiteX67" fmla="*/ 183563 w 964652"/>
              <a:gd name="connsiteY67" fmla="*/ 227577 h 934894"/>
              <a:gd name="connsiteX68" fmla="*/ 176419 w 964652"/>
              <a:gd name="connsiteY68" fmla="*/ 225196 h 934894"/>
              <a:gd name="connsiteX69" fmla="*/ 162132 w 964652"/>
              <a:gd name="connsiteY69" fmla="*/ 218052 h 934894"/>
              <a:gd name="connsiteX70" fmla="*/ 154988 w 964652"/>
              <a:gd name="connsiteY70" fmla="*/ 213289 h 934894"/>
              <a:gd name="connsiteX71" fmla="*/ 145463 w 964652"/>
              <a:gd name="connsiteY71" fmla="*/ 208527 h 934894"/>
              <a:gd name="connsiteX72" fmla="*/ 138319 w 964652"/>
              <a:gd name="connsiteY72" fmla="*/ 203764 h 934894"/>
              <a:gd name="connsiteX73" fmla="*/ 131176 w 964652"/>
              <a:gd name="connsiteY73" fmla="*/ 196621 h 934894"/>
              <a:gd name="connsiteX74" fmla="*/ 109744 w 964652"/>
              <a:gd name="connsiteY74" fmla="*/ 156140 h 934894"/>
              <a:gd name="connsiteX75" fmla="*/ 88313 w 964652"/>
              <a:gd name="connsiteY75" fmla="*/ 137090 h 934894"/>
              <a:gd name="connsiteX76" fmla="*/ 62120 w 964652"/>
              <a:gd name="connsiteY76" fmla="*/ 132327 h 934894"/>
              <a:gd name="connsiteX77" fmla="*/ 19257 w 964652"/>
              <a:gd name="connsiteY77" fmla="*/ 108514 h 934894"/>
              <a:gd name="connsiteX78" fmla="*/ 9731 w 964652"/>
              <a:gd name="connsiteY78" fmla="*/ 89464 h 934894"/>
              <a:gd name="connsiteX79" fmla="*/ 207 w 964652"/>
              <a:gd name="connsiteY79" fmla="*/ 63271 h 934894"/>
              <a:gd name="connsiteX80" fmla="*/ 4969 w 964652"/>
              <a:gd name="connsiteY80" fmla="*/ 39458 h 934894"/>
              <a:gd name="connsiteX0" fmla="*/ 4969 w 1000220"/>
              <a:gd name="connsiteY0" fmla="*/ 39458 h 934894"/>
              <a:gd name="connsiteX1" fmla="*/ 19257 w 1000220"/>
              <a:gd name="connsiteY1" fmla="*/ 1358 h 934894"/>
              <a:gd name="connsiteX2" fmla="*/ 62119 w 1000220"/>
              <a:gd name="connsiteY2" fmla="*/ 6121 h 934894"/>
              <a:gd name="connsiteX3" fmla="*/ 95457 w 1000220"/>
              <a:gd name="connsiteY3" fmla="*/ 25170 h 934894"/>
              <a:gd name="connsiteX4" fmla="*/ 126414 w 1000220"/>
              <a:gd name="connsiteY4" fmla="*/ 32314 h 934894"/>
              <a:gd name="connsiteX5" fmla="*/ 157369 w 1000220"/>
              <a:gd name="connsiteY5" fmla="*/ 34696 h 934894"/>
              <a:gd name="connsiteX6" fmla="*/ 212138 w 1000220"/>
              <a:gd name="connsiteY6" fmla="*/ 22789 h 934894"/>
              <a:gd name="connsiteX7" fmla="*/ 252620 w 1000220"/>
              <a:gd name="connsiteY7" fmla="*/ 48983 h 934894"/>
              <a:gd name="connsiteX8" fmla="*/ 312151 w 1000220"/>
              <a:gd name="connsiteY8" fmla="*/ 89465 h 934894"/>
              <a:gd name="connsiteX9" fmla="*/ 335963 w 1000220"/>
              <a:gd name="connsiteY9" fmla="*/ 115659 h 934894"/>
              <a:gd name="connsiteX10" fmla="*/ 385969 w 1000220"/>
              <a:gd name="connsiteY10" fmla="*/ 158520 h 934894"/>
              <a:gd name="connsiteX11" fmla="*/ 385969 w 1000220"/>
              <a:gd name="connsiteY11" fmla="*/ 222814 h 934894"/>
              <a:gd name="connsiteX12" fmla="*/ 397875 w 1000220"/>
              <a:gd name="connsiteY12" fmla="*/ 294252 h 934894"/>
              <a:gd name="connsiteX13" fmla="*/ 443120 w 1000220"/>
              <a:gd name="connsiteY13" fmla="*/ 337114 h 934894"/>
              <a:gd name="connsiteX14" fmla="*/ 469313 w 1000220"/>
              <a:gd name="connsiteY14" fmla="*/ 358545 h 934894"/>
              <a:gd name="connsiteX15" fmla="*/ 495506 w 1000220"/>
              <a:gd name="connsiteY15" fmla="*/ 382359 h 934894"/>
              <a:gd name="connsiteX16" fmla="*/ 514557 w 1000220"/>
              <a:gd name="connsiteY16" fmla="*/ 396645 h 934894"/>
              <a:gd name="connsiteX17" fmla="*/ 533607 w 1000220"/>
              <a:gd name="connsiteY17" fmla="*/ 451414 h 934894"/>
              <a:gd name="connsiteX18" fmla="*/ 571706 w 1000220"/>
              <a:gd name="connsiteY18" fmla="*/ 496658 h 934894"/>
              <a:gd name="connsiteX19" fmla="*/ 593138 w 1000220"/>
              <a:gd name="connsiteY19" fmla="*/ 534758 h 934894"/>
              <a:gd name="connsiteX20" fmla="*/ 600282 w 1000220"/>
              <a:gd name="connsiteY20" fmla="*/ 539521 h 934894"/>
              <a:gd name="connsiteX21" fmla="*/ 612188 w 1000220"/>
              <a:gd name="connsiteY21" fmla="*/ 541902 h 934894"/>
              <a:gd name="connsiteX22" fmla="*/ 619332 w 1000220"/>
              <a:gd name="connsiteY22" fmla="*/ 544283 h 934894"/>
              <a:gd name="connsiteX23" fmla="*/ 643144 w 1000220"/>
              <a:gd name="connsiteY23" fmla="*/ 549046 h 934894"/>
              <a:gd name="connsiteX24" fmla="*/ 669338 w 1000220"/>
              <a:gd name="connsiteY24" fmla="*/ 568096 h 934894"/>
              <a:gd name="connsiteX25" fmla="*/ 709819 w 1000220"/>
              <a:gd name="connsiteY25" fmla="*/ 584764 h 934894"/>
              <a:gd name="connsiteX26" fmla="*/ 752682 w 1000220"/>
              <a:gd name="connsiteY26" fmla="*/ 608578 h 934894"/>
              <a:gd name="connsiteX27" fmla="*/ 824118 w 1000220"/>
              <a:gd name="connsiteY27" fmla="*/ 684778 h 934894"/>
              <a:gd name="connsiteX28" fmla="*/ 886033 w 1000220"/>
              <a:gd name="connsiteY28" fmla="*/ 746688 h 934894"/>
              <a:gd name="connsiteX29" fmla="*/ 997951 w 1000220"/>
              <a:gd name="connsiteY29" fmla="*/ 782407 h 934894"/>
              <a:gd name="connsiteX30" fmla="*/ 774114 w 1000220"/>
              <a:gd name="connsiteY30" fmla="*/ 801458 h 934894"/>
              <a:gd name="connsiteX31" fmla="*/ 962232 w 1000220"/>
              <a:gd name="connsiteY31" fmla="*/ 934808 h 934894"/>
              <a:gd name="connsiteX32" fmla="*/ 607426 w 1000220"/>
              <a:gd name="connsiteY32" fmla="*/ 777645 h 934894"/>
              <a:gd name="connsiteX33" fmla="*/ 566944 w 1000220"/>
              <a:gd name="connsiteY33" fmla="*/ 751452 h 934894"/>
              <a:gd name="connsiteX34" fmla="*/ 524083 w 1000220"/>
              <a:gd name="connsiteY34" fmla="*/ 710971 h 934894"/>
              <a:gd name="connsiteX35" fmla="*/ 495507 w 1000220"/>
              <a:gd name="connsiteY35" fmla="*/ 672871 h 934894"/>
              <a:gd name="connsiteX36" fmla="*/ 476457 w 1000220"/>
              <a:gd name="connsiteY36" fmla="*/ 663346 h 934894"/>
              <a:gd name="connsiteX37" fmla="*/ 462169 w 1000220"/>
              <a:gd name="connsiteY37" fmla="*/ 658583 h 934894"/>
              <a:gd name="connsiteX38" fmla="*/ 447882 w 1000220"/>
              <a:gd name="connsiteY38" fmla="*/ 646677 h 934894"/>
              <a:gd name="connsiteX39" fmla="*/ 435976 w 1000220"/>
              <a:gd name="connsiteY39" fmla="*/ 644296 h 934894"/>
              <a:gd name="connsiteX40" fmla="*/ 419307 w 1000220"/>
              <a:gd name="connsiteY40" fmla="*/ 632389 h 934894"/>
              <a:gd name="connsiteX41" fmla="*/ 385969 w 1000220"/>
              <a:gd name="connsiteY41" fmla="*/ 625246 h 934894"/>
              <a:gd name="connsiteX42" fmla="*/ 374063 w 1000220"/>
              <a:gd name="connsiteY42" fmla="*/ 620483 h 934894"/>
              <a:gd name="connsiteX43" fmla="*/ 359776 w 1000220"/>
              <a:gd name="connsiteY43" fmla="*/ 615721 h 934894"/>
              <a:gd name="connsiteX44" fmla="*/ 350251 w 1000220"/>
              <a:gd name="connsiteY44" fmla="*/ 606196 h 934894"/>
              <a:gd name="connsiteX45" fmla="*/ 333582 w 1000220"/>
              <a:gd name="connsiteY45" fmla="*/ 587146 h 934894"/>
              <a:gd name="connsiteX46" fmla="*/ 331201 w 1000220"/>
              <a:gd name="connsiteY46" fmla="*/ 577621 h 934894"/>
              <a:gd name="connsiteX47" fmla="*/ 326438 w 1000220"/>
              <a:gd name="connsiteY47" fmla="*/ 563333 h 934894"/>
              <a:gd name="connsiteX48" fmla="*/ 321676 w 1000220"/>
              <a:gd name="connsiteY48" fmla="*/ 544283 h 934894"/>
              <a:gd name="connsiteX49" fmla="*/ 316913 w 1000220"/>
              <a:gd name="connsiteY49" fmla="*/ 484752 h 934894"/>
              <a:gd name="connsiteX50" fmla="*/ 314532 w 1000220"/>
              <a:gd name="connsiteY50" fmla="*/ 475227 h 934894"/>
              <a:gd name="connsiteX51" fmla="*/ 309769 w 1000220"/>
              <a:gd name="connsiteY51" fmla="*/ 456177 h 934894"/>
              <a:gd name="connsiteX52" fmla="*/ 305007 w 1000220"/>
              <a:gd name="connsiteY52" fmla="*/ 449033 h 934894"/>
              <a:gd name="connsiteX53" fmla="*/ 302626 w 1000220"/>
              <a:gd name="connsiteY53" fmla="*/ 441889 h 934894"/>
              <a:gd name="connsiteX54" fmla="*/ 293101 w 1000220"/>
              <a:gd name="connsiteY54" fmla="*/ 425221 h 934894"/>
              <a:gd name="connsiteX55" fmla="*/ 278813 w 1000220"/>
              <a:gd name="connsiteY55" fmla="*/ 410933 h 934894"/>
              <a:gd name="connsiteX56" fmla="*/ 264526 w 1000220"/>
              <a:gd name="connsiteY56" fmla="*/ 401408 h 934894"/>
              <a:gd name="connsiteX57" fmla="*/ 250238 w 1000220"/>
              <a:gd name="connsiteY57" fmla="*/ 391883 h 934894"/>
              <a:gd name="connsiteX58" fmla="*/ 245476 w 1000220"/>
              <a:gd name="connsiteY58" fmla="*/ 384739 h 934894"/>
              <a:gd name="connsiteX59" fmla="*/ 243094 w 1000220"/>
              <a:gd name="connsiteY59" fmla="*/ 377596 h 934894"/>
              <a:gd name="connsiteX60" fmla="*/ 247857 w 1000220"/>
              <a:gd name="connsiteY60" fmla="*/ 334733 h 934894"/>
              <a:gd name="connsiteX61" fmla="*/ 245476 w 1000220"/>
              <a:gd name="connsiteY61" fmla="*/ 308539 h 934894"/>
              <a:gd name="connsiteX62" fmla="*/ 231188 w 1000220"/>
              <a:gd name="connsiteY62" fmla="*/ 289489 h 934894"/>
              <a:gd name="connsiteX63" fmla="*/ 221663 w 1000220"/>
              <a:gd name="connsiteY63" fmla="*/ 272821 h 934894"/>
              <a:gd name="connsiteX64" fmla="*/ 209756 w 1000220"/>
              <a:gd name="connsiteY64" fmla="*/ 253770 h 934894"/>
              <a:gd name="connsiteX65" fmla="*/ 190707 w 1000220"/>
              <a:gd name="connsiteY65" fmla="*/ 253771 h 934894"/>
              <a:gd name="connsiteX66" fmla="*/ 185944 w 1000220"/>
              <a:gd name="connsiteY66" fmla="*/ 234721 h 934894"/>
              <a:gd name="connsiteX67" fmla="*/ 183563 w 1000220"/>
              <a:gd name="connsiteY67" fmla="*/ 227577 h 934894"/>
              <a:gd name="connsiteX68" fmla="*/ 176419 w 1000220"/>
              <a:gd name="connsiteY68" fmla="*/ 225196 h 934894"/>
              <a:gd name="connsiteX69" fmla="*/ 162132 w 1000220"/>
              <a:gd name="connsiteY69" fmla="*/ 218052 h 934894"/>
              <a:gd name="connsiteX70" fmla="*/ 154988 w 1000220"/>
              <a:gd name="connsiteY70" fmla="*/ 213289 h 934894"/>
              <a:gd name="connsiteX71" fmla="*/ 145463 w 1000220"/>
              <a:gd name="connsiteY71" fmla="*/ 208527 h 934894"/>
              <a:gd name="connsiteX72" fmla="*/ 138319 w 1000220"/>
              <a:gd name="connsiteY72" fmla="*/ 203764 h 934894"/>
              <a:gd name="connsiteX73" fmla="*/ 131176 w 1000220"/>
              <a:gd name="connsiteY73" fmla="*/ 196621 h 934894"/>
              <a:gd name="connsiteX74" fmla="*/ 109744 w 1000220"/>
              <a:gd name="connsiteY74" fmla="*/ 156140 h 934894"/>
              <a:gd name="connsiteX75" fmla="*/ 88313 w 1000220"/>
              <a:gd name="connsiteY75" fmla="*/ 137090 h 934894"/>
              <a:gd name="connsiteX76" fmla="*/ 62120 w 1000220"/>
              <a:gd name="connsiteY76" fmla="*/ 132327 h 934894"/>
              <a:gd name="connsiteX77" fmla="*/ 19257 w 1000220"/>
              <a:gd name="connsiteY77" fmla="*/ 108514 h 934894"/>
              <a:gd name="connsiteX78" fmla="*/ 9731 w 1000220"/>
              <a:gd name="connsiteY78" fmla="*/ 89464 h 934894"/>
              <a:gd name="connsiteX79" fmla="*/ 207 w 1000220"/>
              <a:gd name="connsiteY79" fmla="*/ 63271 h 934894"/>
              <a:gd name="connsiteX80" fmla="*/ 4969 w 1000220"/>
              <a:gd name="connsiteY80" fmla="*/ 39458 h 934894"/>
              <a:gd name="connsiteX0" fmla="*/ 4969 w 1010940"/>
              <a:gd name="connsiteY0" fmla="*/ 39458 h 934894"/>
              <a:gd name="connsiteX1" fmla="*/ 19257 w 1010940"/>
              <a:gd name="connsiteY1" fmla="*/ 1358 h 934894"/>
              <a:gd name="connsiteX2" fmla="*/ 62119 w 1010940"/>
              <a:gd name="connsiteY2" fmla="*/ 6121 h 934894"/>
              <a:gd name="connsiteX3" fmla="*/ 95457 w 1010940"/>
              <a:gd name="connsiteY3" fmla="*/ 25170 h 934894"/>
              <a:gd name="connsiteX4" fmla="*/ 126414 w 1010940"/>
              <a:gd name="connsiteY4" fmla="*/ 32314 h 934894"/>
              <a:gd name="connsiteX5" fmla="*/ 157369 w 1010940"/>
              <a:gd name="connsiteY5" fmla="*/ 34696 h 934894"/>
              <a:gd name="connsiteX6" fmla="*/ 212138 w 1010940"/>
              <a:gd name="connsiteY6" fmla="*/ 22789 h 934894"/>
              <a:gd name="connsiteX7" fmla="*/ 252620 w 1010940"/>
              <a:gd name="connsiteY7" fmla="*/ 48983 h 934894"/>
              <a:gd name="connsiteX8" fmla="*/ 312151 w 1010940"/>
              <a:gd name="connsiteY8" fmla="*/ 89465 h 934894"/>
              <a:gd name="connsiteX9" fmla="*/ 335963 w 1010940"/>
              <a:gd name="connsiteY9" fmla="*/ 115659 h 934894"/>
              <a:gd name="connsiteX10" fmla="*/ 385969 w 1010940"/>
              <a:gd name="connsiteY10" fmla="*/ 158520 h 934894"/>
              <a:gd name="connsiteX11" fmla="*/ 385969 w 1010940"/>
              <a:gd name="connsiteY11" fmla="*/ 222814 h 934894"/>
              <a:gd name="connsiteX12" fmla="*/ 397875 w 1010940"/>
              <a:gd name="connsiteY12" fmla="*/ 294252 h 934894"/>
              <a:gd name="connsiteX13" fmla="*/ 443120 w 1010940"/>
              <a:gd name="connsiteY13" fmla="*/ 337114 h 934894"/>
              <a:gd name="connsiteX14" fmla="*/ 469313 w 1010940"/>
              <a:gd name="connsiteY14" fmla="*/ 358545 h 934894"/>
              <a:gd name="connsiteX15" fmla="*/ 495506 w 1010940"/>
              <a:gd name="connsiteY15" fmla="*/ 382359 h 934894"/>
              <a:gd name="connsiteX16" fmla="*/ 514557 w 1010940"/>
              <a:gd name="connsiteY16" fmla="*/ 396645 h 934894"/>
              <a:gd name="connsiteX17" fmla="*/ 533607 w 1010940"/>
              <a:gd name="connsiteY17" fmla="*/ 451414 h 934894"/>
              <a:gd name="connsiteX18" fmla="*/ 571706 w 1010940"/>
              <a:gd name="connsiteY18" fmla="*/ 496658 h 934894"/>
              <a:gd name="connsiteX19" fmla="*/ 593138 w 1010940"/>
              <a:gd name="connsiteY19" fmla="*/ 534758 h 934894"/>
              <a:gd name="connsiteX20" fmla="*/ 600282 w 1010940"/>
              <a:gd name="connsiteY20" fmla="*/ 539521 h 934894"/>
              <a:gd name="connsiteX21" fmla="*/ 612188 w 1010940"/>
              <a:gd name="connsiteY21" fmla="*/ 541902 h 934894"/>
              <a:gd name="connsiteX22" fmla="*/ 619332 w 1010940"/>
              <a:gd name="connsiteY22" fmla="*/ 544283 h 934894"/>
              <a:gd name="connsiteX23" fmla="*/ 643144 w 1010940"/>
              <a:gd name="connsiteY23" fmla="*/ 549046 h 934894"/>
              <a:gd name="connsiteX24" fmla="*/ 669338 w 1010940"/>
              <a:gd name="connsiteY24" fmla="*/ 568096 h 934894"/>
              <a:gd name="connsiteX25" fmla="*/ 709819 w 1010940"/>
              <a:gd name="connsiteY25" fmla="*/ 584764 h 934894"/>
              <a:gd name="connsiteX26" fmla="*/ 752682 w 1010940"/>
              <a:gd name="connsiteY26" fmla="*/ 608578 h 934894"/>
              <a:gd name="connsiteX27" fmla="*/ 824118 w 1010940"/>
              <a:gd name="connsiteY27" fmla="*/ 684778 h 934894"/>
              <a:gd name="connsiteX28" fmla="*/ 966995 w 1010940"/>
              <a:gd name="connsiteY28" fmla="*/ 703826 h 934894"/>
              <a:gd name="connsiteX29" fmla="*/ 997951 w 1010940"/>
              <a:gd name="connsiteY29" fmla="*/ 782407 h 934894"/>
              <a:gd name="connsiteX30" fmla="*/ 774114 w 1010940"/>
              <a:gd name="connsiteY30" fmla="*/ 801458 h 934894"/>
              <a:gd name="connsiteX31" fmla="*/ 962232 w 1010940"/>
              <a:gd name="connsiteY31" fmla="*/ 934808 h 934894"/>
              <a:gd name="connsiteX32" fmla="*/ 607426 w 1010940"/>
              <a:gd name="connsiteY32" fmla="*/ 777645 h 934894"/>
              <a:gd name="connsiteX33" fmla="*/ 566944 w 1010940"/>
              <a:gd name="connsiteY33" fmla="*/ 751452 h 934894"/>
              <a:gd name="connsiteX34" fmla="*/ 524083 w 1010940"/>
              <a:gd name="connsiteY34" fmla="*/ 710971 h 934894"/>
              <a:gd name="connsiteX35" fmla="*/ 495507 w 1010940"/>
              <a:gd name="connsiteY35" fmla="*/ 672871 h 934894"/>
              <a:gd name="connsiteX36" fmla="*/ 476457 w 1010940"/>
              <a:gd name="connsiteY36" fmla="*/ 663346 h 934894"/>
              <a:gd name="connsiteX37" fmla="*/ 462169 w 1010940"/>
              <a:gd name="connsiteY37" fmla="*/ 658583 h 934894"/>
              <a:gd name="connsiteX38" fmla="*/ 447882 w 1010940"/>
              <a:gd name="connsiteY38" fmla="*/ 646677 h 934894"/>
              <a:gd name="connsiteX39" fmla="*/ 435976 w 1010940"/>
              <a:gd name="connsiteY39" fmla="*/ 644296 h 934894"/>
              <a:gd name="connsiteX40" fmla="*/ 419307 w 1010940"/>
              <a:gd name="connsiteY40" fmla="*/ 632389 h 934894"/>
              <a:gd name="connsiteX41" fmla="*/ 385969 w 1010940"/>
              <a:gd name="connsiteY41" fmla="*/ 625246 h 934894"/>
              <a:gd name="connsiteX42" fmla="*/ 374063 w 1010940"/>
              <a:gd name="connsiteY42" fmla="*/ 620483 h 934894"/>
              <a:gd name="connsiteX43" fmla="*/ 359776 w 1010940"/>
              <a:gd name="connsiteY43" fmla="*/ 615721 h 934894"/>
              <a:gd name="connsiteX44" fmla="*/ 350251 w 1010940"/>
              <a:gd name="connsiteY44" fmla="*/ 606196 h 934894"/>
              <a:gd name="connsiteX45" fmla="*/ 333582 w 1010940"/>
              <a:gd name="connsiteY45" fmla="*/ 587146 h 934894"/>
              <a:gd name="connsiteX46" fmla="*/ 331201 w 1010940"/>
              <a:gd name="connsiteY46" fmla="*/ 577621 h 934894"/>
              <a:gd name="connsiteX47" fmla="*/ 326438 w 1010940"/>
              <a:gd name="connsiteY47" fmla="*/ 563333 h 934894"/>
              <a:gd name="connsiteX48" fmla="*/ 321676 w 1010940"/>
              <a:gd name="connsiteY48" fmla="*/ 544283 h 934894"/>
              <a:gd name="connsiteX49" fmla="*/ 316913 w 1010940"/>
              <a:gd name="connsiteY49" fmla="*/ 484752 h 934894"/>
              <a:gd name="connsiteX50" fmla="*/ 314532 w 1010940"/>
              <a:gd name="connsiteY50" fmla="*/ 475227 h 934894"/>
              <a:gd name="connsiteX51" fmla="*/ 309769 w 1010940"/>
              <a:gd name="connsiteY51" fmla="*/ 456177 h 934894"/>
              <a:gd name="connsiteX52" fmla="*/ 305007 w 1010940"/>
              <a:gd name="connsiteY52" fmla="*/ 449033 h 934894"/>
              <a:gd name="connsiteX53" fmla="*/ 302626 w 1010940"/>
              <a:gd name="connsiteY53" fmla="*/ 441889 h 934894"/>
              <a:gd name="connsiteX54" fmla="*/ 293101 w 1010940"/>
              <a:gd name="connsiteY54" fmla="*/ 425221 h 934894"/>
              <a:gd name="connsiteX55" fmla="*/ 278813 w 1010940"/>
              <a:gd name="connsiteY55" fmla="*/ 410933 h 934894"/>
              <a:gd name="connsiteX56" fmla="*/ 264526 w 1010940"/>
              <a:gd name="connsiteY56" fmla="*/ 401408 h 934894"/>
              <a:gd name="connsiteX57" fmla="*/ 250238 w 1010940"/>
              <a:gd name="connsiteY57" fmla="*/ 391883 h 934894"/>
              <a:gd name="connsiteX58" fmla="*/ 245476 w 1010940"/>
              <a:gd name="connsiteY58" fmla="*/ 384739 h 934894"/>
              <a:gd name="connsiteX59" fmla="*/ 243094 w 1010940"/>
              <a:gd name="connsiteY59" fmla="*/ 377596 h 934894"/>
              <a:gd name="connsiteX60" fmla="*/ 247857 w 1010940"/>
              <a:gd name="connsiteY60" fmla="*/ 334733 h 934894"/>
              <a:gd name="connsiteX61" fmla="*/ 245476 w 1010940"/>
              <a:gd name="connsiteY61" fmla="*/ 308539 h 934894"/>
              <a:gd name="connsiteX62" fmla="*/ 231188 w 1010940"/>
              <a:gd name="connsiteY62" fmla="*/ 289489 h 934894"/>
              <a:gd name="connsiteX63" fmla="*/ 221663 w 1010940"/>
              <a:gd name="connsiteY63" fmla="*/ 272821 h 934894"/>
              <a:gd name="connsiteX64" fmla="*/ 209756 w 1010940"/>
              <a:gd name="connsiteY64" fmla="*/ 253770 h 934894"/>
              <a:gd name="connsiteX65" fmla="*/ 190707 w 1010940"/>
              <a:gd name="connsiteY65" fmla="*/ 253771 h 934894"/>
              <a:gd name="connsiteX66" fmla="*/ 185944 w 1010940"/>
              <a:gd name="connsiteY66" fmla="*/ 234721 h 934894"/>
              <a:gd name="connsiteX67" fmla="*/ 183563 w 1010940"/>
              <a:gd name="connsiteY67" fmla="*/ 227577 h 934894"/>
              <a:gd name="connsiteX68" fmla="*/ 176419 w 1010940"/>
              <a:gd name="connsiteY68" fmla="*/ 225196 h 934894"/>
              <a:gd name="connsiteX69" fmla="*/ 162132 w 1010940"/>
              <a:gd name="connsiteY69" fmla="*/ 218052 h 934894"/>
              <a:gd name="connsiteX70" fmla="*/ 154988 w 1010940"/>
              <a:gd name="connsiteY70" fmla="*/ 213289 h 934894"/>
              <a:gd name="connsiteX71" fmla="*/ 145463 w 1010940"/>
              <a:gd name="connsiteY71" fmla="*/ 208527 h 934894"/>
              <a:gd name="connsiteX72" fmla="*/ 138319 w 1010940"/>
              <a:gd name="connsiteY72" fmla="*/ 203764 h 934894"/>
              <a:gd name="connsiteX73" fmla="*/ 131176 w 1010940"/>
              <a:gd name="connsiteY73" fmla="*/ 196621 h 934894"/>
              <a:gd name="connsiteX74" fmla="*/ 109744 w 1010940"/>
              <a:gd name="connsiteY74" fmla="*/ 156140 h 934894"/>
              <a:gd name="connsiteX75" fmla="*/ 88313 w 1010940"/>
              <a:gd name="connsiteY75" fmla="*/ 137090 h 934894"/>
              <a:gd name="connsiteX76" fmla="*/ 62120 w 1010940"/>
              <a:gd name="connsiteY76" fmla="*/ 132327 h 934894"/>
              <a:gd name="connsiteX77" fmla="*/ 19257 w 1010940"/>
              <a:gd name="connsiteY77" fmla="*/ 108514 h 934894"/>
              <a:gd name="connsiteX78" fmla="*/ 9731 w 1010940"/>
              <a:gd name="connsiteY78" fmla="*/ 89464 h 934894"/>
              <a:gd name="connsiteX79" fmla="*/ 207 w 1010940"/>
              <a:gd name="connsiteY79" fmla="*/ 63271 h 934894"/>
              <a:gd name="connsiteX80" fmla="*/ 4969 w 1010940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52682 w 1009648"/>
              <a:gd name="connsiteY26" fmla="*/ 608578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74113 w 1009648"/>
              <a:gd name="connsiteY26" fmla="*/ 601434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18373"/>
              <a:gd name="connsiteY0" fmla="*/ 39458 h 935934"/>
              <a:gd name="connsiteX1" fmla="*/ 19257 w 1018373"/>
              <a:gd name="connsiteY1" fmla="*/ 1358 h 935934"/>
              <a:gd name="connsiteX2" fmla="*/ 62119 w 1018373"/>
              <a:gd name="connsiteY2" fmla="*/ 6121 h 935934"/>
              <a:gd name="connsiteX3" fmla="*/ 95457 w 1018373"/>
              <a:gd name="connsiteY3" fmla="*/ 25170 h 935934"/>
              <a:gd name="connsiteX4" fmla="*/ 126414 w 1018373"/>
              <a:gd name="connsiteY4" fmla="*/ 32314 h 935934"/>
              <a:gd name="connsiteX5" fmla="*/ 157369 w 1018373"/>
              <a:gd name="connsiteY5" fmla="*/ 34696 h 935934"/>
              <a:gd name="connsiteX6" fmla="*/ 212138 w 1018373"/>
              <a:gd name="connsiteY6" fmla="*/ 22789 h 935934"/>
              <a:gd name="connsiteX7" fmla="*/ 252620 w 1018373"/>
              <a:gd name="connsiteY7" fmla="*/ 48983 h 935934"/>
              <a:gd name="connsiteX8" fmla="*/ 312151 w 1018373"/>
              <a:gd name="connsiteY8" fmla="*/ 89465 h 935934"/>
              <a:gd name="connsiteX9" fmla="*/ 335963 w 1018373"/>
              <a:gd name="connsiteY9" fmla="*/ 115659 h 935934"/>
              <a:gd name="connsiteX10" fmla="*/ 385969 w 1018373"/>
              <a:gd name="connsiteY10" fmla="*/ 158520 h 935934"/>
              <a:gd name="connsiteX11" fmla="*/ 385969 w 1018373"/>
              <a:gd name="connsiteY11" fmla="*/ 222814 h 935934"/>
              <a:gd name="connsiteX12" fmla="*/ 397875 w 1018373"/>
              <a:gd name="connsiteY12" fmla="*/ 294252 h 935934"/>
              <a:gd name="connsiteX13" fmla="*/ 443120 w 1018373"/>
              <a:gd name="connsiteY13" fmla="*/ 337114 h 935934"/>
              <a:gd name="connsiteX14" fmla="*/ 469313 w 1018373"/>
              <a:gd name="connsiteY14" fmla="*/ 358545 h 935934"/>
              <a:gd name="connsiteX15" fmla="*/ 495506 w 1018373"/>
              <a:gd name="connsiteY15" fmla="*/ 382359 h 935934"/>
              <a:gd name="connsiteX16" fmla="*/ 514557 w 1018373"/>
              <a:gd name="connsiteY16" fmla="*/ 396645 h 935934"/>
              <a:gd name="connsiteX17" fmla="*/ 533607 w 1018373"/>
              <a:gd name="connsiteY17" fmla="*/ 451414 h 935934"/>
              <a:gd name="connsiteX18" fmla="*/ 571706 w 1018373"/>
              <a:gd name="connsiteY18" fmla="*/ 496658 h 935934"/>
              <a:gd name="connsiteX19" fmla="*/ 593138 w 1018373"/>
              <a:gd name="connsiteY19" fmla="*/ 534758 h 935934"/>
              <a:gd name="connsiteX20" fmla="*/ 600282 w 1018373"/>
              <a:gd name="connsiteY20" fmla="*/ 539521 h 935934"/>
              <a:gd name="connsiteX21" fmla="*/ 612188 w 1018373"/>
              <a:gd name="connsiteY21" fmla="*/ 541902 h 935934"/>
              <a:gd name="connsiteX22" fmla="*/ 619332 w 1018373"/>
              <a:gd name="connsiteY22" fmla="*/ 544283 h 935934"/>
              <a:gd name="connsiteX23" fmla="*/ 643144 w 1018373"/>
              <a:gd name="connsiteY23" fmla="*/ 549046 h 935934"/>
              <a:gd name="connsiteX24" fmla="*/ 669338 w 1018373"/>
              <a:gd name="connsiteY24" fmla="*/ 568096 h 935934"/>
              <a:gd name="connsiteX25" fmla="*/ 709819 w 1018373"/>
              <a:gd name="connsiteY25" fmla="*/ 584764 h 935934"/>
              <a:gd name="connsiteX26" fmla="*/ 774113 w 1018373"/>
              <a:gd name="connsiteY26" fmla="*/ 601434 h 935934"/>
              <a:gd name="connsiteX27" fmla="*/ 871743 w 1018373"/>
              <a:gd name="connsiteY27" fmla="*/ 622866 h 935934"/>
              <a:gd name="connsiteX28" fmla="*/ 966995 w 1018373"/>
              <a:gd name="connsiteY28" fmla="*/ 703826 h 935934"/>
              <a:gd name="connsiteX29" fmla="*/ 997951 w 1018373"/>
              <a:gd name="connsiteY29" fmla="*/ 782407 h 935934"/>
              <a:gd name="connsiteX30" fmla="*/ 1012239 w 1018373"/>
              <a:gd name="connsiteY30" fmla="*/ 851464 h 935934"/>
              <a:gd name="connsiteX31" fmla="*/ 962232 w 1018373"/>
              <a:gd name="connsiteY31" fmla="*/ 934808 h 935934"/>
              <a:gd name="connsiteX32" fmla="*/ 607426 w 1018373"/>
              <a:gd name="connsiteY32" fmla="*/ 777645 h 935934"/>
              <a:gd name="connsiteX33" fmla="*/ 566944 w 1018373"/>
              <a:gd name="connsiteY33" fmla="*/ 751452 h 935934"/>
              <a:gd name="connsiteX34" fmla="*/ 524083 w 1018373"/>
              <a:gd name="connsiteY34" fmla="*/ 710971 h 935934"/>
              <a:gd name="connsiteX35" fmla="*/ 495507 w 1018373"/>
              <a:gd name="connsiteY35" fmla="*/ 672871 h 935934"/>
              <a:gd name="connsiteX36" fmla="*/ 476457 w 1018373"/>
              <a:gd name="connsiteY36" fmla="*/ 663346 h 935934"/>
              <a:gd name="connsiteX37" fmla="*/ 462169 w 1018373"/>
              <a:gd name="connsiteY37" fmla="*/ 658583 h 935934"/>
              <a:gd name="connsiteX38" fmla="*/ 447882 w 1018373"/>
              <a:gd name="connsiteY38" fmla="*/ 646677 h 935934"/>
              <a:gd name="connsiteX39" fmla="*/ 435976 w 1018373"/>
              <a:gd name="connsiteY39" fmla="*/ 644296 h 935934"/>
              <a:gd name="connsiteX40" fmla="*/ 419307 w 1018373"/>
              <a:gd name="connsiteY40" fmla="*/ 632389 h 935934"/>
              <a:gd name="connsiteX41" fmla="*/ 385969 w 1018373"/>
              <a:gd name="connsiteY41" fmla="*/ 625246 h 935934"/>
              <a:gd name="connsiteX42" fmla="*/ 374063 w 1018373"/>
              <a:gd name="connsiteY42" fmla="*/ 620483 h 935934"/>
              <a:gd name="connsiteX43" fmla="*/ 359776 w 1018373"/>
              <a:gd name="connsiteY43" fmla="*/ 615721 h 935934"/>
              <a:gd name="connsiteX44" fmla="*/ 350251 w 1018373"/>
              <a:gd name="connsiteY44" fmla="*/ 606196 h 935934"/>
              <a:gd name="connsiteX45" fmla="*/ 333582 w 1018373"/>
              <a:gd name="connsiteY45" fmla="*/ 587146 h 935934"/>
              <a:gd name="connsiteX46" fmla="*/ 331201 w 1018373"/>
              <a:gd name="connsiteY46" fmla="*/ 577621 h 935934"/>
              <a:gd name="connsiteX47" fmla="*/ 326438 w 1018373"/>
              <a:gd name="connsiteY47" fmla="*/ 563333 h 935934"/>
              <a:gd name="connsiteX48" fmla="*/ 321676 w 1018373"/>
              <a:gd name="connsiteY48" fmla="*/ 544283 h 935934"/>
              <a:gd name="connsiteX49" fmla="*/ 316913 w 1018373"/>
              <a:gd name="connsiteY49" fmla="*/ 484752 h 935934"/>
              <a:gd name="connsiteX50" fmla="*/ 314532 w 1018373"/>
              <a:gd name="connsiteY50" fmla="*/ 475227 h 935934"/>
              <a:gd name="connsiteX51" fmla="*/ 309769 w 1018373"/>
              <a:gd name="connsiteY51" fmla="*/ 456177 h 935934"/>
              <a:gd name="connsiteX52" fmla="*/ 305007 w 1018373"/>
              <a:gd name="connsiteY52" fmla="*/ 449033 h 935934"/>
              <a:gd name="connsiteX53" fmla="*/ 302626 w 1018373"/>
              <a:gd name="connsiteY53" fmla="*/ 441889 h 935934"/>
              <a:gd name="connsiteX54" fmla="*/ 293101 w 1018373"/>
              <a:gd name="connsiteY54" fmla="*/ 425221 h 935934"/>
              <a:gd name="connsiteX55" fmla="*/ 278813 w 1018373"/>
              <a:gd name="connsiteY55" fmla="*/ 410933 h 935934"/>
              <a:gd name="connsiteX56" fmla="*/ 264526 w 1018373"/>
              <a:gd name="connsiteY56" fmla="*/ 401408 h 935934"/>
              <a:gd name="connsiteX57" fmla="*/ 250238 w 1018373"/>
              <a:gd name="connsiteY57" fmla="*/ 391883 h 935934"/>
              <a:gd name="connsiteX58" fmla="*/ 245476 w 1018373"/>
              <a:gd name="connsiteY58" fmla="*/ 384739 h 935934"/>
              <a:gd name="connsiteX59" fmla="*/ 243094 w 1018373"/>
              <a:gd name="connsiteY59" fmla="*/ 377596 h 935934"/>
              <a:gd name="connsiteX60" fmla="*/ 247857 w 1018373"/>
              <a:gd name="connsiteY60" fmla="*/ 334733 h 935934"/>
              <a:gd name="connsiteX61" fmla="*/ 245476 w 1018373"/>
              <a:gd name="connsiteY61" fmla="*/ 308539 h 935934"/>
              <a:gd name="connsiteX62" fmla="*/ 231188 w 1018373"/>
              <a:gd name="connsiteY62" fmla="*/ 289489 h 935934"/>
              <a:gd name="connsiteX63" fmla="*/ 221663 w 1018373"/>
              <a:gd name="connsiteY63" fmla="*/ 272821 h 935934"/>
              <a:gd name="connsiteX64" fmla="*/ 209756 w 1018373"/>
              <a:gd name="connsiteY64" fmla="*/ 253770 h 935934"/>
              <a:gd name="connsiteX65" fmla="*/ 190707 w 1018373"/>
              <a:gd name="connsiteY65" fmla="*/ 253771 h 935934"/>
              <a:gd name="connsiteX66" fmla="*/ 185944 w 1018373"/>
              <a:gd name="connsiteY66" fmla="*/ 234721 h 935934"/>
              <a:gd name="connsiteX67" fmla="*/ 183563 w 1018373"/>
              <a:gd name="connsiteY67" fmla="*/ 227577 h 935934"/>
              <a:gd name="connsiteX68" fmla="*/ 176419 w 1018373"/>
              <a:gd name="connsiteY68" fmla="*/ 225196 h 935934"/>
              <a:gd name="connsiteX69" fmla="*/ 162132 w 1018373"/>
              <a:gd name="connsiteY69" fmla="*/ 218052 h 935934"/>
              <a:gd name="connsiteX70" fmla="*/ 154988 w 1018373"/>
              <a:gd name="connsiteY70" fmla="*/ 213289 h 935934"/>
              <a:gd name="connsiteX71" fmla="*/ 145463 w 1018373"/>
              <a:gd name="connsiteY71" fmla="*/ 208527 h 935934"/>
              <a:gd name="connsiteX72" fmla="*/ 138319 w 1018373"/>
              <a:gd name="connsiteY72" fmla="*/ 203764 h 935934"/>
              <a:gd name="connsiteX73" fmla="*/ 131176 w 1018373"/>
              <a:gd name="connsiteY73" fmla="*/ 196621 h 935934"/>
              <a:gd name="connsiteX74" fmla="*/ 109744 w 1018373"/>
              <a:gd name="connsiteY74" fmla="*/ 156140 h 935934"/>
              <a:gd name="connsiteX75" fmla="*/ 88313 w 1018373"/>
              <a:gd name="connsiteY75" fmla="*/ 137090 h 935934"/>
              <a:gd name="connsiteX76" fmla="*/ 62120 w 1018373"/>
              <a:gd name="connsiteY76" fmla="*/ 132327 h 935934"/>
              <a:gd name="connsiteX77" fmla="*/ 19257 w 1018373"/>
              <a:gd name="connsiteY77" fmla="*/ 108514 h 935934"/>
              <a:gd name="connsiteX78" fmla="*/ 9731 w 1018373"/>
              <a:gd name="connsiteY78" fmla="*/ 89464 h 935934"/>
              <a:gd name="connsiteX79" fmla="*/ 207 w 1018373"/>
              <a:gd name="connsiteY79" fmla="*/ 63271 h 935934"/>
              <a:gd name="connsiteX80" fmla="*/ 4969 w 1018373"/>
              <a:gd name="connsiteY80" fmla="*/ 39458 h 935934"/>
              <a:gd name="connsiteX0" fmla="*/ 4969 w 1022842"/>
              <a:gd name="connsiteY0" fmla="*/ 39458 h 935934"/>
              <a:gd name="connsiteX1" fmla="*/ 19257 w 1022842"/>
              <a:gd name="connsiteY1" fmla="*/ 1358 h 935934"/>
              <a:gd name="connsiteX2" fmla="*/ 62119 w 1022842"/>
              <a:gd name="connsiteY2" fmla="*/ 6121 h 935934"/>
              <a:gd name="connsiteX3" fmla="*/ 95457 w 1022842"/>
              <a:gd name="connsiteY3" fmla="*/ 25170 h 935934"/>
              <a:gd name="connsiteX4" fmla="*/ 126414 w 1022842"/>
              <a:gd name="connsiteY4" fmla="*/ 32314 h 935934"/>
              <a:gd name="connsiteX5" fmla="*/ 157369 w 1022842"/>
              <a:gd name="connsiteY5" fmla="*/ 34696 h 935934"/>
              <a:gd name="connsiteX6" fmla="*/ 212138 w 1022842"/>
              <a:gd name="connsiteY6" fmla="*/ 22789 h 935934"/>
              <a:gd name="connsiteX7" fmla="*/ 252620 w 1022842"/>
              <a:gd name="connsiteY7" fmla="*/ 48983 h 935934"/>
              <a:gd name="connsiteX8" fmla="*/ 312151 w 1022842"/>
              <a:gd name="connsiteY8" fmla="*/ 89465 h 935934"/>
              <a:gd name="connsiteX9" fmla="*/ 335963 w 1022842"/>
              <a:gd name="connsiteY9" fmla="*/ 115659 h 935934"/>
              <a:gd name="connsiteX10" fmla="*/ 385969 w 1022842"/>
              <a:gd name="connsiteY10" fmla="*/ 158520 h 935934"/>
              <a:gd name="connsiteX11" fmla="*/ 385969 w 1022842"/>
              <a:gd name="connsiteY11" fmla="*/ 222814 h 935934"/>
              <a:gd name="connsiteX12" fmla="*/ 397875 w 1022842"/>
              <a:gd name="connsiteY12" fmla="*/ 294252 h 935934"/>
              <a:gd name="connsiteX13" fmla="*/ 443120 w 1022842"/>
              <a:gd name="connsiteY13" fmla="*/ 337114 h 935934"/>
              <a:gd name="connsiteX14" fmla="*/ 469313 w 1022842"/>
              <a:gd name="connsiteY14" fmla="*/ 358545 h 935934"/>
              <a:gd name="connsiteX15" fmla="*/ 495506 w 1022842"/>
              <a:gd name="connsiteY15" fmla="*/ 382359 h 935934"/>
              <a:gd name="connsiteX16" fmla="*/ 514557 w 1022842"/>
              <a:gd name="connsiteY16" fmla="*/ 396645 h 935934"/>
              <a:gd name="connsiteX17" fmla="*/ 533607 w 1022842"/>
              <a:gd name="connsiteY17" fmla="*/ 451414 h 935934"/>
              <a:gd name="connsiteX18" fmla="*/ 571706 w 1022842"/>
              <a:gd name="connsiteY18" fmla="*/ 496658 h 935934"/>
              <a:gd name="connsiteX19" fmla="*/ 593138 w 1022842"/>
              <a:gd name="connsiteY19" fmla="*/ 534758 h 935934"/>
              <a:gd name="connsiteX20" fmla="*/ 600282 w 1022842"/>
              <a:gd name="connsiteY20" fmla="*/ 539521 h 935934"/>
              <a:gd name="connsiteX21" fmla="*/ 612188 w 1022842"/>
              <a:gd name="connsiteY21" fmla="*/ 541902 h 935934"/>
              <a:gd name="connsiteX22" fmla="*/ 619332 w 1022842"/>
              <a:gd name="connsiteY22" fmla="*/ 544283 h 935934"/>
              <a:gd name="connsiteX23" fmla="*/ 643144 w 1022842"/>
              <a:gd name="connsiteY23" fmla="*/ 549046 h 935934"/>
              <a:gd name="connsiteX24" fmla="*/ 669338 w 1022842"/>
              <a:gd name="connsiteY24" fmla="*/ 568096 h 935934"/>
              <a:gd name="connsiteX25" fmla="*/ 709819 w 1022842"/>
              <a:gd name="connsiteY25" fmla="*/ 584764 h 935934"/>
              <a:gd name="connsiteX26" fmla="*/ 774113 w 1022842"/>
              <a:gd name="connsiteY26" fmla="*/ 601434 h 935934"/>
              <a:gd name="connsiteX27" fmla="*/ 871743 w 1022842"/>
              <a:gd name="connsiteY27" fmla="*/ 622866 h 935934"/>
              <a:gd name="connsiteX28" fmla="*/ 966995 w 1022842"/>
              <a:gd name="connsiteY28" fmla="*/ 703826 h 935934"/>
              <a:gd name="connsiteX29" fmla="*/ 1014620 w 1022842"/>
              <a:gd name="connsiteY29" fmla="*/ 777645 h 935934"/>
              <a:gd name="connsiteX30" fmla="*/ 1012239 w 1022842"/>
              <a:gd name="connsiteY30" fmla="*/ 851464 h 935934"/>
              <a:gd name="connsiteX31" fmla="*/ 962232 w 1022842"/>
              <a:gd name="connsiteY31" fmla="*/ 934808 h 935934"/>
              <a:gd name="connsiteX32" fmla="*/ 607426 w 1022842"/>
              <a:gd name="connsiteY32" fmla="*/ 777645 h 935934"/>
              <a:gd name="connsiteX33" fmla="*/ 566944 w 1022842"/>
              <a:gd name="connsiteY33" fmla="*/ 751452 h 935934"/>
              <a:gd name="connsiteX34" fmla="*/ 524083 w 1022842"/>
              <a:gd name="connsiteY34" fmla="*/ 710971 h 935934"/>
              <a:gd name="connsiteX35" fmla="*/ 495507 w 1022842"/>
              <a:gd name="connsiteY35" fmla="*/ 672871 h 935934"/>
              <a:gd name="connsiteX36" fmla="*/ 476457 w 1022842"/>
              <a:gd name="connsiteY36" fmla="*/ 663346 h 935934"/>
              <a:gd name="connsiteX37" fmla="*/ 462169 w 1022842"/>
              <a:gd name="connsiteY37" fmla="*/ 658583 h 935934"/>
              <a:gd name="connsiteX38" fmla="*/ 447882 w 1022842"/>
              <a:gd name="connsiteY38" fmla="*/ 646677 h 935934"/>
              <a:gd name="connsiteX39" fmla="*/ 435976 w 1022842"/>
              <a:gd name="connsiteY39" fmla="*/ 644296 h 935934"/>
              <a:gd name="connsiteX40" fmla="*/ 419307 w 1022842"/>
              <a:gd name="connsiteY40" fmla="*/ 632389 h 935934"/>
              <a:gd name="connsiteX41" fmla="*/ 385969 w 1022842"/>
              <a:gd name="connsiteY41" fmla="*/ 625246 h 935934"/>
              <a:gd name="connsiteX42" fmla="*/ 374063 w 1022842"/>
              <a:gd name="connsiteY42" fmla="*/ 620483 h 935934"/>
              <a:gd name="connsiteX43" fmla="*/ 359776 w 1022842"/>
              <a:gd name="connsiteY43" fmla="*/ 615721 h 935934"/>
              <a:gd name="connsiteX44" fmla="*/ 350251 w 1022842"/>
              <a:gd name="connsiteY44" fmla="*/ 606196 h 935934"/>
              <a:gd name="connsiteX45" fmla="*/ 333582 w 1022842"/>
              <a:gd name="connsiteY45" fmla="*/ 587146 h 935934"/>
              <a:gd name="connsiteX46" fmla="*/ 331201 w 1022842"/>
              <a:gd name="connsiteY46" fmla="*/ 577621 h 935934"/>
              <a:gd name="connsiteX47" fmla="*/ 326438 w 1022842"/>
              <a:gd name="connsiteY47" fmla="*/ 563333 h 935934"/>
              <a:gd name="connsiteX48" fmla="*/ 321676 w 1022842"/>
              <a:gd name="connsiteY48" fmla="*/ 544283 h 935934"/>
              <a:gd name="connsiteX49" fmla="*/ 316913 w 1022842"/>
              <a:gd name="connsiteY49" fmla="*/ 484752 h 935934"/>
              <a:gd name="connsiteX50" fmla="*/ 314532 w 1022842"/>
              <a:gd name="connsiteY50" fmla="*/ 475227 h 935934"/>
              <a:gd name="connsiteX51" fmla="*/ 309769 w 1022842"/>
              <a:gd name="connsiteY51" fmla="*/ 456177 h 935934"/>
              <a:gd name="connsiteX52" fmla="*/ 305007 w 1022842"/>
              <a:gd name="connsiteY52" fmla="*/ 449033 h 935934"/>
              <a:gd name="connsiteX53" fmla="*/ 302626 w 1022842"/>
              <a:gd name="connsiteY53" fmla="*/ 441889 h 935934"/>
              <a:gd name="connsiteX54" fmla="*/ 293101 w 1022842"/>
              <a:gd name="connsiteY54" fmla="*/ 425221 h 935934"/>
              <a:gd name="connsiteX55" fmla="*/ 278813 w 1022842"/>
              <a:gd name="connsiteY55" fmla="*/ 410933 h 935934"/>
              <a:gd name="connsiteX56" fmla="*/ 264526 w 1022842"/>
              <a:gd name="connsiteY56" fmla="*/ 401408 h 935934"/>
              <a:gd name="connsiteX57" fmla="*/ 250238 w 1022842"/>
              <a:gd name="connsiteY57" fmla="*/ 391883 h 935934"/>
              <a:gd name="connsiteX58" fmla="*/ 245476 w 1022842"/>
              <a:gd name="connsiteY58" fmla="*/ 384739 h 935934"/>
              <a:gd name="connsiteX59" fmla="*/ 243094 w 1022842"/>
              <a:gd name="connsiteY59" fmla="*/ 377596 h 935934"/>
              <a:gd name="connsiteX60" fmla="*/ 247857 w 1022842"/>
              <a:gd name="connsiteY60" fmla="*/ 334733 h 935934"/>
              <a:gd name="connsiteX61" fmla="*/ 245476 w 1022842"/>
              <a:gd name="connsiteY61" fmla="*/ 308539 h 935934"/>
              <a:gd name="connsiteX62" fmla="*/ 231188 w 1022842"/>
              <a:gd name="connsiteY62" fmla="*/ 289489 h 935934"/>
              <a:gd name="connsiteX63" fmla="*/ 221663 w 1022842"/>
              <a:gd name="connsiteY63" fmla="*/ 272821 h 935934"/>
              <a:gd name="connsiteX64" fmla="*/ 209756 w 1022842"/>
              <a:gd name="connsiteY64" fmla="*/ 253770 h 935934"/>
              <a:gd name="connsiteX65" fmla="*/ 190707 w 1022842"/>
              <a:gd name="connsiteY65" fmla="*/ 253771 h 935934"/>
              <a:gd name="connsiteX66" fmla="*/ 185944 w 1022842"/>
              <a:gd name="connsiteY66" fmla="*/ 234721 h 935934"/>
              <a:gd name="connsiteX67" fmla="*/ 183563 w 1022842"/>
              <a:gd name="connsiteY67" fmla="*/ 227577 h 935934"/>
              <a:gd name="connsiteX68" fmla="*/ 176419 w 1022842"/>
              <a:gd name="connsiteY68" fmla="*/ 225196 h 935934"/>
              <a:gd name="connsiteX69" fmla="*/ 162132 w 1022842"/>
              <a:gd name="connsiteY69" fmla="*/ 218052 h 935934"/>
              <a:gd name="connsiteX70" fmla="*/ 154988 w 1022842"/>
              <a:gd name="connsiteY70" fmla="*/ 213289 h 935934"/>
              <a:gd name="connsiteX71" fmla="*/ 145463 w 1022842"/>
              <a:gd name="connsiteY71" fmla="*/ 208527 h 935934"/>
              <a:gd name="connsiteX72" fmla="*/ 138319 w 1022842"/>
              <a:gd name="connsiteY72" fmla="*/ 203764 h 935934"/>
              <a:gd name="connsiteX73" fmla="*/ 131176 w 1022842"/>
              <a:gd name="connsiteY73" fmla="*/ 196621 h 935934"/>
              <a:gd name="connsiteX74" fmla="*/ 109744 w 1022842"/>
              <a:gd name="connsiteY74" fmla="*/ 156140 h 935934"/>
              <a:gd name="connsiteX75" fmla="*/ 88313 w 1022842"/>
              <a:gd name="connsiteY75" fmla="*/ 137090 h 935934"/>
              <a:gd name="connsiteX76" fmla="*/ 62120 w 1022842"/>
              <a:gd name="connsiteY76" fmla="*/ 132327 h 935934"/>
              <a:gd name="connsiteX77" fmla="*/ 19257 w 1022842"/>
              <a:gd name="connsiteY77" fmla="*/ 108514 h 935934"/>
              <a:gd name="connsiteX78" fmla="*/ 9731 w 1022842"/>
              <a:gd name="connsiteY78" fmla="*/ 89464 h 935934"/>
              <a:gd name="connsiteX79" fmla="*/ 207 w 1022842"/>
              <a:gd name="connsiteY79" fmla="*/ 63271 h 935934"/>
              <a:gd name="connsiteX80" fmla="*/ 4969 w 1022842"/>
              <a:gd name="connsiteY80" fmla="*/ 39458 h 935934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566944 w 1022842"/>
              <a:gd name="connsiteY33" fmla="*/ 75145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526464 w 1022842"/>
              <a:gd name="connsiteY35" fmla="*/ 715733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39566"/>
              <a:gd name="connsiteY0" fmla="*/ 39458 h 935479"/>
              <a:gd name="connsiteX1" fmla="*/ 19257 w 1039566"/>
              <a:gd name="connsiteY1" fmla="*/ 1358 h 935479"/>
              <a:gd name="connsiteX2" fmla="*/ 62119 w 1039566"/>
              <a:gd name="connsiteY2" fmla="*/ 6121 h 935479"/>
              <a:gd name="connsiteX3" fmla="*/ 95457 w 1039566"/>
              <a:gd name="connsiteY3" fmla="*/ 25170 h 935479"/>
              <a:gd name="connsiteX4" fmla="*/ 126414 w 1039566"/>
              <a:gd name="connsiteY4" fmla="*/ 32314 h 935479"/>
              <a:gd name="connsiteX5" fmla="*/ 157369 w 1039566"/>
              <a:gd name="connsiteY5" fmla="*/ 34696 h 935479"/>
              <a:gd name="connsiteX6" fmla="*/ 212138 w 1039566"/>
              <a:gd name="connsiteY6" fmla="*/ 22789 h 935479"/>
              <a:gd name="connsiteX7" fmla="*/ 252620 w 1039566"/>
              <a:gd name="connsiteY7" fmla="*/ 48983 h 935479"/>
              <a:gd name="connsiteX8" fmla="*/ 312151 w 1039566"/>
              <a:gd name="connsiteY8" fmla="*/ 89465 h 935479"/>
              <a:gd name="connsiteX9" fmla="*/ 335963 w 1039566"/>
              <a:gd name="connsiteY9" fmla="*/ 115659 h 935479"/>
              <a:gd name="connsiteX10" fmla="*/ 385969 w 1039566"/>
              <a:gd name="connsiteY10" fmla="*/ 158520 h 935479"/>
              <a:gd name="connsiteX11" fmla="*/ 385969 w 1039566"/>
              <a:gd name="connsiteY11" fmla="*/ 222814 h 935479"/>
              <a:gd name="connsiteX12" fmla="*/ 397875 w 1039566"/>
              <a:gd name="connsiteY12" fmla="*/ 294252 h 935479"/>
              <a:gd name="connsiteX13" fmla="*/ 443120 w 1039566"/>
              <a:gd name="connsiteY13" fmla="*/ 337114 h 935479"/>
              <a:gd name="connsiteX14" fmla="*/ 469313 w 1039566"/>
              <a:gd name="connsiteY14" fmla="*/ 358545 h 935479"/>
              <a:gd name="connsiteX15" fmla="*/ 495506 w 1039566"/>
              <a:gd name="connsiteY15" fmla="*/ 382359 h 935479"/>
              <a:gd name="connsiteX16" fmla="*/ 514557 w 1039566"/>
              <a:gd name="connsiteY16" fmla="*/ 396645 h 935479"/>
              <a:gd name="connsiteX17" fmla="*/ 533607 w 1039566"/>
              <a:gd name="connsiteY17" fmla="*/ 451414 h 935479"/>
              <a:gd name="connsiteX18" fmla="*/ 571706 w 1039566"/>
              <a:gd name="connsiteY18" fmla="*/ 496658 h 935479"/>
              <a:gd name="connsiteX19" fmla="*/ 593138 w 1039566"/>
              <a:gd name="connsiteY19" fmla="*/ 534758 h 935479"/>
              <a:gd name="connsiteX20" fmla="*/ 600282 w 1039566"/>
              <a:gd name="connsiteY20" fmla="*/ 539521 h 935479"/>
              <a:gd name="connsiteX21" fmla="*/ 612188 w 1039566"/>
              <a:gd name="connsiteY21" fmla="*/ 541902 h 935479"/>
              <a:gd name="connsiteX22" fmla="*/ 619332 w 1039566"/>
              <a:gd name="connsiteY22" fmla="*/ 544283 h 935479"/>
              <a:gd name="connsiteX23" fmla="*/ 643144 w 1039566"/>
              <a:gd name="connsiteY23" fmla="*/ 549046 h 935479"/>
              <a:gd name="connsiteX24" fmla="*/ 669338 w 1039566"/>
              <a:gd name="connsiteY24" fmla="*/ 568096 h 935479"/>
              <a:gd name="connsiteX25" fmla="*/ 709819 w 1039566"/>
              <a:gd name="connsiteY25" fmla="*/ 584764 h 935479"/>
              <a:gd name="connsiteX26" fmla="*/ 774113 w 1039566"/>
              <a:gd name="connsiteY26" fmla="*/ 601434 h 935479"/>
              <a:gd name="connsiteX27" fmla="*/ 871743 w 1039566"/>
              <a:gd name="connsiteY27" fmla="*/ 622866 h 935479"/>
              <a:gd name="connsiteX28" fmla="*/ 966995 w 1039566"/>
              <a:gd name="connsiteY28" fmla="*/ 703826 h 935479"/>
              <a:gd name="connsiteX29" fmla="*/ 1014620 w 1039566"/>
              <a:gd name="connsiteY29" fmla="*/ 777645 h 935479"/>
              <a:gd name="connsiteX30" fmla="*/ 1033671 w 1039566"/>
              <a:gd name="connsiteY30" fmla="*/ 877658 h 935479"/>
              <a:gd name="connsiteX31" fmla="*/ 962232 w 1039566"/>
              <a:gd name="connsiteY31" fmla="*/ 934808 h 935479"/>
              <a:gd name="connsiteX32" fmla="*/ 852695 w 1039566"/>
              <a:gd name="connsiteY32" fmla="*/ 908614 h 935479"/>
              <a:gd name="connsiteX33" fmla="*/ 721726 w 1039566"/>
              <a:gd name="connsiteY33" fmla="*/ 846702 h 935479"/>
              <a:gd name="connsiteX34" fmla="*/ 614571 w 1039566"/>
              <a:gd name="connsiteY34" fmla="*/ 780028 h 935479"/>
              <a:gd name="connsiteX35" fmla="*/ 526464 w 1039566"/>
              <a:gd name="connsiteY35" fmla="*/ 715733 h 935479"/>
              <a:gd name="connsiteX36" fmla="*/ 476457 w 1039566"/>
              <a:gd name="connsiteY36" fmla="*/ 663346 h 935479"/>
              <a:gd name="connsiteX37" fmla="*/ 462169 w 1039566"/>
              <a:gd name="connsiteY37" fmla="*/ 658583 h 935479"/>
              <a:gd name="connsiteX38" fmla="*/ 447882 w 1039566"/>
              <a:gd name="connsiteY38" fmla="*/ 646677 h 935479"/>
              <a:gd name="connsiteX39" fmla="*/ 435976 w 1039566"/>
              <a:gd name="connsiteY39" fmla="*/ 644296 h 935479"/>
              <a:gd name="connsiteX40" fmla="*/ 419307 w 1039566"/>
              <a:gd name="connsiteY40" fmla="*/ 632389 h 935479"/>
              <a:gd name="connsiteX41" fmla="*/ 385969 w 1039566"/>
              <a:gd name="connsiteY41" fmla="*/ 625246 h 935479"/>
              <a:gd name="connsiteX42" fmla="*/ 374063 w 1039566"/>
              <a:gd name="connsiteY42" fmla="*/ 620483 h 935479"/>
              <a:gd name="connsiteX43" fmla="*/ 359776 w 1039566"/>
              <a:gd name="connsiteY43" fmla="*/ 615721 h 935479"/>
              <a:gd name="connsiteX44" fmla="*/ 350251 w 1039566"/>
              <a:gd name="connsiteY44" fmla="*/ 606196 h 935479"/>
              <a:gd name="connsiteX45" fmla="*/ 333582 w 1039566"/>
              <a:gd name="connsiteY45" fmla="*/ 587146 h 935479"/>
              <a:gd name="connsiteX46" fmla="*/ 331201 w 1039566"/>
              <a:gd name="connsiteY46" fmla="*/ 577621 h 935479"/>
              <a:gd name="connsiteX47" fmla="*/ 326438 w 1039566"/>
              <a:gd name="connsiteY47" fmla="*/ 563333 h 935479"/>
              <a:gd name="connsiteX48" fmla="*/ 321676 w 1039566"/>
              <a:gd name="connsiteY48" fmla="*/ 544283 h 935479"/>
              <a:gd name="connsiteX49" fmla="*/ 316913 w 1039566"/>
              <a:gd name="connsiteY49" fmla="*/ 484752 h 935479"/>
              <a:gd name="connsiteX50" fmla="*/ 314532 w 1039566"/>
              <a:gd name="connsiteY50" fmla="*/ 475227 h 935479"/>
              <a:gd name="connsiteX51" fmla="*/ 309769 w 1039566"/>
              <a:gd name="connsiteY51" fmla="*/ 456177 h 935479"/>
              <a:gd name="connsiteX52" fmla="*/ 305007 w 1039566"/>
              <a:gd name="connsiteY52" fmla="*/ 449033 h 935479"/>
              <a:gd name="connsiteX53" fmla="*/ 302626 w 1039566"/>
              <a:gd name="connsiteY53" fmla="*/ 441889 h 935479"/>
              <a:gd name="connsiteX54" fmla="*/ 293101 w 1039566"/>
              <a:gd name="connsiteY54" fmla="*/ 425221 h 935479"/>
              <a:gd name="connsiteX55" fmla="*/ 278813 w 1039566"/>
              <a:gd name="connsiteY55" fmla="*/ 410933 h 935479"/>
              <a:gd name="connsiteX56" fmla="*/ 264526 w 1039566"/>
              <a:gd name="connsiteY56" fmla="*/ 401408 h 935479"/>
              <a:gd name="connsiteX57" fmla="*/ 250238 w 1039566"/>
              <a:gd name="connsiteY57" fmla="*/ 391883 h 935479"/>
              <a:gd name="connsiteX58" fmla="*/ 245476 w 1039566"/>
              <a:gd name="connsiteY58" fmla="*/ 384739 h 935479"/>
              <a:gd name="connsiteX59" fmla="*/ 243094 w 1039566"/>
              <a:gd name="connsiteY59" fmla="*/ 377596 h 935479"/>
              <a:gd name="connsiteX60" fmla="*/ 247857 w 1039566"/>
              <a:gd name="connsiteY60" fmla="*/ 334733 h 935479"/>
              <a:gd name="connsiteX61" fmla="*/ 245476 w 1039566"/>
              <a:gd name="connsiteY61" fmla="*/ 308539 h 935479"/>
              <a:gd name="connsiteX62" fmla="*/ 231188 w 1039566"/>
              <a:gd name="connsiteY62" fmla="*/ 289489 h 935479"/>
              <a:gd name="connsiteX63" fmla="*/ 221663 w 1039566"/>
              <a:gd name="connsiteY63" fmla="*/ 272821 h 935479"/>
              <a:gd name="connsiteX64" fmla="*/ 209756 w 1039566"/>
              <a:gd name="connsiteY64" fmla="*/ 253770 h 935479"/>
              <a:gd name="connsiteX65" fmla="*/ 190707 w 1039566"/>
              <a:gd name="connsiteY65" fmla="*/ 253771 h 935479"/>
              <a:gd name="connsiteX66" fmla="*/ 185944 w 1039566"/>
              <a:gd name="connsiteY66" fmla="*/ 234721 h 935479"/>
              <a:gd name="connsiteX67" fmla="*/ 183563 w 1039566"/>
              <a:gd name="connsiteY67" fmla="*/ 227577 h 935479"/>
              <a:gd name="connsiteX68" fmla="*/ 176419 w 1039566"/>
              <a:gd name="connsiteY68" fmla="*/ 225196 h 935479"/>
              <a:gd name="connsiteX69" fmla="*/ 162132 w 1039566"/>
              <a:gd name="connsiteY69" fmla="*/ 218052 h 935479"/>
              <a:gd name="connsiteX70" fmla="*/ 154988 w 1039566"/>
              <a:gd name="connsiteY70" fmla="*/ 213289 h 935479"/>
              <a:gd name="connsiteX71" fmla="*/ 145463 w 1039566"/>
              <a:gd name="connsiteY71" fmla="*/ 208527 h 935479"/>
              <a:gd name="connsiteX72" fmla="*/ 138319 w 1039566"/>
              <a:gd name="connsiteY72" fmla="*/ 203764 h 935479"/>
              <a:gd name="connsiteX73" fmla="*/ 131176 w 1039566"/>
              <a:gd name="connsiteY73" fmla="*/ 196621 h 935479"/>
              <a:gd name="connsiteX74" fmla="*/ 109744 w 1039566"/>
              <a:gd name="connsiteY74" fmla="*/ 156140 h 935479"/>
              <a:gd name="connsiteX75" fmla="*/ 88313 w 1039566"/>
              <a:gd name="connsiteY75" fmla="*/ 137090 h 935479"/>
              <a:gd name="connsiteX76" fmla="*/ 62120 w 1039566"/>
              <a:gd name="connsiteY76" fmla="*/ 132327 h 935479"/>
              <a:gd name="connsiteX77" fmla="*/ 19257 w 1039566"/>
              <a:gd name="connsiteY77" fmla="*/ 108514 h 935479"/>
              <a:gd name="connsiteX78" fmla="*/ 9731 w 1039566"/>
              <a:gd name="connsiteY78" fmla="*/ 89464 h 935479"/>
              <a:gd name="connsiteX79" fmla="*/ 207 w 1039566"/>
              <a:gd name="connsiteY79" fmla="*/ 63271 h 935479"/>
              <a:gd name="connsiteX80" fmla="*/ 4969 w 1039566"/>
              <a:gd name="connsiteY80" fmla="*/ 39458 h 935479"/>
              <a:gd name="connsiteX0" fmla="*/ 4969 w 1041994"/>
              <a:gd name="connsiteY0" fmla="*/ 39458 h 935479"/>
              <a:gd name="connsiteX1" fmla="*/ 19257 w 1041994"/>
              <a:gd name="connsiteY1" fmla="*/ 1358 h 935479"/>
              <a:gd name="connsiteX2" fmla="*/ 62119 w 1041994"/>
              <a:gd name="connsiteY2" fmla="*/ 6121 h 935479"/>
              <a:gd name="connsiteX3" fmla="*/ 95457 w 1041994"/>
              <a:gd name="connsiteY3" fmla="*/ 25170 h 935479"/>
              <a:gd name="connsiteX4" fmla="*/ 126414 w 1041994"/>
              <a:gd name="connsiteY4" fmla="*/ 32314 h 935479"/>
              <a:gd name="connsiteX5" fmla="*/ 157369 w 1041994"/>
              <a:gd name="connsiteY5" fmla="*/ 34696 h 935479"/>
              <a:gd name="connsiteX6" fmla="*/ 212138 w 1041994"/>
              <a:gd name="connsiteY6" fmla="*/ 22789 h 935479"/>
              <a:gd name="connsiteX7" fmla="*/ 252620 w 1041994"/>
              <a:gd name="connsiteY7" fmla="*/ 48983 h 935479"/>
              <a:gd name="connsiteX8" fmla="*/ 312151 w 1041994"/>
              <a:gd name="connsiteY8" fmla="*/ 89465 h 935479"/>
              <a:gd name="connsiteX9" fmla="*/ 335963 w 1041994"/>
              <a:gd name="connsiteY9" fmla="*/ 115659 h 935479"/>
              <a:gd name="connsiteX10" fmla="*/ 385969 w 1041994"/>
              <a:gd name="connsiteY10" fmla="*/ 158520 h 935479"/>
              <a:gd name="connsiteX11" fmla="*/ 385969 w 1041994"/>
              <a:gd name="connsiteY11" fmla="*/ 222814 h 935479"/>
              <a:gd name="connsiteX12" fmla="*/ 397875 w 1041994"/>
              <a:gd name="connsiteY12" fmla="*/ 294252 h 935479"/>
              <a:gd name="connsiteX13" fmla="*/ 443120 w 1041994"/>
              <a:gd name="connsiteY13" fmla="*/ 337114 h 935479"/>
              <a:gd name="connsiteX14" fmla="*/ 469313 w 1041994"/>
              <a:gd name="connsiteY14" fmla="*/ 358545 h 935479"/>
              <a:gd name="connsiteX15" fmla="*/ 495506 w 1041994"/>
              <a:gd name="connsiteY15" fmla="*/ 382359 h 935479"/>
              <a:gd name="connsiteX16" fmla="*/ 514557 w 1041994"/>
              <a:gd name="connsiteY16" fmla="*/ 396645 h 935479"/>
              <a:gd name="connsiteX17" fmla="*/ 533607 w 1041994"/>
              <a:gd name="connsiteY17" fmla="*/ 451414 h 935479"/>
              <a:gd name="connsiteX18" fmla="*/ 571706 w 1041994"/>
              <a:gd name="connsiteY18" fmla="*/ 496658 h 935479"/>
              <a:gd name="connsiteX19" fmla="*/ 593138 w 1041994"/>
              <a:gd name="connsiteY19" fmla="*/ 534758 h 935479"/>
              <a:gd name="connsiteX20" fmla="*/ 600282 w 1041994"/>
              <a:gd name="connsiteY20" fmla="*/ 539521 h 935479"/>
              <a:gd name="connsiteX21" fmla="*/ 612188 w 1041994"/>
              <a:gd name="connsiteY21" fmla="*/ 541902 h 935479"/>
              <a:gd name="connsiteX22" fmla="*/ 619332 w 1041994"/>
              <a:gd name="connsiteY22" fmla="*/ 544283 h 935479"/>
              <a:gd name="connsiteX23" fmla="*/ 643144 w 1041994"/>
              <a:gd name="connsiteY23" fmla="*/ 549046 h 935479"/>
              <a:gd name="connsiteX24" fmla="*/ 669338 w 1041994"/>
              <a:gd name="connsiteY24" fmla="*/ 568096 h 935479"/>
              <a:gd name="connsiteX25" fmla="*/ 709819 w 1041994"/>
              <a:gd name="connsiteY25" fmla="*/ 584764 h 935479"/>
              <a:gd name="connsiteX26" fmla="*/ 774113 w 1041994"/>
              <a:gd name="connsiteY26" fmla="*/ 601434 h 935479"/>
              <a:gd name="connsiteX27" fmla="*/ 871743 w 1041994"/>
              <a:gd name="connsiteY27" fmla="*/ 622866 h 935479"/>
              <a:gd name="connsiteX28" fmla="*/ 966995 w 1041994"/>
              <a:gd name="connsiteY28" fmla="*/ 703826 h 935479"/>
              <a:gd name="connsiteX29" fmla="*/ 1026526 w 1041994"/>
              <a:gd name="connsiteY29" fmla="*/ 765738 h 935479"/>
              <a:gd name="connsiteX30" fmla="*/ 1033671 w 1041994"/>
              <a:gd name="connsiteY30" fmla="*/ 877658 h 935479"/>
              <a:gd name="connsiteX31" fmla="*/ 962232 w 1041994"/>
              <a:gd name="connsiteY31" fmla="*/ 934808 h 935479"/>
              <a:gd name="connsiteX32" fmla="*/ 852695 w 1041994"/>
              <a:gd name="connsiteY32" fmla="*/ 908614 h 935479"/>
              <a:gd name="connsiteX33" fmla="*/ 721726 w 1041994"/>
              <a:gd name="connsiteY33" fmla="*/ 846702 h 935479"/>
              <a:gd name="connsiteX34" fmla="*/ 614571 w 1041994"/>
              <a:gd name="connsiteY34" fmla="*/ 780028 h 935479"/>
              <a:gd name="connsiteX35" fmla="*/ 526464 w 1041994"/>
              <a:gd name="connsiteY35" fmla="*/ 715733 h 935479"/>
              <a:gd name="connsiteX36" fmla="*/ 476457 w 1041994"/>
              <a:gd name="connsiteY36" fmla="*/ 663346 h 935479"/>
              <a:gd name="connsiteX37" fmla="*/ 462169 w 1041994"/>
              <a:gd name="connsiteY37" fmla="*/ 658583 h 935479"/>
              <a:gd name="connsiteX38" fmla="*/ 447882 w 1041994"/>
              <a:gd name="connsiteY38" fmla="*/ 646677 h 935479"/>
              <a:gd name="connsiteX39" fmla="*/ 435976 w 1041994"/>
              <a:gd name="connsiteY39" fmla="*/ 644296 h 935479"/>
              <a:gd name="connsiteX40" fmla="*/ 419307 w 1041994"/>
              <a:gd name="connsiteY40" fmla="*/ 632389 h 935479"/>
              <a:gd name="connsiteX41" fmla="*/ 385969 w 1041994"/>
              <a:gd name="connsiteY41" fmla="*/ 625246 h 935479"/>
              <a:gd name="connsiteX42" fmla="*/ 374063 w 1041994"/>
              <a:gd name="connsiteY42" fmla="*/ 620483 h 935479"/>
              <a:gd name="connsiteX43" fmla="*/ 359776 w 1041994"/>
              <a:gd name="connsiteY43" fmla="*/ 615721 h 935479"/>
              <a:gd name="connsiteX44" fmla="*/ 350251 w 1041994"/>
              <a:gd name="connsiteY44" fmla="*/ 606196 h 935479"/>
              <a:gd name="connsiteX45" fmla="*/ 333582 w 1041994"/>
              <a:gd name="connsiteY45" fmla="*/ 587146 h 935479"/>
              <a:gd name="connsiteX46" fmla="*/ 331201 w 1041994"/>
              <a:gd name="connsiteY46" fmla="*/ 577621 h 935479"/>
              <a:gd name="connsiteX47" fmla="*/ 326438 w 1041994"/>
              <a:gd name="connsiteY47" fmla="*/ 563333 h 935479"/>
              <a:gd name="connsiteX48" fmla="*/ 321676 w 1041994"/>
              <a:gd name="connsiteY48" fmla="*/ 544283 h 935479"/>
              <a:gd name="connsiteX49" fmla="*/ 316913 w 1041994"/>
              <a:gd name="connsiteY49" fmla="*/ 484752 h 935479"/>
              <a:gd name="connsiteX50" fmla="*/ 314532 w 1041994"/>
              <a:gd name="connsiteY50" fmla="*/ 475227 h 935479"/>
              <a:gd name="connsiteX51" fmla="*/ 309769 w 1041994"/>
              <a:gd name="connsiteY51" fmla="*/ 456177 h 935479"/>
              <a:gd name="connsiteX52" fmla="*/ 305007 w 1041994"/>
              <a:gd name="connsiteY52" fmla="*/ 449033 h 935479"/>
              <a:gd name="connsiteX53" fmla="*/ 302626 w 1041994"/>
              <a:gd name="connsiteY53" fmla="*/ 441889 h 935479"/>
              <a:gd name="connsiteX54" fmla="*/ 293101 w 1041994"/>
              <a:gd name="connsiteY54" fmla="*/ 425221 h 935479"/>
              <a:gd name="connsiteX55" fmla="*/ 278813 w 1041994"/>
              <a:gd name="connsiteY55" fmla="*/ 410933 h 935479"/>
              <a:gd name="connsiteX56" fmla="*/ 264526 w 1041994"/>
              <a:gd name="connsiteY56" fmla="*/ 401408 h 935479"/>
              <a:gd name="connsiteX57" fmla="*/ 250238 w 1041994"/>
              <a:gd name="connsiteY57" fmla="*/ 391883 h 935479"/>
              <a:gd name="connsiteX58" fmla="*/ 245476 w 1041994"/>
              <a:gd name="connsiteY58" fmla="*/ 384739 h 935479"/>
              <a:gd name="connsiteX59" fmla="*/ 243094 w 1041994"/>
              <a:gd name="connsiteY59" fmla="*/ 377596 h 935479"/>
              <a:gd name="connsiteX60" fmla="*/ 247857 w 1041994"/>
              <a:gd name="connsiteY60" fmla="*/ 334733 h 935479"/>
              <a:gd name="connsiteX61" fmla="*/ 245476 w 1041994"/>
              <a:gd name="connsiteY61" fmla="*/ 308539 h 935479"/>
              <a:gd name="connsiteX62" fmla="*/ 231188 w 1041994"/>
              <a:gd name="connsiteY62" fmla="*/ 289489 h 935479"/>
              <a:gd name="connsiteX63" fmla="*/ 221663 w 1041994"/>
              <a:gd name="connsiteY63" fmla="*/ 272821 h 935479"/>
              <a:gd name="connsiteX64" fmla="*/ 209756 w 1041994"/>
              <a:gd name="connsiteY64" fmla="*/ 253770 h 935479"/>
              <a:gd name="connsiteX65" fmla="*/ 190707 w 1041994"/>
              <a:gd name="connsiteY65" fmla="*/ 253771 h 935479"/>
              <a:gd name="connsiteX66" fmla="*/ 185944 w 1041994"/>
              <a:gd name="connsiteY66" fmla="*/ 234721 h 935479"/>
              <a:gd name="connsiteX67" fmla="*/ 183563 w 1041994"/>
              <a:gd name="connsiteY67" fmla="*/ 227577 h 935479"/>
              <a:gd name="connsiteX68" fmla="*/ 176419 w 1041994"/>
              <a:gd name="connsiteY68" fmla="*/ 225196 h 935479"/>
              <a:gd name="connsiteX69" fmla="*/ 162132 w 1041994"/>
              <a:gd name="connsiteY69" fmla="*/ 218052 h 935479"/>
              <a:gd name="connsiteX70" fmla="*/ 154988 w 1041994"/>
              <a:gd name="connsiteY70" fmla="*/ 213289 h 935479"/>
              <a:gd name="connsiteX71" fmla="*/ 145463 w 1041994"/>
              <a:gd name="connsiteY71" fmla="*/ 208527 h 935479"/>
              <a:gd name="connsiteX72" fmla="*/ 138319 w 1041994"/>
              <a:gd name="connsiteY72" fmla="*/ 203764 h 935479"/>
              <a:gd name="connsiteX73" fmla="*/ 131176 w 1041994"/>
              <a:gd name="connsiteY73" fmla="*/ 196621 h 935479"/>
              <a:gd name="connsiteX74" fmla="*/ 109744 w 1041994"/>
              <a:gd name="connsiteY74" fmla="*/ 156140 h 935479"/>
              <a:gd name="connsiteX75" fmla="*/ 88313 w 1041994"/>
              <a:gd name="connsiteY75" fmla="*/ 137090 h 935479"/>
              <a:gd name="connsiteX76" fmla="*/ 62120 w 1041994"/>
              <a:gd name="connsiteY76" fmla="*/ 132327 h 935479"/>
              <a:gd name="connsiteX77" fmla="*/ 19257 w 1041994"/>
              <a:gd name="connsiteY77" fmla="*/ 108514 h 935479"/>
              <a:gd name="connsiteX78" fmla="*/ 9731 w 1041994"/>
              <a:gd name="connsiteY78" fmla="*/ 89464 h 935479"/>
              <a:gd name="connsiteX79" fmla="*/ 207 w 1041994"/>
              <a:gd name="connsiteY79" fmla="*/ 63271 h 935479"/>
              <a:gd name="connsiteX80" fmla="*/ 4969 w 1041994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3360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09782 w 1041810"/>
              <a:gd name="connsiteY40" fmla="*/ 634770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42494"/>
              <a:gd name="connsiteX1" fmla="*/ 19257 w 1041810"/>
              <a:gd name="connsiteY1" fmla="*/ 1358 h 942494"/>
              <a:gd name="connsiteX2" fmla="*/ 62119 w 1041810"/>
              <a:gd name="connsiteY2" fmla="*/ 6121 h 942494"/>
              <a:gd name="connsiteX3" fmla="*/ 95457 w 1041810"/>
              <a:gd name="connsiteY3" fmla="*/ 25170 h 942494"/>
              <a:gd name="connsiteX4" fmla="*/ 126414 w 1041810"/>
              <a:gd name="connsiteY4" fmla="*/ 32314 h 942494"/>
              <a:gd name="connsiteX5" fmla="*/ 157369 w 1041810"/>
              <a:gd name="connsiteY5" fmla="*/ 34696 h 942494"/>
              <a:gd name="connsiteX6" fmla="*/ 212138 w 1041810"/>
              <a:gd name="connsiteY6" fmla="*/ 22789 h 942494"/>
              <a:gd name="connsiteX7" fmla="*/ 252620 w 1041810"/>
              <a:gd name="connsiteY7" fmla="*/ 48983 h 942494"/>
              <a:gd name="connsiteX8" fmla="*/ 312151 w 1041810"/>
              <a:gd name="connsiteY8" fmla="*/ 89465 h 942494"/>
              <a:gd name="connsiteX9" fmla="*/ 335963 w 1041810"/>
              <a:gd name="connsiteY9" fmla="*/ 115659 h 942494"/>
              <a:gd name="connsiteX10" fmla="*/ 385969 w 1041810"/>
              <a:gd name="connsiteY10" fmla="*/ 158520 h 942494"/>
              <a:gd name="connsiteX11" fmla="*/ 385969 w 1041810"/>
              <a:gd name="connsiteY11" fmla="*/ 222814 h 942494"/>
              <a:gd name="connsiteX12" fmla="*/ 397875 w 1041810"/>
              <a:gd name="connsiteY12" fmla="*/ 294252 h 942494"/>
              <a:gd name="connsiteX13" fmla="*/ 443120 w 1041810"/>
              <a:gd name="connsiteY13" fmla="*/ 337114 h 942494"/>
              <a:gd name="connsiteX14" fmla="*/ 469313 w 1041810"/>
              <a:gd name="connsiteY14" fmla="*/ 358545 h 942494"/>
              <a:gd name="connsiteX15" fmla="*/ 495506 w 1041810"/>
              <a:gd name="connsiteY15" fmla="*/ 382359 h 942494"/>
              <a:gd name="connsiteX16" fmla="*/ 514557 w 1041810"/>
              <a:gd name="connsiteY16" fmla="*/ 396645 h 942494"/>
              <a:gd name="connsiteX17" fmla="*/ 552657 w 1041810"/>
              <a:gd name="connsiteY17" fmla="*/ 451414 h 942494"/>
              <a:gd name="connsiteX18" fmla="*/ 571706 w 1041810"/>
              <a:gd name="connsiteY18" fmla="*/ 496658 h 942494"/>
              <a:gd name="connsiteX19" fmla="*/ 593138 w 1041810"/>
              <a:gd name="connsiteY19" fmla="*/ 534758 h 942494"/>
              <a:gd name="connsiteX20" fmla="*/ 600282 w 1041810"/>
              <a:gd name="connsiteY20" fmla="*/ 539521 h 942494"/>
              <a:gd name="connsiteX21" fmla="*/ 612188 w 1041810"/>
              <a:gd name="connsiteY21" fmla="*/ 541902 h 942494"/>
              <a:gd name="connsiteX22" fmla="*/ 619332 w 1041810"/>
              <a:gd name="connsiteY22" fmla="*/ 544283 h 942494"/>
              <a:gd name="connsiteX23" fmla="*/ 643144 w 1041810"/>
              <a:gd name="connsiteY23" fmla="*/ 549046 h 942494"/>
              <a:gd name="connsiteX24" fmla="*/ 669338 w 1041810"/>
              <a:gd name="connsiteY24" fmla="*/ 568096 h 942494"/>
              <a:gd name="connsiteX25" fmla="*/ 709819 w 1041810"/>
              <a:gd name="connsiteY25" fmla="*/ 584764 h 942494"/>
              <a:gd name="connsiteX26" fmla="*/ 783638 w 1041810"/>
              <a:gd name="connsiteY26" fmla="*/ 599053 h 942494"/>
              <a:gd name="connsiteX27" fmla="*/ 893175 w 1041810"/>
              <a:gd name="connsiteY27" fmla="*/ 630009 h 942494"/>
              <a:gd name="connsiteX28" fmla="*/ 971757 w 1041810"/>
              <a:gd name="connsiteY28" fmla="*/ 694301 h 942494"/>
              <a:gd name="connsiteX29" fmla="*/ 1026526 w 1041810"/>
              <a:gd name="connsiteY29" fmla="*/ 765738 h 942494"/>
              <a:gd name="connsiteX30" fmla="*/ 1033671 w 1041810"/>
              <a:gd name="connsiteY30" fmla="*/ 877658 h 942494"/>
              <a:gd name="connsiteX31" fmla="*/ 986045 w 1041810"/>
              <a:gd name="connsiteY31" fmla="*/ 941952 h 942494"/>
              <a:gd name="connsiteX32" fmla="*/ 852695 w 1041810"/>
              <a:gd name="connsiteY32" fmla="*/ 908614 h 942494"/>
              <a:gd name="connsiteX33" fmla="*/ 721726 w 1041810"/>
              <a:gd name="connsiteY33" fmla="*/ 846702 h 942494"/>
              <a:gd name="connsiteX34" fmla="*/ 614571 w 1041810"/>
              <a:gd name="connsiteY34" fmla="*/ 780028 h 942494"/>
              <a:gd name="connsiteX35" fmla="*/ 526464 w 1041810"/>
              <a:gd name="connsiteY35" fmla="*/ 715733 h 942494"/>
              <a:gd name="connsiteX36" fmla="*/ 476457 w 1041810"/>
              <a:gd name="connsiteY36" fmla="*/ 677633 h 942494"/>
              <a:gd name="connsiteX37" fmla="*/ 462169 w 1041810"/>
              <a:gd name="connsiteY37" fmla="*/ 658583 h 942494"/>
              <a:gd name="connsiteX38" fmla="*/ 443120 w 1041810"/>
              <a:gd name="connsiteY38" fmla="*/ 656202 h 942494"/>
              <a:gd name="connsiteX39" fmla="*/ 424070 w 1041810"/>
              <a:gd name="connsiteY39" fmla="*/ 649058 h 942494"/>
              <a:gd name="connsiteX40" fmla="*/ 409782 w 1041810"/>
              <a:gd name="connsiteY40" fmla="*/ 634770 h 942494"/>
              <a:gd name="connsiteX41" fmla="*/ 385969 w 1041810"/>
              <a:gd name="connsiteY41" fmla="*/ 625246 h 942494"/>
              <a:gd name="connsiteX42" fmla="*/ 374063 w 1041810"/>
              <a:gd name="connsiteY42" fmla="*/ 620483 h 942494"/>
              <a:gd name="connsiteX43" fmla="*/ 359776 w 1041810"/>
              <a:gd name="connsiteY43" fmla="*/ 615721 h 942494"/>
              <a:gd name="connsiteX44" fmla="*/ 350251 w 1041810"/>
              <a:gd name="connsiteY44" fmla="*/ 606196 h 942494"/>
              <a:gd name="connsiteX45" fmla="*/ 333582 w 1041810"/>
              <a:gd name="connsiteY45" fmla="*/ 587146 h 942494"/>
              <a:gd name="connsiteX46" fmla="*/ 331201 w 1041810"/>
              <a:gd name="connsiteY46" fmla="*/ 577621 h 942494"/>
              <a:gd name="connsiteX47" fmla="*/ 326438 w 1041810"/>
              <a:gd name="connsiteY47" fmla="*/ 563333 h 942494"/>
              <a:gd name="connsiteX48" fmla="*/ 321676 w 1041810"/>
              <a:gd name="connsiteY48" fmla="*/ 544283 h 942494"/>
              <a:gd name="connsiteX49" fmla="*/ 316913 w 1041810"/>
              <a:gd name="connsiteY49" fmla="*/ 484752 h 942494"/>
              <a:gd name="connsiteX50" fmla="*/ 314532 w 1041810"/>
              <a:gd name="connsiteY50" fmla="*/ 475227 h 942494"/>
              <a:gd name="connsiteX51" fmla="*/ 309769 w 1041810"/>
              <a:gd name="connsiteY51" fmla="*/ 456177 h 942494"/>
              <a:gd name="connsiteX52" fmla="*/ 305007 w 1041810"/>
              <a:gd name="connsiteY52" fmla="*/ 449033 h 942494"/>
              <a:gd name="connsiteX53" fmla="*/ 302626 w 1041810"/>
              <a:gd name="connsiteY53" fmla="*/ 441889 h 942494"/>
              <a:gd name="connsiteX54" fmla="*/ 293101 w 1041810"/>
              <a:gd name="connsiteY54" fmla="*/ 425221 h 942494"/>
              <a:gd name="connsiteX55" fmla="*/ 278813 w 1041810"/>
              <a:gd name="connsiteY55" fmla="*/ 410933 h 942494"/>
              <a:gd name="connsiteX56" fmla="*/ 264526 w 1041810"/>
              <a:gd name="connsiteY56" fmla="*/ 401408 h 942494"/>
              <a:gd name="connsiteX57" fmla="*/ 250238 w 1041810"/>
              <a:gd name="connsiteY57" fmla="*/ 391883 h 942494"/>
              <a:gd name="connsiteX58" fmla="*/ 245476 w 1041810"/>
              <a:gd name="connsiteY58" fmla="*/ 384739 h 942494"/>
              <a:gd name="connsiteX59" fmla="*/ 243094 w 1041810"/>
              <a:gd name="connsiteY59" fmla="*/ 377596 h 942494"/>
              <a:gd name="connsiteX60" fmla="*/ 247857 w 1041810"/>
              <a:gd name="connsiteY60" fmla="*/ 334733 h 942494"/>
              <a:gd name="connsiteX61" fmla="*/ 245476 w 1041810"/>
              <a:gd name="connsiteY61" fmla="*/ 308539 h 942494"/>
              <a:gd name="connsiteX62" fmla="*/ 231188 w 1041810"/>
              <a:gd name="connsiteY62" fmla="*/ 289489 h 942494"/>
              <a:gd name="connsiteX63" fmla="*/ 221663 w 1041810"/>
              <a:gd name="connsiteY63" fmla="*/ 272821 h 942494"/>
              <a:gd name="connsiteX64" fmla="*/ 209756 w 1041810"/>
              <a:gd name="connsiteY64" fmla="*/ 253770 h 942494"/>
              <a:gd name="connsiteX65" fmla="*/ 190707 w 1041810"/>
              <a:gd name="connsiteY65" fmla="*/ 253771 h 942494"/>
              <a:gd name="connsiteX66" fmla="*/ 185944 w 1041810"/>
              <a:gd name="connsiteY66" fmla="*/ 234721 h 942494"/>
              <a:gd name="connsiteX67" fmla="*/ 183563 w 1041810"/>
              <a:gd name="connsiteY67" fmla="*/ 227577 h 942494"/>
              <a:gd name="connsiteX68" fmla="*/ 176419 w 1041810"/>
              <a:gd name="connsiteY68" fmla="*/ 225196 h 942494"/>
              <a:gd name="connsiteX69" fmla="*/ 162132 w 1041810"/>
              <a:gd name="connsiteY69" fmla="*/ 218052 h 942494"/>
              <a:gd name="connsiteX70" fmla="*/ 154988 w 1041810"/>
              <a:gd name="connsiteY70" fmla="*/ 213289 h 942494"/>
              <a:gd name="connsiteX71" fmla="*/ 145463 w 1041810"/>
              <a:gd name="connsiteY71" fmla="*/ 208527 h 942494"/>
              <a:gd name="connsiteX72" fmla="*/ 138319 w 1041810"/>
              <a:gd name="connsiteY72" fmla="*/ 203764 h 942494"/>
              <a:gd name="connsiteX73" fmla="*/ 131176 w 1041810"/>
              <a:gd name="connsiteY73" fmla="*/ 196621 h 942494"/>
              <a:gd name="connsiteX74" fmla="*/ 109744 w 1041810"/>
              <a:gd name="connsiteY74" fmla="*/ 156140 h 942494"/>
              <a:gd name="connsiteX75" fmla="*/ 88313 w 1041810"/>
              <a:gd name="connsiteY75" fmla="*/ 137090 h 942494"/>
              <a:gd name="connsiteX76" fmla="*/ 62120 w 1041810"/>
              <a:gd name="connsiteY76" fmla="*/ 132327 h 942494"/>
              <a:gd name="connsiteX77" fmla="*/ 19257 w 1041810"/>
              <a:gd name="connsiteY77" fmla="*/ 108514 h 942494"/>
              <a:gd name="connsiteX78" fmla="*/ 9731 w 1041810"/>
              <a:gd name="connsiteY78" fmla="*/ 89464 h 942494"/>
              <a:gd name="connsiteX79" fmla="*/ 207 w 1041810"/>
              <a:gd name="connsiteY79" fmla="*/ 63271 h 942494"/>
              <a:gd name="connsiteX80" fmla="*/ 4969 w 1041810"/>
              <a:gd name="connsiteY80" fmla="*/ 39458 h 942494"/>
              <a:gd name="connsiteX0" fmla="*/ 4969 w 1041810"/>
              <a:gd name="connsiteY0" fmla="*/ 39458 h 946304"/>
              <a:gd name="connsiteX1" fmla="*/ 19257 w 1041810"/>
              <a:gd name="connsiteY1" fmla="*/ 1358 h 946304"/>
              <a:gd name="connsiteX2" fmla="*/ 62119 w 1041810"/>
              <a:gd name="connsiteY2" fmla="*/ 6121 h 946304"/>
              <a:gd name="connsiteX3" fmla="*/ 95457 w 1041810"/>
              <a:gd name="connsiteY3" fmla="*/ 25170 h 946304"/>
              <a:gd name="connsiteX4" fmla="*/ 126414 w 1041810"/>
              <a:gd name="connsiteY4" fmla="*/ 32314 h 946304"/>
              <a:gd name="connsiteX5" fmla="*/ 157369 w 1041810"/>
              <a:gd name="connsiteY5" fmla="*/ 34696 h 946304"/>
              <a:gd name="connsiteX6" fmla="*/ 212138 w 1041810"/>
              <a:gd name="connsiteY6" fmla="*/ 22789 h 946304"/>
              <a:gd name="connsiteX7" fmla="*/ 252620 w 1041810"/>
              <a:gd name="connsiteY7" fmla="*/ 48983 h 946304"/>
              <a:gd name="connsiteX8" fmla="*/ 312151 w 1041810"/>
              <a:gd name="connsiteY8" fmla="*/ 89465 h 946304"/>
              <a:gd name="connsiteX9" fmla="*/ 335963 w 1041810"/>
              <a:gd name="connsiteY9" fmla="*/ 115659 h 946304"/>
              <a:gd name="connsiteX10" fmla="*/ 385969 w 1041810"/>
              <a:gd name="connsiteY10" fmla="*/ 158520 h 946304"/>
              <a:gd name="connsiteX11" fmla="*/ 385969 w 1041810"/>
              <a:gd name="connsiteY11" fmla="*/ 222814 h 946304"/>
              <a:gd name="connsiteX12" fmla="*/ 397875 w 1041810"/>
              <a:gd name="connsiteY12" fmla="*/ 294252 h 946304"/>
              <a:gd name="connsiteX13" fmla="*/ 443120 w 1041810"/>
              <a:gd name="connsiteY13" fmla="*/ 337114 h 946304"/>
              <a:gd name="connsiteX14" fmla="*/ 469313 w 1041810"/>
              <a:gd name="connsiteY14" fmla="*/ 358545 h 946304"/>
              <a:gd name="connsiteX15" fmla="*/ 495506 w 1041810"/>
              <a:gd name="connsiteY15" fmla="*/ 382359 h 946304"/>
              <a:gd name="connsiteX16" fmla="*/ 514557 w 1041810"/>
              <a:gd name="connsiteY16" fmla="*/ 396645 h 946304"/>
              <a:gd name="connsiteX17" fmla="*/ 552657 w 1041810"/>
              <a:gd name="connsiteY17" fmla="*/ 451414 h 946304"/>
              <a:gd name="connsiteX18" fmla="*/ 571706 w 1041810"/>
              <a:gd name="connsiteY18" fmla="*/ 496658 h 946304"/>
              <a:gd name="connsiteX19" fmla="*/ 593138 w 1041810"/>
              <a:gd name="connsiteY19" fmla="*/ 534758 h 946304"/>
              <a:gd name="connsiteX20" fmla="*/ 600282 w 1041810"/>
              <a:gd name="connsiteY20" fmla="*/ 539521 h 946304"/>
              <a:gd name="connsiteX21" fmla="*/ 612188 w 1041810"/>
              <a:gd name="connsiteY21" fmla="*/ 541902 h 946304"/>
              <a:gd name="connsiteX22" fmla="*/ 619332 w 1041810"/>
              <a:gd name="connsiteY22" fmla="*/ 544283 h 946304"/>
              <a:gd name="connsiteX23" fmla="*/ 643144 w 1041810"/>
              <a:gd name="connsiteY23" fmla="*/ 549046 h 946304"/>
              <a:gd name="connsiteX24" fmla="*/ 669338 w 1041810"/>
              <a:gd name="connsiteY24" fmla="*/ 568096 h 946304"/>
              <a:gd name="connsiteX25" fmla="*/ 709819 w 1041810"/>
              <a:gd name="connsiteY25" fmla="*/ 584764 h 946304"/>
              <a:gd name="connsiteX26" fmla="*/ 783638 w 1041810"/>
              <a:gd name="connsiteY26" fmla="*/ 599053 h 946304"/>
              <a:gd name="connsiteX27" fmla="*/ 893175 w 1041810"/>
              <a:gd name="connsiteY27" fmla="*/ 630009 h 946304"/>
              <a:gd name="connsiteX28" fmla="*/ 971757 w 1041810"/>
              <a:gd name="connsiteY28" fmla="*/ 694301 h 946304"/>
              <a:gd name="connsiteX29" fmla="*/ 1026526 w 1041810"/>
              <a:gd name="connsiteY29" fmla="*/ 765738 h 946304"/>
              <a:gd name="connsiteX30" fmla="*/ 1033671 w 1041810"/>
              <a:gd name="connsiteY30" fmla="*/ 877658 h 946304"/>
              <a:gd name="connsiteX31" fmla="*/ 986045 w 1041810"/>
              <a:gd name="connsiteY31" fmla="*/ 941952 h 946304"/>
              <a:gd name="connsiteX32" fmla="*/ 878889 w 1041810"/>
              <a:gd name="connsiteY32" fmla="*/ 937189 h 946304"/>
              <a:gd name="connsiteX33" fmla="*/ 721726 w 1041810"/>
              <a:gd name="connsiteY33" fmla="*/ 846702 h 946304"/>
              <a:gd name="connsiteX34" fmla="*/ 614571 w 1041810"/>
              <a:gd name="connsiteY34" fmla="*/ 780028 h 946304"/>
              <a:gd name="connsiteX35" fmla="*/ 526464 w 1041810"/>
              <a:gd name="connsiteY35" fmla="*/ 715733 h 946304"/>
              <a:gd name="connsiteX36" fmla="*/ 476457 w 1041810"/>
              <a:gd name="connsiteY36" fmla="*/ 677633 h 946304"/>
              <a:gd name="connsiteX37" fmla="*/ 462169 w 1041810"/>
              <a:gd name="connsiteY37" fmla="*/ 658583 h 946304"/>
              <a:gd name="connsiteX38" fmla="*/ 443120 w 1041810"/>
              <a:gd name="connsiteY38" fmla="*/ 656202 h 946304"/>
              <a:gd name="connsiteX39" fmla="*/ 424070 w 1041810"/>
              <a:gd name="connsiteY39" fmla="*/ 649058 h 946304"/>
              <a:gd name="connsiteX40" fmla="*/ 409782 w 1041810"/>
              <a:gd name="connsiteY40" fmla="*/ 634770 h 946304"/>
              <a:gd name="connsiteX41" fmla="*/ 385969 w 1041810"/>
              <a:gd name="connsiteY41" fmla="*/ 625246 h 946304"/>
              <a:gd name="connsiteX42" fmla="*/ 374063 w 1041810"/>
              <a:gd name="connsiteY42" fmla="*/ 620483 h 946304"/>
              <a:gd name="connsiteX43" fmla="*/ 359776 w 1041810"/>
              <a:gd name="connsiteY43" fmla="*/ 615721 h 946304"/>
              <a:gd name="connsiteX44" fmla="*/ 350251 w 1041810"/>
              <a:gd name="connsiteY44" fmla="*/ 606196 h 946304"/>
              <a:gd name="connsiteX45" fmla="*/ 333582 w 1041810"/>
              <a:gd name="connsiteY45" fmla="*/ 587146 h 946304"/>
              <a:gd name="connsiteX46" fmla="*/ 331201 w 1041810"/>
              <a:gd name="connsiteY46" fmla="*/ 577621 h 946304"/>
              <a:gd name="connsiteX47" fmla="*/ 326438 w 1041810"/>
              <a:gd name="connsiteY47" fmla="*/ 563333 h 946304"/>
              <a:gd name="connsiteX48" fmla="*/ 321676 w 1041810"/>
              <a:gd name="connsiteY48" fmla="*/ 544283 h 946304"/>
              <a:gd name="connsiteX49" fmla="*/ 316913 w 1041810"/>
              <a:gd name="connsiteY49" fmla="*/ 484752 h 946304"/>
              <a:gd name="connsiteX50" fmla="*/ 314532 w 1041810"/>
              <a:gd name="connsiteY50" fmla="*/ 475227 h 946304"/>
              <a:gd name="connsiteX51" fmla="*/ 309769 w 1041810"/>
              <a:gd name="connsiteY51" fmla="*/ 456177 h 946304"/>
              <a:gd name="connsiteX52" fmla="*/ 305007 w 1041810"/>
              <a:gd name="connsiteY52" fmla="*/ 449033 h 946304"/>
              <a:gd name="connsiteX53" fmla="*/ 302626 w 1041810"/>
              <a:gd name="connsiteY53" fmla="*/ 441889 h 946304"/>
              <a:gd name="connsiteX54" fmla="*/ 293101 w 1041810"/>
              <a:gd name="connsiteY54" fmla="*/ 425221 h 946304"/>
              <a:gd name="connsiteX55" fmla="*/ 278813 w 1041810"/>
              <a:gd name="connsiteY55" fmla="*/ 410933 h 946304"/>
              <a:gd name="connsiteX56" fmla="*/ 264526 w 1041810"/>
              <a:gd name="connsiteY56" fmla="*/ 401408 h 946304"/>
              <a:gd name="connsiteX57" fmla="*/ 250238 w 1041810"/>
              <a:gd name="connsiteY57" fmla="*/ 391883 h 946304"/>
              <a:gd name="connsiteX58" fmla="*/ 245476 w 1041810"/>
              <a:gd name="connsiteY58" fmla="*/ 384739 h 946304"/>
              <a:gd name="connsiteX59" fmla="*/ 243094 w 1041810"/>
              <a:gd name="connsiteY59" fmla="*/ 377596 h 946304"/>
              <a:gd name="connsiteX60" fmla="*/ 247857 w 1041810"/>
              <a:gd name="connsiteY60" fmla="*/ 334733 h 946304"/>
              <a:gd name="connsiteX61" fmla="*/ 245476 w 1041810"/>
              <a:gd name="connsiteY61" fmla="*/ 308539 h 946304"/>
              <a:gd name="connsiteX62" fmla="*/ 231188 w 1041810"/>
              <a:gd name="connsiteY62" fmla="*/ 289489 h 946304"/>
              <a:gd name="connsiteX63" fmla="*/ 221663 w 1041810"/>
              <a:gd name="connsiteY63" fmla="*/ 272821 h 946304"/>
              <a:gd name="connsiteX64" fmla="*/ 209756 w 1041810"/>
              <a:gd name="connsiteY64" fmla="*/ 253770 h 946304"/>
              <a:gd name="connsiteX65" fmla="*/ 190707 w 1041810"/>
              <a:gd name="connsiteY65" fmla="*/ 253771 h 946304"/>
              <a:gd name="connsiteX66" fmla="*/ 185944 w 1041810"/>
              <a:gd name="connsiteY66" fmla="*/ 234721 h 946304"/>
              <a:gd name="connsiteX67" fmla="*/ 183563 w 1041810"/>
              <a:gd name="connsiteY67" fmla="*/ 227577 h 946304"/>
              <a:gd name="connsiteX68" fmla="*/ 176419 w 1041810"/>
              <a:gd name="connsiteY68" fmla="*/ 225196 h 946304"/>
              <a:gd name="connsiteX69" fmla="*/ 162132 w 1041810"/>
              <a:gd name="connsiteY69" fmla="*/ 218052 h 946304"/>
              <a:gd name="connsiteX70" fmla="*/ 154988 w 1041810"/>
              <a:gd name="connsiteY70" fmla="*/ 213289 h 946304"/>
              <a:gd name="connsiteX71" fmla="*/ 145463 w 1041810"/>
              <a:gd name="connsiteY71" fmla="*/ 208527 h 946304"/>
              <a:gd name="connsiteX72" fmla="*/ 138319 w 1041810"/>
              <a:gd name="connsiteY72" fmla="*/ 203764 h 946304"/>
              <a:gd name="connsiteX73" fmla="*/ 131176 w 1041810"/>
              <a:gd name="connsiteY73" fmla="*/ 196621 h 946304"/>
              <a:gd name="connsiteX74" fmla="*/ 109744 w 1041810"/>
              <a:gd name="connsiteY74" fmla="*/ 156140 h 946304"/>
              <a:gd name="connsiteX75" fmla="*/ 88313 w 1041810"/>
              <a:gd name="connsiteY75" fmla="*/ 137090 h 946304"/>
              <a:gd name="connsiteX76" fmla="*/ 62120 w 1041810"/>
              <a:gd name="connsiteY76" fmla="*/ 132327 h 946304"/>
              <a:gd name="connsiteX77" fmla="*/ 19257 w 1041810"/>
              <a:gd name="connsiteY77" fmla="*/ 108514 h 946304"/>
              <a:gd name="connsiteX78" fmla="*/ 9731 w 1041810"/>
              <a:gd name="connsiteY78" fmla="*/ 89464 h 946304"/>
              <a:gd name="connsiteX79" fmla="*/ 207 w 1041810"/>
              <a:gd name="connsiteY79" fmla="*/ 63271 h 946304"/>
              <a:gd name="connsiteX80" fmla="*/ 4969 w 1041810"/>
              <a:gd name="connsiteY80" fmla="*/ 39458 h 946304"/>
              <a:gd name="connsiteX0" fmla="*/ 4969 w 1041810"/>
              <a:gd name="connsiteY0" fmla="*/ 39458 h 950151"/>
              <a:gd name="connsiteX1" fmla="*/ 19257 w 1041810"/>
              <a:gd name="connsiteY1" fmla="*/ 1358 h 950151"/>
              <a:gd name="connsiteX2" fmla="*/ 62119 w 1041810"/>
              <a:gd name="connsiteY2" fmla="*/ 6121 h 950151"/>
              <a:gd name="connsiteX3" fmla="*/ 95457 w 1041810"/>
              <a:gd name="connsiteY3" fmla="*/ 25170 h 950151"/>
              <a:gd name="connsiteX4" fmla="*/ 126414 w 1041810"/>
              <a:gd name="connsiteY4" fmla="*/ 32314 h 950151"/>
              <a:gd name="connsiteX5" fmla="*/ 157369 w 1041810"/>
              <a:gd name="connsiteY5" fmla="*/ 34696 h 950151"/>
              <a:gd name="connsiteX6" fmla="*/ 212138 w 1041810"/>
              <a:gd name="connsiteY6" fmla="*/ 22789 h 950151"/>
              <a:gd name="connsiteX7" fmla="*/ 252620 w 1041810"/>
              <a:gd name="connsiteY7" fmla="*/ 48983 h 950151"/>
              <a:gd name="connsiteX8" fmla="*/ 312151 w 1041810"/>
              <a:gd name="connsiteY8" fmla="*/ 89465 h 950151"/>
              <a:gd name="connsiteX9" fmla="*/ 335963 w 1041810"/>
              <a:gd name="connsiteY9" fmla="*/ 115659 h 950151"/>
              <a:gd name="connsiteX10" fmla="*/ 385969 w 1041810"/>
              <a:gd name="connsiteY10" fmla="*/ 158520 h 950151"/>
              <a:gd name="connsiteX11" fmla="*/ 385969 w 1041810"/>
              <a:gd name="connsiteY11" fmla="*/ 222814 h 950151"/>
              <a:gd name="connsiteX12" fmla="*/ 397875 w 1041810"/>
              <a:gd name="connsiteY12" fmla="*/ 294252 h 950151"/>
              <a:gd name="connsiteX13" fmla="*/ 443120 w 1041810"/>
              <a:gd name="connsiteY13" fmla="*/ 337114 h 950151"/>
              <a:gd name="connsiteX14" fmla="*/ 469313 w 1041810"/>
              <a:gd name="connsiteY14" fmla="*/ 358545 h 950151"/>
              <a:gd name="connsiteX15" fmla="*/ 495506 w 1041810"/>
              <a:gd name="connsiteY15" fmla="*/ 382359 h 950151"/>
              <a:gd name="connsiteX16" fmla="*/ 514557 w 1041810"/>
              <a:gd name="connsiteY16" fmla="*/ 396645 h 950151"/>
              <a:gd name="connsiteX17" fmla="*/ 552657 w 1041810"/>
              <a:gd name="connsiteY17" fmla="*/ 451414 h 950151"/>
              <a:gd name="connsiteX18" fmla="*/ 571706 w 1041810"/>
              <a:gd name="connsiteY18" fmla="*/ 496658 h 950151"/>
              <a:gd name="connsiteX19" fmla="*/ 593138 w 1041810"/>
              <a:gd name="connsiteY19" fmla="*/ 534758 h 950151"/>
              <a:gd name="connsiteX20" fmla="*/ 600282 w 1041810"/>
              <a:gd name="connsiteY20" fmla="*/ 539521 h 950151"/>
              <a:gd name="connsiteX21" fmla="*/ 612188 w 1041810"/>
              <a:gd name="connsiteY21" fmla="*/ 541902 h 950151"/>
              <a:gd name="connsiteX22" fmla="*/ 619332 w 1041810"/>
              <a:gd name="connsiteY22" fmla="*/ 544283 h 950151"/>
              <a:gd name="connsiteX23" fmla="*/ 643144 w 1041810"/>
              <a:gd name="connsiteY23" fmla="*/ 549046 h 950151"/>
              <a:gd name="connsiteX24" fmla="*/ 669338 w 1041810"/>
              <a:gd name="connsiteY24" fmla="*/ 568096 h 950151"/>
              <a:gd name="connsiteX25" fmla="*/ 709819 w 1041810"/>
              <a:gd name="connsiteY25" fmla="*/ 584764 h 950151"/>
              <a:gd name="connsiteX26" fmla="*/ 783638 w 1041810"/>
              <a:gd name="connsiteY26" fmla="*/ 599053 h 950151"/>
              <a:gd name="connsiteX27" fmla="*/ 893175 w 1041810"/>
              <a:gd name="connsiteY27" fmla="*/ 630009 h 950151"/>
              <a:gd name="connsiteX28" fmla="*/ 971757 w 1041810"/>
              <a:gd name="connsiteY28" fmla="*/ 694301 h 950151"/>
              <a:gd name="connsiteX29" fmla="*/ 1026526 w 1041810"/>
              <a:gd name="connsiteY29" fmla="*/ 765738 h 950151"/>
              <a:gd name="connsiteX30" fmla="*/ 1033671 w 1041810"/>
              <a:gd name="connsiteY30" fmla="*/ 877658 h 950151"/>
              <a:gd name="connsiteX31" fmla="*/ 1000332 w 1041810"/>
              <a:gd name="connsiteY31" fmla="*/ 946714 h 950151"/>
              <a:gd name="connsiteX32" fmla="*/ 878889 w 1041810"/>
              <a:gd name="connsiteY32" fmla="*/ 937189 h 950151"/>
              <a:gd name="connsiteX33" fmla="*/ 721726 w 1041810"/>
              <a:gd name="connsiteY33" fmla="*/ 846702 h 950151"/>
              <a:gd name="connsiteX34" fmla="*/ 614571 w 1041810"/>
              <a:gd name="connsiteY34" fmla="*/ 780028 h 950151"/>
              <a:gd name="connsiteX35" fmla="*/ 526464 w 1041810"/>
              <a:gd name="connsiteY35" fmla="*/ 715733 h 950151"/>
              <a:gd name="connsiteX36" fmla="*/ 476457 w 1041810"/>
              <a:gd name="connsiteY36" fmla="*/ 677633 h 950151"/>
              <a:gd name="connsiteX37" fmla="*/ 462169 w 1041810"/>
              <a:gd name="connsiteY37" fmla="*/ 658583 h 950151"/>
              <a:gd name="connsiteX38" fmla="*/ 443120 w 1041810"/>
              <a:gd name="connsiteY38" fmla="*/ 656202 h 950151"/>
              <a:gd name="connsiteX39" fmla="*/ 424070 w 1041810"/>
              <a:gd name="connsiteY39" fmla="*/ 649058 h 950151"/>
              <a:gd name="connsiteX40" fmla="*/ 409782 w 1041810"/>
              <a:gd name="connsiteY40" fmla="*/ 634770 h 950151"/>
              <a:gd name="connsiteX41" fmla="*/ 385969 w 1041810"/>
              <a:gd name="connsiteY41" fmla="*/ 625246 h 950151"/>
              <a:gd name="connsiteX42" fmla="*/ 374063 w 1041810"/>
              <a:gd name="connsiteY42" fmla="*/ 620483 h 950151"/>
              <a:gd name="connsiteX43" fmla="*/ 359776 w 1041810"/>
              <a:gd name="connsiteY43" fmla="*/ 615721 h 950151"/>
              <a:gd name="connsiteX44" fmla="*/ 350251 w 1041810"/>
              <a:gd name="connsiteY44" fmla="*/ 606196 h 950151"/>
              <a:gd name="connsiteX45" fmla="*/ 333582 w 1041810"/>
              <a:gd name="connsiteY45" fmla="*/ 587146 h 950151"/>
              <a:gd name="connsiteX46" fmla="*/ 331201 w 1041810"/>
              <a:gd name="connsiteY46" fmla="*/ 577621 h 950151"/>
              <a:gd name="connsiteX47" fmla="*/ 326438 w 1041810"/>
              <a:gd name="connsiteY47" fmla="*/ 563333 h 950151"/>
              <a:gd name="connsiteX48" fmla="*/ 321676 w 1041810"/>
              <a:gd name="connsiteY48" fmla="*/ 544283 h 950151"/>
              <a:gd name="connsiteX49" fmla="*/ 316913 w 1041810"/>
              <a:gd name="connsiteY49" fmla="*/ 484752 h 950151"/>
              <a:gd name="connsiteX50" fmla="*/ 314532 w 1041810"/>
              <a:gd name="connsiteY50" fmla="*/ 475227 h 950151"/>
              <a:gd name="connsiteX51" fmla="*/ 309769 w 1041810"/>
              <a:gd name="connsiteY51" fmla="*/ 456177 h 950151"/>
              <a:gd name="connsiteX52" fmla="*/ 305007 w 1041810"/>
              <a:gd name="connsiteY52" fmla="*/ 449033 h 950151"/>
              <a:gd name="connsiteX53" fmla="*/ 302626 w 1041810"/>
              <a:gd name="connsiteY53" fmla="*/ 441889 h 950151"/>
              <a:gd name="connsiteX54" fmla="*/ 293101 w 1041810"/>
              <a:gd name="connsiteY54" fmla="*/ 425221 h 950151"/>
              <a:gd name="connsiteX55" fmla="*/ 278813 w 1041810"/>
              <a:gd name="connsiteY55" fmla="*/ 410933 h 950151"/>
              <a:gd name="connsiteX56" fmla="*/ 264526 w 1041810"/>
              <a:gd name="connsiteY56" fmla="*/ 401408 h 950151"/>
              <a:gd name="connsiteX57" fmla="*/ 250238 w 1041810"/>
              <a:gd name="connsiteY57" fmla="*/ 391883 h 950151"/>
              <a:gd name="connsiteX58" fmla="*/ 245476 w 1041810"/>
              <a:gd name="connsiteY58" fmla="*/ 384739 h 950151"/>
              <a:gd name="connsiteX59" fmla="*/ 243094 w 1041810"/>
              <a:gd name="connsiteY59" fmla="*/ 377596 h 950151"/>
              <a:gd name="connsiteX60" fmla="*/ 247857 w 1041810"/>
              <a:gd name="connsiteY60" fmla="*/ 334733 h 950151"/>
              <a:gd name="connsiteX61" fmla="*/ 245476 w 1041810"/>
              <a:gd name="connsiteY61" fmla="*/ 308539 h 950151"/>
              <a:gd name="connsiteX62" fmla="*/ 231188 w 1041810"/>
              <a:gd name="connsiteY62" fmla="*/ 289489 h 950151"/>
              <a:gd name="connsiteX63" fmla="*/ 221663 w 1041810"/>
              <a:gd name="connsiteY63" fmla="*/ 272821 h 950151"/>
              <a:gd name="connsiteX64" fmla="*/ 209756 w 1041810"/>
              <a:gd name="connsiteY64" fmla="*/ 253770 h 950151"/>
              <a:gd name="connsiteX65" fmla="*/ 190707 w 1041810"/>
              <a:gd name="connsiteY65" fmla="*/ 253771 h 950151"/>
              <a:gd name="connsiteX66" fmla="*/ 185944 w 1041810"/>
              <a:gd name="connsiteY66" fmla="*/ 234721 h 950151"/>
              <a:gd name="connsiteX67" fmla="*/ 183563 w 1041810"/>
              <a:gd name="connsiteY67" fmla="*/ 227577 h 950151"/>
              <a:gd name="connsiteX68" fmla="*/ 176419 w 1041810"/>
              <a:gd name="connsiteY68" fmla="*/ 225196 h 950151"/>
              <a:gd name="connsiteX69" fmla="*/ 162132 w 1041810"/>
              <a:gd name="connsiteY69" fmla="*/ 218052 h 950151"/>
              <a:gd name="connsiteX70" fmla="*/ 154988 w 1041810"/>
              <a:gd name="connsiteY70" fmla="*/ 213289 h 950151"/>
              <a:gd name="connsiteX71" fmla="*/ 145463 w 1041810"/>
              <a:gd name="connsiteY71" fmla="*/ 208527 h 950151"/>
              <a:gd name="connsiteX72" fmla="*/ 138319 w 1041810"/>
              <a:gd name="connsiteY72" fmla="*/ 203764 h 950151"/>
              <a:gd name="connsiteX73" fmla="*/ 131176 w 1041810"/>
              <a:gd name="connsiteY73" fmla="*/ 196621 h 950151"/>
              <a:gd name="connsiteX74" fmla="*/ 109744 w 1041810"/>
              <a:gd name="connsiteY74" fmla="*/ 156140 h 950151"/>
              <a:gd name="connsiteX75" fmla="*/ 88313 w 1041810"/>
              <a:gd name="connsiteY75" fmla="*/ 137090 h 950151"/>
              <a:gd name="connsiteX76" fmla="*/ 62120 w 1041810"/>
              <a:gd name="connsiteY76" fmla="*/ 132327 h 950151"/>
              <a:gd name="connsiteX77" fmla="*/ 19257 w 1041810"/>
              <a:gd name="connsiteY77" fmla="*/ 108514 h 950151"/>
              <a:gd name="connsiteX78" fmla="*/ 9731 w 1041810"/>
              <a:gd name="connsiteY78" fmla="*/ 89464 h 950151"/>
              <a:gd name="connsiteX79" fmla="*/ 207 w 1041810"/>
              <a:gd name="connsiteY79" fmla="*/ 63271 h 950151"/>
              <a:gd name="connsiteX80" fmla="*/ 4969 w 1041810"/>
              <a:gd name="connsiteY80" fmla="*/ 39458 h 950151"/>
              <a:gd name="connsiteX0" fmla="*/ 4969 w 1071125"/>
              <a:gd name="connsiteY0" fmla="*/ 39458 h 949488"/>
              <a:gd name="connsiteX1" fmla="*/ 19257 w 1071125"/>
              <a:gd name="connsiteY1" fmla="*/ 1358 h 949488"/>
              <a:gd name="connsiteX2" fmla="*/ 62119 w 1071125"/>
              <a:gd name="connsiteY2" fmla="*/ 6121 h 949488"/>
              <a:gd name="connsiteX3" fmla="*/ 95457 w 1071125"/>
              <a:gd name="connsiteY3" fmla="*/ 25170 h 949488"/>
              <a:gd name="connsiteX4" fmla="*/ 126414 w 1071125"/>
              <a:gd name="connsiteY4" fmla="*/ 32314 h 949488"/>
              <a:gd name="connsiteX5" fmla="*/ 157369 w 1071125"/>
              <a:gd name="connsiteY5" fmla="*/ 34696 h 949488"/>
              <a:gd name="connsiteX6" fmla="*/ 212138 w 1071125"/>
              <a:gd name="connsiteY6" fmla="*/ 22789 h 949488"/>
              <a:gd name="connsiteX7" fmla="*/ 252620 w 1071125"/>
              <a:gd name="connsiteY7" fmla="*/ 48983 h 949488"/>
              <a:gd name="connsiteX8" fmla="*/ 312151 w 1071125"/>
              <a:gd name="connsiteY8" fmla="*/ 89465 h 949488"/>
              <a:gd name="connsiteX9" fmla="*/ 335963 w 1071125"/>
              <a:gd name="connsiteY9" fmla="*/ 115659 h 949488"/>
              <a:gd name="connsiteX10" fmla="*/ 385969 w 1071125"/>
              <a:gd name="connsiteY10" fmla="*/ 158520 h 949488"/>
              <a:gd name="connsiteX11" fmla="*/ 385969 w 1071125"/>
              <a:gd name="connsiteY11" fmla="*/ 222814 h 949488"/>
              <a:gd name="connsiteX12" fmla="*/ 397875 w 1071125"/>
              <a:gd name="connsiteY12" fmla="*/ 294252 h 949488"/>
              <a:gd name="connsiteX13" fmla="*/ 443120 w 1071125"/>
              <a:gd name="connsiteY13" fmla="*/ 337114 h 949488"/>
              <a:gd name="connsiteX14" fmla="*/ 469313 w 1071125"/>
              <a:gd name="connsiteY14" fmla="*/ 358545 h 949488"/>
              <a:gd name="connsiteX15" fmla="*/ 495506 w 1071125"/>
              <a:gd name="connsiteY15" fmla="*/ 382359 h 949488"/>
              <a:gd name="connsiteX16" fmla="*/ 514557 w 1071125"/>
              <a:gd name="connsiteY16" fmla="*/ 396645 h 949488"/>
              <a:gd name="connsiteX17" fmla="*/ 552657 w 1071125"/>
              <a:gd name="connsiteY17" fmla="*/ 451414 h 949488"/>
              <a:gd name="connsiteX18" fmla="*/ 571706 w 1071125"/>
              <a:gd name="connsiteY18" fmla="*/ 496658 h 949488"/>
              <a:gd name="connsiteX19" fmla="*/ 593138 w 1071125"/>
              <a:gd name="connsiteY19" fmla="*/ 534758 h 949488"/>
              <a:gd name="connsiteX20" fmla="*/ 600282 w 1071125"/>
              <a:gd name="connsiteY20" fmla="*/ 539521 h 949488"/>
              <a:gd name="connsiteX21" fmla="*/ 612188 w 1071125"/>
              <a:gd name="connsiteY21" fmla="*/ 541902 h 949488"/>
              <a:gd name="connsiteX22" fmla="*/ 619332 w 1071125"/>
              <a:gd name="connsiteY22" fmla="*/ 544283 h 949488"/>
              <a:gd name="connsiteX23" fmla="*/ 643144 w 1071125"/>
              <a:gd name="connsiteY23" fmla="*/ 549046 h 949488"/>
              <a:gd name="connsiteX24" fmla="*/ 669338 w 1071125"/>
              <a:gd name="connsiteY24" fmla="*/ 568096 h 949488"/>
              <a:gd name="connsiteX25" fmla="*/ 709819 w 1071125"/>
              <a:gd name="connsiteY25" fmla="*/ 584764 h 949488"/>
              <a:gd name="connsiteX26" fmla="*/ 783638 w 1071125"/>
              <a:gd name="connsiteY26" fmla="*/ 599053 h 949488"/>
              <a:gd name="connsiteX27" fmla="*/ 893175 w 1071125"/>
              <a:gd name="connsiteY27" fmla="*/ 630009 h 949488"/>
              <a:gd name="connsiteX28" fmla="*/ 971757 w 1071125"/>
              <a:gd name="connsiteY28" fmla="*/ 694301 h 949488"/>
              <a:gd name="connsiteX29" fmla="*/ 1026526 w 1071125"/>
              <a:gd name="connsiteY29" fmla="*/ 765738 h 949488"/>
              <a:gd name="connsiteX30" fmla="*/ 1067009 w 1071125"/>
              <a:gd name="connsiteY30" fmla="*/ 887183 h 949488"/>
              <a:gd name="connsiteX31" fmla="*/ 1000332 w 1071125"/>
              <a:gd name="connsiteY31" fmla="*/ 946714 h 949488"/>
              <a:gd name="connsiteX32" fmla="*/ 878889 w 1071125"/>
              <a:gd name="connsiteY32" fmla="*/ 937189 h 949488"/>
              <a:gd name="connsiteX33" fmla="*/ 721726 w 1071125"/>
              <a:gd name="connsiteY33" fmla="*/ 846702 h 949488"/>
              <a:gd name="connsiteX34" fmla="*/ 614571 w 1071125"/>
              <a:gd name="connsiteY34" fmla="*/ 780028 h 949488"/>
              <a:gd name="connsiteX35" fmla="*/ 526464 w 1071125"/>
              <a:gd name="connsiteY35" fmla="*/ 715733 h 949488"/>
              <a:gd name="connsiteX36" fmla="*/ 476457 w 1071125"/>
              <a:gd name="connsiteY36" fmla="*/ 677633 h 949488"/>
              <a:gd name="connsiteX37" fmla="*/ 462169 w 1071125"/>
              <a:gd name="connsiteY37" fmla="*/ 658583 h 949488"/>
              <a:gd name="connsiteX38" fmla="*/ 443120 w 1071125"/>
              <a:gd name="connsiteY38" fmla="*/ 656202 h 949488"/>
              <a:gd name="connsiteX39" fmla="*/ 424070 w 1071125"/>
              <a:gd name="connsiteY39" fmla="*/ 649058 h 949488"/>
              <a:gd name="connsiteX40" fmla="*/ 409782 w 1071125"/>
              <a:gd name="connsiteY40" fmla="*/ 634770 h 949488"/>
              <a:gd name="connsiteX41" fmla="*/ 385969 w 1071125"/>
              <a:gd name="connsiteY41" fmla="*/ 625246 h 949488"/>
              <a:gd name="connsiteX42" fmla="*/ 374063 w 1071125"/>
              <a:gd name="connsiteY42" fmla="*/ 620483 h 949488"/>
              <a:gd name="connsiteX43" fmla="*/ 359776 w 1071125"/>
              <a:gd name="connsiteY43" fmla="*/ 615721 h 949488"/>
              <a:gd name="connsiteX44" fmla="*/ 350251 w 1071125"/>
              <a:gd name="connsiteY44" fmla="*/ 606196 h 949488"/>
              <a:gd name="connsiteX45" fmla="*/ 333582 w 1071125"/>
              <a:gd name="connsiteY45" fmla="*/ 587146 h 949488"/>
              <a:gd name="connsiteX46" fmla="*/ 331201 w 1071125"/>
              <a:gd name="connsiteY46" fmla="*/ 577621 h 949488"/>
              <a:gd name="connsiteX47" fmla="*/ 326438 w 1071125"/>
              <a:gd name="connsiteY47" fmla="*/ 563333 h 949488"/>
              <a:gd name="connsiteX48" fmla="*/ 321676 w 1071125"/>
              <a:gd name="connsiteY48" fmla="*/ 544283 h 949488"/>
              <a:gd name="connsiteX49" fmla="*/ 316913 w 1071125"/>
              <a:gd name="connsiteY49" fmla="*/ 484752 h 949488"/>
              <a:gd name="connsiteX50" fmla="*/ 314532 w 1071125"/>
              <a:gd name="connsiteY50" fmla="*/ 475227 h 949488"/>
              <a:gd name="connsiteX51" fmla="*/ 309769 w 1071125"/>
              <a:gd name="connsiteY51" fmla="*/ 456177 h 949488"/>
              <a:gd name="connsiteX52" fmla="*/ 305007 w 1071125"/>
              <a:gd name="connsiteY52" fmla="*/ 449033 h 949488"/>
              <a:gd name="connsiteX53" fmla="*/ 302626 w 1071125"/>
              <a:gd name="connsiteY53" fmla="*/ 441889 h 949488"/>
              <a:gd name="connsiteX54" fmla="*/ 293101 w 1071125"/>
              <a:gd name="connsiteY54" fmla="*/ 425221 h 949488"/>
              <a:gd name="connsiteX55" fmla="*/ 278813 w 1071125"/>
              <a:gd name="connsiteY55" fmla="*/ 410933 h 949488"/>
              <a:gd name="connsiteX56" fmla="*/ 264526 w 1071125"/>
              <a:gd name="connsiteY56" fmla="*/ 401408 h 949488"/>
              <a:gd name="connsiteX57" fmla="*/ 250238 w 1071125"/>
              <a:gd name="connsiteY57" fmla="*/ 391883 h 949488"/>
              <a:gd name="connsiteX58" fmla="*/ 245476 w 1071125"/>
              <a:gd name="connsiteY58" fmla="*/ 384739 h 949488"/>
              <a:gd name="connsiteX59" fmla="*/ 243094 w 1071125"/>
              <a:gd name="connsiteY59" fmla="*/ 377596 h 949488"/>
              <a:gd name="connsiteX60" fmla="*/ 247857 w 1071125"/>
              <a:gd name="connsiteY60" fmla="*/ 334733 h 949488"/>
              <a:gd name="connsiteX61" fmla="*/ 245476 w 1071125"/>
              <a:gd name="connsiteY61" fmla="*/ 308539 h 949488"/>
              <a:gd name="connsiteX62" fmla="*/ 231188 w 1071125"/>
              <a:gd name="connsiteY62" fmla="*/ 289489 h 949488"/>
              <a:gd name="connsiteX63" fmla="*/ 221663 w 1071125"/>
              <a:gd name="connsiteY63" fmla="*/ 272821 h 949488"/>
              <a:gd name="connsiteX64" fmla="*/ 209756 w 1071125"/>
              <a:gd name="connsiteY64" fmla="*/ 253770 h 949488"/>
              <a:gd name="connsiteX65" fmla="*/ 190707 w 1071125"/>
              <a:gd name="connsiteY65" fmla="*/ 253771 h 949488"/>
              <a:gd name="connsiteX66" fmla="*/ 185944 w 1071125"/>
              <a:gd name="connsiteY66" fmla="*/ 234721 h 949488"/>
              <a:gd name="connsiteX67" fmla="*/ 183563 w 1071125"/>
              <a:gd name="connsiteY67" fmla="*/ 227577 h 949488"/>
              <a:gd name="connsiteX68" fmla="*/ 176419 w 1071125"/>
              <a:gd name="connsiteY68" fmla="*/ 225196 h 949488"/>
              <a:gd name="connsiteX69" fmla="*/ 162132 w 1071125"/>
              <a:gd name="connsiteY69" fmla="*/ 218052 h 949488"/>
              <a:gd name="connsiteX70" fmla="*/ 154988 w 1071125"/>
              <a:gd name="connsiteY70" fmla="*/ 213289 h 949488"/>
              <a:gd name="connsiteX71" fmla="*/ 145463 w 1071125"/>
              <a:gd name="connsiteY71" fmla="*/ 208527 h 949488"/>
              <a:gd name="connsiteX72" fmla="*/ 138319 w 1071125"/>
              <a:gd name="connsiteY72" fmla="*/ 203764 h 949488"/>
              <a:gd name="connsiteX73" fmla="*/ 131176 w 1071125"/>
              <a:gd name="connsiteY73" fmla="*/ 196621 h 949488"/>
              <a:gd name="connsiteX74" fmla="*/ 109744 w 1071125"/>
              <a:gd name="connsiteY74" fmla="*/ 156140 h 949488"/>
              <a:gd name="connsiteX75" fmla="*/ 88313 w 1071125"/>
              <a:gd name="connsiteY75" fmla="*/ 137090 h 949488"/>
              <a:gd name="connsiteX76" fmla="*/ 62120 w 1071125"/>
              <a:gd name="connsiteY76" fmla="*/ 132327 h 949488"/>
              <a:gd name="connsiteX77" fmla="*/ 19257 w 1071125"/>
              <a:gd name="connsiteY77" fmla="*/ 108514 h 949488"/>
              <a:gd name="connsiteX78" fmla="*/ 9731 w 1071125"/>
              <a:gd name="connsiteY78" fmla="*/ 89464 h 949488"/>
              <a:gd name="connsiteX79" fmla="*/ 207 w 1071125"/>
              <a:gd name="connsiteY79" fmla="*/ 63271 h 949488"/>
              <a:gd name="connsiteX80" fmla="*/ 4969 w 1071125"/>
              <a:gd name="connsiteY80" fmla="*/ 39458 h 949488"/>
              <a:gd name="connsiteX0" fmla="*/ 4969 w 1074565"/>
              <a:gd name="connsiteY0" fmla="*/ 39458 h 949488"/>
              <a:gd name="connsiteX1" fmla="*/ 19257 w 1074565"/>
              <a:gd name="connsiteY1" fmla="*/ 1358 h 949488"/>
              <a:gd name="connsiteX2" fmla="*/ 62119 w 1074565"/>
              <a:gd name="connsiteY2" fmla="*/ 6121 h 949488"/>
              <a:gd name="connsiteX3" fmla="*/ 95457 w 1074565"/>
              <a:gd name="connsiteY3" fmla="*/ 25170 h 949488"/>
              <a:gd name="connsiteX4" fmla="*/ 126414 w 1074565"/>
              <a:gd name="connsiteY4" fmla="*/ 32314 h 949488"/>
              <a:gd name="connsiteX5" fmla="*/ 157369 w 1074565"/>
              <a:gd name="connsiteY5" fmla="*/ 34696 h 949488"/>
              <a:gd name="connsiteX6" fmla="*/ 212138 w 1074565"/>
              <a:gd name="connsiteY6" fmla="*/ 22789 h 949488"/>
              <a:gd name="connsiteX7" fmla="*/ 252620 w 1074565"/>
              <a:gd name="connsiteY7" fmla="*/ 48983 h 949488"/>
              <a:gd name="connsiteX8" fmla="*/ 312151 w 1074565"/>
              <a:gd name="connsiteY8" fmla="*/ 89465 h 949488"/>
              <a:gd name="connsiteX9" fmla="*/ 335963 w 1074565"/>
              <a:gd name="connsiteY9" fmla="*/ 115659 h 949488"/>
              <a:gd name="connsiteX10" fmla="*/ 385969 w 1074565"/>
              <a:gd name="connsiteY10" fmla="*/ 158520 h 949488"/>
              <a:gd name="connsiteX11" fmla="*/ 385969 w 1074565"/>
              <a:gd name="connsiteY11" fmla="*/ 222814 h 949488"/>
              <a:gd name="connsiteX12" fmla="*/ 397875 w 1074565"/>
              <a:gd name="connsiteY12" fmla="*/ 294252 h 949488"/>
              <a:gd name="connsiteX13" fmla="*/ 443120 w 1074565"/>
              <a:gd name="connsiteY13" fmla="*/ 337114 h 949488"/>
              <a:gd name="connsiteX14" fmla="*/ 469313 w 1074565"/>
              <a:gd name="connsiteY14" fmla="*/ 358545 h 949488"/>
              <a:gd name="connsiteX15" fmla="*/ 495506 w 1074565"/>
              <a:gd name="connsiteY15" fmla="*/ 382359 h 949488"/>
              <a:gd name="connsiteX16" fmla="*/ 514557 w 1074565"/>
              <a:gd name="connsiteY16" fmla="*/ 396645 h 949488"/>
              <a:gd name="connsiteX17" fmla="*/ 552657 w 1074565"/>
              <a:gd name="connsiteY17" fmla="*/ 451414 h 949488"/>
              <a:gd name="connsiteX18" fmla="*/ 571706 w 1074565"/>
              <a:gd name="connsiteY18" fmla="*/ 496658 h 949488"/>
              <a:gd name="connsiteX19" fmla="*/ 593138 w 1074565"/>
              <a:gd name="connsiteY19" fmla="*/ 534758 h 949488"/>
              <a:gd name="connsiteX20" fmla="*/ 600282 w 1074565"/>
              <a:gd name="connsiteY20" fmla="*/ 539521 h 949488"/>
              <a:gd name="connsiteX21" fmla="*/ 612188 w 1074565"/>
              <a:gd name="connsiteY21" fmla="*/ 541902 h 949488"/>
              <a:gd name="connsiteX22" fmla="*/ 619332 w 1074565"/>
              <a:gd name="connsiteY22" fmla="*/ 544283 h 949488"/>
              <a:gd name="connsiteX23" fmla="*/ 643144 w 1074565"/>
              <a:gd name="connsiteY23" fmla="*/ 549046 h 949488"/>
              <a:gd name="connsiteX24" fmla="*/ 669338 w 1074565"/>
              <a:gd name="connsiteY24" fmla="*/ 568096 h 949488"/>
              <a:gd name="connsiteX25" fmla="*/ 709819 w 1074565"/>
              <a:gd name="connsiteY25" fmla="*/ 584764 h 949488"/>
              <a:gd name="connsiteX26" fmla="*/ 783638 w 1074565"/>
              <a:gd name="connsiteY26" fmla="*/ 599053 h 949488"/>
              <a:gd name="connsiteX27" fmla="*/ 893175 w 1074565"/>
              <a:gd name="connsiteY27" fmla="*/ 630009 h 949488"/>
              <a:gd name="connsiteX28" fmla="*/ 971757 w 1074565"/>
              <a:gd name="connsiteY28" fmla="*/ 694301 h 949488"/>
              <a:gd name="connsiteX29" fmla="*/ 1052720 w 1074565"/>
              <a:gd name="connsiteY29" fmla="*/ 763357 h 949488"/>
              <a:gd name="connsiteX30" fmla="*/ 1067009 w 1074565"/>
              <a:gd name="connsiteY30" fmla="*/ 887183 h 949488"/>
              <a:gd name="connsiteX31" fmla="*/ 1000332 w 1074565"/>
              <a:gd name="connsiteY31" fmla="*/ 946714 h 949488"/>
              <a:gd name="connsiteX32" fmla="*/ 878889 w 1074565"/>
              <a:gd name="connsiteY32" fmla="*/ 937189 h 949488"/>
              <a:gd name="connsiteX33" fmla="*/ 721726 w 1074565"/>
              <a:gd name="connsiteY33" fmla="*/ 846702 h 949488"/>
              <a:gd name="connsiteX34" fmla="*/ 614571 w 1074565"/>
              <a:gd name="connsiteY34" fmla="*/ 780028 h 949488"/>
              <a:gd name="connsiteX35" fmla="*/ 526464 w 1074565"/>
              <a:gd name="connsiteY35" fmla="*/ 715733 h 949488"/>
              <a:gd name="connsiteX36" fmla="*/ 476457 w 1074565"/>
              <a:gd name="connsiteY36" fmla="*/ 677633 h 949488"/>
              <a:gd name="connsiteX37" fmla="*/ 462169 w 1074565"/>
              <a:gd name="connsiteY37" fmla="*/ 658583 h 949488"/>
              <a:gd name="connsiteX38" fmla="*/ 443120 w 1074565"/>
              <a:gd name="connsiteY38" fmla="*/ 656202 h 949488"/>
              <a:gd name="connsiteX39" fmla="*/ 424070 w 1074565"/>
              <a:gd name="connsiteY39" fmla="*/ 649058 h 949488"/>
              <a:gd name="connsiteX40" fmla="*/ 409782 w 1074565"/>
              <a:gd name="connsiteY40" fmla="*/ 634770 h 949488"/>
              <a:gd name="connsiteX41" fmla="*/ 385969 w 1074565"/>
              <a:gd name="connsiteY41" fmla="*/ 625246 h 949488"/>
              <a:gd name="connsiteX42" fmla="*/ 374063 w 1074565"/>
              <a:gd name="connsiteY42" fmla="*/ 620483 h 949488"/>
              <a:gd name="connsiteX43" fmla="*/ 359776 w 1074565"/>
              <a:gd name="connsiteY43" fmla="*/ 615721 h 949488"/>
              <a:gd name="connsiteX44" fmla="*/ 350251 w 1074565"/>
              <a:gd name="connsiteY44" fmla="*/ 606196 h 949488"/>
              <a:gd name="connsiteX45" fmla="*/ 333582 w 1074565"/>
              <a:gd name="connsiteY45" fmla="*/ 587146 h 949488"/>
              <a:gd name="connsiteX46" fmla="*/ 331201 w 1074565"/>
              <a:gd name="connsiteY46" fmla="*/ 577621 h 949488"/>
              <a:gd name="connsiteX47" fmla="*/ 326438 w 1074565"/>
              <a:gd name="connsiteY47" fmla="*/ 563333 h 949488"/>
              <a:gd name="connsiteX48" fmla="*/ 321676 w 1074565"/>
              <a:gd name="connsiteY48" fmla="*/ 544283 h 949488"/>
              <a:gd name="connsiteX49" fmla="*/ 316913 w 1074565"/>
              <a:gd name="connsiteY49" fmla="*/ 484752 h 949488"/>
              <a:gd name="connsiteX50" fmla="*/ 314532 w 1074565"/>
              <a:gd name="connsiteY50" fmla="*/ 475227 h 949488"/>
              <a:gd name="connsiteX51" fmla="*/ 309769 w 1074565"/>
              <a:gd name="connsiteY51" fmla="*/ 456177 h 949488"/>
              <a:gd name="connsiteX52" fmla="*/ 305007 w 1074565"/>
              <a:gd name="connsiteY52" fmla="*/ 449033 h 949488"/>
              <a:gd name="connsiteX53" fmla="*/ 302626 w 1074565"/>
              <a:gd name="connsiteY53" fmla="*/ 441889 h 949488"/>
              <a:gd name="connsiteX54" fmla="*/ 293101 w 1074565"/>
              <a:gd name="connsiteY54" fmla="*/ 425221 h 949488"/>
              <a:gd name="connsiteX55" fmla="*/ 278813 w 1074565"/>
              <a:gd name="connsiteY55" fmla="*/ 410933 h 949488"/>
              <a:gd name="connsiteX56" fmla="*/ 264526 w 1074565"/>
              <a:gd name="connsiteY56" fmla="*/ 401408 h 949488"/>
              <a:gd name="connsiteX57" fmla="*/ 250238 w 1074565"/>
              <a:gd name="connsiteY57" fmla="*/ 391883 h 949488"/>
              <a:gd name="connsiteX58" fmla="*/ 245476 w 1074565"/>
              <a:gd name="connsiteY58" fmla="*/ 384739 h 949488"/>
              <a:gd name="connsiteX59" fmla="*/ 243094 w 1074565"/>
              <a:gd name="connsiteY59" fmla="*/ 377596 h 949488"/>
              <a:gd name="connsiteX60" fmla="*/ 247857 w 1074565"/>
              <a:gd name="connsiteY60" fmla="*/ 334733 h 949488"/>
              <a:gd name="connsiteX61" fmla="*/ 245476 w 1074565"/>
              <a:gd name="connsiteY61" fmla="*/ 308539 h 949488"/>
              <a:gd name="connsiteX62" fmla="*/ 231188 w 1074565"/>
              <a:gd name="connsiteY62" fmla="*/ 289489 h 949488"/>
              <a:gd name="connsiteX63" fmla="*/ 221663 w 1074565"/>
              <a:gd name="connsiteY63" fmla="*/ 272821 h 949488"/>
              <a:gd name="connsiteX64" fmla="*/ 209756 w 1074565"/>
              <a:gd name="connsiteY64" fmla="*/ 253770 h 949488"/>
              <a:gd name="connsiteX65" fmla="*/ 190707 w 1074565"/>
              <a:gd name="connsiteY65" fmla="*/ 253771 h 949488"/>
              <a:gd name="connsiteX66" fmla="*/ 185944 w 1074565"/>
              <a:gd name="connsiteY66" fmla="*/ 234721 h 949488"/>
              <a:gd name="connsiteX67" fmla="*/ 183563 w 1074565"/>
              <a:gd name="connsiteY67" fmla="*/ 227577 h 949488"/>
              <a:gd name="connsiteX68" fmla="*/ 176419 w 1074565"/>
              <a:gd name="connsiteY68" fmla="*/ 225196 h 949488"/>
              <a:gd name="connsiteX69" fmla="*/ 162132 w 1074565"/>
              <a:gd name="connsiteY69" fmla="*/ 218052 h 949488"/>
              <a:gd name="connsiteX70" fmla="*/ 154988 w 1074565"/>
              <a:gd name="connsiteY70" fmla="*/ 213289 h 949488"/>
              <a:gd name="connsiteX71" fmla="*/ 145463 w 1074565"/>
              <a:gd name="connsiteY71" fmla="*/ 208527 h 949488"/>
              <a:gd name="connsiteX72" fmla="*/ 138319 w 1074565"/>
              <a:gd name="connsiteY72" fmla="*/ 203764 h 949488"/>
              <a:gd name="connsiteX73" fmla="*/ 131176 w 1074565"/>
              <a:gd name="connsiteY73" fmla="*/ 196621 h 949488"/>
              <a:gd name="connsiteX74" fmla="*/ 109744 w 1074565"/>
              <a:gd name="connsiteY74" fmla="*/ 156140 h 949488"/>
              <a:gd name="connsiteX75" fmla="*/ 88313 w 1074565"/>
              <a:gd name="connsiteY75" fmla="*/ 137090 h 949488"/>
              <a:gd name="connsiteX76" fmla="*/ 62120 w 1074565"/>
              <a:gd name="connsiteY76" fmla="*/ 132327 h 949488"/>
              <a:gd name="connsiteX77" fmla="*/ 19257 w 1074565"/>
              <a:gd name="connsiteY77" fmla="*/ 108514 h 949488"/>
              <a:gd name="connsiteX78" fmla="*/ 9731 w 1074565"/>
              <a:gd name="connsiteY78" fmla="*/ 89464 h 949488"/>
              <a:gd name="connsiteX79" fmla="*/ 207 w 1074565"/>
              <a:gd name="connsiteY79" fmla="*/ 63271 h 949488"/>
              <a:gd name="connsiteX80" fmla="*/ 4969 w 1074565"/>
              <a:gd name="connsiteY80" fmla="*/ 39458 h 949488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52657 w 1074565"/>
              <a:gd name="connsiteY17" fmla="*/ 451414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16962 w 1074565"/>
              <a:gd name="connsiteY25" fmla="*/ 572858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98294"/>
              <a:gd name="connsiteY0" fmla="*/ 39458 h 967153"/>
              <a:gd name="connsiteX1" fmla="*/ 19257 w 1098294"/>
              <a:gd name="connsiteY1" fmla="*/ 1358 h 967153"/>
              <a:gd name="connsiteX2" fmla="*/ 62119 w 1098294"/>
              <a:gd name="connsiteY2" fmla="*/ 6121 h 967153"/>
              <a:gd name="connsiteX3" fmla="*/ 95457 w 1098294"/>
              <a:gd name="connsiteY3" fmla="*/ 25170 h 967153"/>
              <a:gd name="connsiteX4" fmla="*/ 126414 w 1098294"/>
              <a:gd name="connsiteY4" fmla="*/ 32314 h 967153"/>
              <a:gd name="connsiteX5" fmla="*/ 157369 w 1098294"/>
              <a:gd name="connsiteY5" fmla="*/ 34696 h 967153"/>
              <a:gd name="connsiteX6" fmla="*/ 212138 w 1098294"/>
              <a:gd name="connsiteY6" fmla="*/ 22789 h 967153"/>
              <a:gd name="connsiteX7" fmla="*/ 252620 w 1098294"/>
              <a:gd name="connsiteY7" fmla="*/ 48983 h 967153"/>
              <a:gd name="connsiteX8" fmla="*/ 312151 w 1098294"/>
              <a:gd name="connsiteY8" fmla="*/ 89465 h 967153"/>
              <a:gd name="connsiteX9" fmla="*/ 335963 w 1098294"/>
              <a:gd name="connsiteY9" fmla="*/ 115659 h 967153"/>
              <a:gd name="connsiteX10" fmla="*/ 385969 w 1098294"/>
              <a:gd name="connsiteY10" fmla="*/ 158520 h 967153"/>
              <a:gd name="connsiteX11" fmla="*/ 385969 w 1098294"/>
              <a:gd name="connsiteY11" fmla="*/ 222814 h 967153"/>
              <a:gd name="connsiteX12" fmla="*/ 397875 w 1098294"/>
              <a:gd name="connsiteY12" fmla="*/ 294252 h 967153"/>
              <a:gd name="connsiteX13" fmla="*/ 440739 w 1098294"/>
              <a:gd name="connsiteY13" fmla="*/ 313302 h 967153"/>
              <a:gd name="connsiteX14" fmla="*/ 485982 w 1098294"/>
              <a:gd name="connsiteY14" fmla="*/ 334732 h 967153"/>
              <a:gd name="connsiteX15" fmla="*/ 521700 w 1098294"/>
              <a:gd name="connsiteY15" fmla="*/ 375215 h 967153"/>
              <a:gd name="connsiteX16" fmla="*/ 547895 w 1098294"/>
              <a:gd name="connsiteY16" fmla="*/ 401407 h 967153"/>
              <a:gd name="connsiteX17" fmla="*/ 574088 w 1098294"/>
              <a:gd name="connsiteY17" fmla="*/ 441889 h 967153"/>
              <a:gd name="connsiteX18" fmla="*/ 571706 w 1098294"/>
              <a:gd name="connsiteY18" fmla="*/ 496658 h 967153"/>
              <a:gd name="connsiteX19" fmla="*/ 593138 w 1098294"/>
              <a:gd name="connsiteY19" fmla="*/ 534758 h 967153"/>
              <a:gd name="connsiteX20" fmla="*/ 600282 w 1098294"/>
              <a:gd name="connsiteY20" fmla="*/ 539521 h 967153"/>
              <a:gd name="connsiteX21" fmla="*/ 612188 w 1098294"/>
              <a:gd name="connsiteY21" fmla="*/ 541902 h 967153"/>
              <a:gd name="connsiteX22" fmla="*/ 619332 w 1098294"/>
              <a:gd name="connsiteY22" fmla="*/ 544283 h 967153"/>
              <a:gd name="connsiteX23" fmla="*/ 643144 w 1098294"/>
              <a:gd name="connsiteY23" fmla="*/ 549046 h 967153"/>
              <a:gd name="connsiteX24" fmla="*/ 669338 w 1098294"/>
              <a:gd name="connsiteY24" fmla="*/ 568096 h 967153"/>
              <a:gd name="connsiteX25" fmla="*/ 716962 w 1098294"/>
              <a:gd name="connsiteY25" fmla="*/ 572858 h 967153"/>
              <a:gd name="connsiteX26" fmla="*/ 783638 w 1098294"/>
              <a:gd name="connsiteY26" fmla="*/ 599053 h 967153"/>
              <a:gd name="connsiteX27" fmla="*/ 893175 w 1098294"/>
              <a:gd name="connsiteY27" fmla="*/ 630009 h 967153"/>
              <a:gd name="connsiteX28" fmla="*/ 971757 w 1098294"/>
              <a:gd name="connsiteY28" fmla="*/ 694301 h 967153"/>
              <a:gd name="connsiteX29" fmla="*/ 1093201 w 1098294"/>
              <a:gd name="connsiteY29" fmla="*/ 770500 h 967153"/>
              <a:gd name="connsiteX30" fmla="*/ 1067009 w 1098294"/>
              <a:gd name="connsiteY30" fmla="*/ 887183 h 967153"/>
              <a:gd name="connsiteX31" fmla="*/ 1009857 w 1098294"/>
              <a:gd name="connsiteY31" fmla="*/ 965764 h 967153"/>
              <a:gd name="connsiteX32" fmla="*/ 878889 w 1098294"/>
              <a:gd name="connsiteY32" fmla="*/ 937189 h 967153"/>
              <a:gd name="connsiteX33" fmla="*/ 721726 w 1098294"/>
              <a:gd name="connsiteY33" fmla="*/ 846702 h 967153"/>
              <a:gd name="connsiteX34" fmla="*/ 614571 w 1098294"/>
              <a:gd name="connsiteY34" fmla="*/ 780028 h 967153"/>
              <a:gd name="connsiteX35" fmla="*/ 526464 w 1098294"/>
              <a:gd name="connsiteY35" fmla="*/ 715733 h 967153"/>
              <a:gd name="connsiteX36" fmla="*/ 476457 w 1098294"/>
              <a:gd name="connsiteY36" fmla="*/ 677633 h 967153"/>
              <a:gd name="connsiteX37" fmla="*/ 462169 w 1098294"/>
              <a:gd name="connsiteY37" fmla="*/ 658583 h 967153"/>
              <a:gd name="connsiteX38" fmla="*/ 443120 w 1098294"/>
              <a:gd name="connsiteY38" fmla="*/ 656202 h 967153"/>
              <a:gd name="connsiteX39" fmla="*/ 424070 w 1098294"/>
              <a:gd name="connsiteY39" fmla="*/ 649058 h 967153"/>
              <a:gd name="connsiteX40" fmla="*/ 409782 w 1098294"/>
              <a:gd name="connsiteY40" fmla="*/ 634770 h 967153"/>
              <a:gd name="connsiteX41" fmla="*/ 385969 w 1098294"/>
              <a:gd name="connsiteY41" fmla="*/ 625246 h 967153"/>
              <a:gd name="connsiteX42" fmla="*/ 374063 w 1098294"/>
              <a:gd name="connsiteY42" fmla="*/ 620483 h 967153"/>
              <a:gd name="connsiteX43" fmla="*/ 359776 w 1098294"/>
              <a:gd name="connsiteY43" fmla="*/ 615721 h 967153"/>
              <a:gd name="connsiteX44" fmla="*/ 350251 w 1098294"/>
              <a:gd name="connsiteY44" fmla="*/ 606196 h 967153"/>
              <a:gd name="connsiteX45" fmla="*/ 333582 w 1098294"/>
              <a:gd name="connsiteY45" fmla="*/ 587146 h 967153"/>
              <a:gd name="connsiteX46" fmla="*/ 331201 w 1098294"/>
              <a:gd name="connsiteY46" fmla="*/ 577621 h 967153"/>
              <a:gd name="connsiteX47" fmla="*/ 326438 w 1098294"/>
              <a:gd name="connsiteY47" fmla="*/ 563333 h 967153"/>
              <a:gd name="connsiteX48" fmla="*/ 321676 w 1098294"/>
              <a:gd name="connsiteY48" fmla="*/ 544283 h 967153"/>
              <a:gd name="connsiteX49" fmla="*/ 316913 w 1098294"/>
              <a:gd name="connsiteY49" fmla="*/ 484752 h 967153"/>
              <a:gd name="connsiteX50" fmla="*/ 314532 w 1098294"/>
              <a:gd name="connsiteY50" fmla="*/ 475227 h 967153"/>
              <a:gd name="connsiteX51" fmla="*/ 309769 w 1098294"/>
              <a:gd name="connsiteY51" fmla="*/ 456177 h 967153"/>
              <a:gd name="connsiteX52" fmla="*/ 305007 w 1098294"/>
              <a:gd name="connsiteY52" fmla="*/ 449033 h 967153"/>
              <a:gd name="connsiteX53" fmla="*/ 302626 w 1098294"/>
              <a:gd name="connsiteY53" fmla="*/ 441889 h 967153"/>
              <a:gd name="connsiteX54" fmla="*/ 293101 w 1098294"/>
              <a:gd name="connsiteY54" fmla="*/ 425221 h 967153"/>
              <a:gd name="connsiteX55" fmla="*/ 278813 w 1098294"/>
              <a:gd name="connsiteY55" fmla="*/ 410933 h 967153"/>
              <a:gd name="connsiteX56" fmla="*/ 264526 w 1098294"/>
              <a:gd name="connsiteY56" fmla="*/ 401408 h 967153"/>
              <a:gd name="connsiteX57" fmla="*/ 250238 w 1098294"/>
              <a:gd name="connsiteY57" fmla="*/ 391883 h 967153"/>
              <a:gd name="connsiteX58" fmla="*/ 245476 w 1098294"/>
              <a:gd name="connsiteY58" fmla="*/ 384739 h 967153"/>
              <a:gd name="connsiteX59" fmla="*/ 243094 w 1098294"/>
              <a:gd name="connsiteY59" fmla="*/ 377596 h 967153"/>
              <a:gd name="connsiteX60" fmla="*/ 247857 w 1098294"/>
              <a:gd name="connsiteY60" fmla="*/ 334733 h 967153"/>
              <a:gd name="connsiteX61" fmla="*/ 245476 w 1098294"/>
              <a:gd name="connsiteY61" fmla="*/ 308539 h 967153"/>
              <a:gd name="connsiteX62" fmla="*/ 231188 w 1098294"/>
              <a:gd name="connsiteY62" fmla="*/ 289489 h 967153"/>
              <a:gd name="connsiteX63" fmla="*/ 221663 w 1098294"/>
              <a:gd name="connsiteY63" fmla="*/ 272821 h 967153"/>
              <a:gd name="connsiteX64" fmla="*/ 209756 w 1098294"/>
              <a:gd name="connsiteY64" fmla="*/ 253770 h 967153"/>
              <a:gd name="connsiteX65" fmla="*/ 190707 w 1098294"/>
              <a:gd name="connsiteY65" fmla="*/ 253771 h 967153"/>
              <a:gd name="connsiteX66" fmla="*/ 185944 w 1098294"/>
              <a:gd name="connsiteY66" fmla="*/ 234721 h 967153"/>
              <a:gd name="connsiteX67" fmla="*/ 183563 w 1098294"/>
              <a:gd name="connsiteY67" fmla="*/ 227577 h 967153"/>
              <a:gd name="connsiteX68" fmla="*/ 176419 w 1098294"/>
              <a:gd name="connsiteY68" fmla="*/ 225196 h 967153"/>
              <a:gd name="connsiteX69" fmla="*/ 162132 w 1098294"/>
              <a:gd name="connsiteY69" fmla="*/ 218052 h 967153"/>
              <a:gd name="connsiteX70" fmla="*/ 154988 w 1098294"/>
              <a:gd name="connsiteY70" fmla="*/ 213289 h 967153"/>
              <a:gd name="connsiteX71" fmla="*/ 145463 w 1098294"/>
              <a:gd name="connsiteY71" fmla="*/ 208527 h 967153"/>
              <a:gd name="connsiteX72" fmla="*/ 138319 w 1098294"/>
              <a:gd name="connsiteY72" fmla="*/ 203764 h 967153"/>
              <a:gd name="connsiteX73" fmla="*/ 131176 w 1098294"/>
              <a:gd name="connsiteY73" fmla="*/ 196621 h 967153"/>
              <a:gd name="connsiteX74" fmla="*/ 109744 w 1098294"/>
              <a:gd name="connsiteY74" fmla="*/ 156140 h 967153"/>
              <a:gd name="connsiteX75" fmla="*/ 88313 w 1098294"/>
              <a:gd name="connsiteY75" fmla="*/ 137090 h 967153"/>
              <a:gd name="connsiteX76" fmla="*/ 62120 w 1098294"/>
              <a:gd name="connsiteY76" fmla="*/ 132327 h 967153"/>
              <a:gd name="connsiteX77" fmla="*/ 19257 w 1098294"/>
              <a:gd name="connsiteY77" fmla="*/ 108514 h 967153"/>
              <a:gd name="connsiteX78" fmla="*/ 9731 w 1098294"/>
              <a:gd name="connsiteY78" fmla="*/ 89464 h 967153"/>
              <a:gd name="connsiteX79" fmla="*/ 207 w 1098294"/>
              <a:gd name="connsiteY79" fmla="*/ 63271 h 967153"/>
              <a:gd name="connsiteX80" fmla="*/ 4969 w 1098294"/>
              <a:gd name="connsiteY80" fmla="*/ 39458 h 967153"/>
              <a:gd name="connsiteX0" fmla="*/ 4969 w 1110047"/>
              <a:gd name="connsiteY0" fmla="*/ 39458 h 966305"/>
              <a:gd name="connsiteX1" fmla="*/ 19257 w 1110047"/>
              <a:gd name="connsiteY1" fmla="*/ 1358 h 966305"/>
              <a:gd name="connsiteX2" fmla="*/ 62119 w 1110047"/>
              <a:gd name="connsiteY2" fmla="*/ 6121 h 966305"/>
              <a:gd name="connsiteX3" fmla="*/ 95457 w 1110047"/>
              <a:gd name="connsiteY3" fmla="*/ 25170 h 966305"/>
              <a:gd name="connsiteX4" fmla="*/ 126414 w 1110047"/>
              <a:gd name="connsiteY4" fmla="*/ 32314 h 966305"/>
              <a:gd name="connsiteX5" fmla="*/ 157369 w 1110047"/>
              <a:gd name="connsiteY5" fmla="*/ 34696 h 966305"/>
              <a:gd name="connsiteX6" fmla="*/ 212138 w 1110047"/>
              <a:gd name="connsiteY6" fmla="*/ 22789 h 966305"/>
              <a:gd name="connsiteX7" fmla="*/ 252620 w 1110047"/>
              <a:gd name="connsiteY7" fmla="*/ 48983 h 966305"/>
              <a:gd name="connsiteX8" fmla="*/ 312151 w 1110047"/>
              <a:gd name="connsiteY8" fmla="*/ 89465 h 966305"/>
              <a:gd name="connsiteX9" fmla="*/ 335963 w 1110047"/>
              <a:gd name="connsiteY9" fmla="*/ 115659 h 966305"/>
              <a:gd name="connsiteX10" fmla="*/ 385969 w 1110047"/>
              <a:gd name="connsiteY10" fmla="*/ 158520 h 966305"/>
              <a:gd name="connsiteX11" fmla="*/ 385969 w 1110047"/>
              <a:gd name="connsiteY11" fmla="*/ 222814 h 966305"/>
              <a:gd name="connsiteX12" fmla="*/ 397875 w 1110047"/>
              <a:gd name="connsiteY12" fmla="*/ 294252 h 966305"/>
              <a:gd name="connsiteX13" fmla="*/ 440739 w 1110047"/>
              <a:gd name="connsiteY13" fmla="*/ 313302 h 966305"/>
              <a:gd name="connsiteX14" fmla="*/ 485982 w 1110047"/>
              <a:gd name="connsiteY14" fmla="*/ 334732 h 966305"/>
              <a:gd name="connsiteX15" fmla="*/ 521700 w 1110047"/>
              <a:gd name="connsiteY15" fmla="*/ 375215 h 966305"/>
              <a:gd name="connsiteX16" fmla="*/ 547895 w 1110047"/>
              <a:gd name="connsiteY16" fmla="*/ 401407 h 966305"/>
              <a:gd name="connsiteX17" fmla="*/ 574088 w 1110047"/>
              <a:gd name="connsiteY17" fmla="*/ 441889 h 966305"/>
              <a:gd name="connsiteX18" fmla="*/ 571706 w 1110047"/>
              <a:gd name="connsiteY18" fmla="*/ 496658 h 966305"/>
              <a:gd name="connsiteX19" fmla="*/ 593138 w 1110047"/>
              <a:gd name="connsiteY19" fmla="*/ 534758 h 966305"/>
              <a:gd name="connsiteX20" fmla="*/ 600282 w 1110047"/>
              <a:gd name="connsiteY20" fmla="*/ 539521 h 966305"/>
              <a:gd name="connsiteX21" fmla="*/ 612188 w 1110047"/>
              <a:gd name="connsiteY21" fmla="*/ 541902 h 966305"/>
              <a:gd name="connsiteX22" fmla="*/ 619332 w 1110047"/>
              <a:gd name="connsiteY22" fmla="*/ 544283 h 966305"/>
              <a:gd name="connsiteX23" fmla="*/ 643144 w 1110047"/>
              <a:gd name="connsiteY23" fmla="*/ 549046 h 966305"/>
              <a:gd name="connsiteX24" fmla="*/ 669338 w 1110047"/>
              <a:gd name="connsiteY24" fmla="*/ 568096 h 966305"/>
              <a:gd name="connsiteX25" fmla="*/ 716962 w 1110047"/>
              <a:gd name="connsiteY25" fmla="*/ 572858 h 966305"/>
              <a:gd name="connsiteX26" fmla="*/ 783638 w 1110047"/>
              <a:gd name="connsiteY26" fmla="*/ 599053 h 966305"/>
              <a:gd name="connsiteX27" fmla="*/ 893175 w 1110047"/>
              <a:gd name="connsiteY27" fmla="*/ 630009 h 966305"/>
              <a:gd name="connsiteX28" fmla="*/ 971757 w 1110047"/>
              <a:gd name="connsiteY28" fmla="*/ 694301 h 966305"/>
              <a:gd name="connsiteX29" fmla="*/ 1093201 w 1110047"/>
              <a:gd name="connsiteY29" fmla="*/ 770500 h 966305"/>
              <a:gd name="connsiteX30" fmla="*/ 1097965 w 1110047"/>
              <a:gd name="connsiteY30" fmla="*/ 908614 h 966305"/>
              <a:gd name="connsiteX31" fmla="*/ 1009857 w 1110047"/>
              <a:gd name="connsiteY31" fmla="*/ 965764 h 966305"/>
              <a:gd name="connsiteX32" fmla="*/ 878889 w 1110047"/>
              <a:gd name="connsiteY32" fmla="*/ 937189 h 966305"/>
              <a:gd name="connsiteX33" fmla="*/ 721726 w 1110047"/>
              <a:gd name="connsiteY33" fmla="*/ 846702 h 966305"/>
              <a:gd name="connsiteX34" fmla="*/ 614571 w 1110047"/>
              <a:gd name="connsiteY34" fmla="*/ 780028 h 966305"/>
              <a:gd name="connsiteX35" fmla="*/ 526464 w 1110047"/>
              <a:gd name="connsiteY35" fmla="*/ 715733 h 966305"/>
              <a:gd name="connsiteX36" fmla="*/ 476457 w 1110047"/>
              <a:gd name="connsiteY36" fmla="*/ 677633 h 966305"/>
              <a:gd name="connsiteX37" fmla="*/ 462169 w 1110047"/>
              <a:gd name="connsiteY37" fmla="*/ 658583 h 966305"/>
              <a:gd name="connsiteX38" fmla="*/ 443120 w 1110047"/>
              <a:gd name="connsiteY38" fmla="*/ 656202 h 966305"/>
              <a:gd name="connsiteX39" fmla="*/ 424070 w 1110047"/>
              <a:gd name="connsiteY39" fmla="*/ 649058 h 966305"/>
              <a:gd name="connsiteX40" fmla="*/ 409782 w 1110047"/>
              <a:gd name="connsiteY40" fmla="*/ 634770 h 966305"/>
              <a:gd name="connsiteX41" fmla="*/ 385969 w 1110047"/>
              <a:gd name="connsiteY41" fmla="*/ 625246 h 966305"/>
              <a:gd name="connsiteX42" fmla="*/ 374063 w 1110047"/>
              <a:gd name="connsiteY42" fmla="*/ 620483 h 966305"/>
              <a:gd name="connsiteX43" fmla="*/ 359776 w 1110047"/>
              <a:gd name="connsiteY43" fmla="*/ 615721 h 966305"/>
              <a:gd name="connsiteX44" fmla="*/ 350251 w 1110047"/>
              <a:gd name="connsiteY44" fmla="*/ 606196 h 966305"/>
              <a:gd name="connsiteX45" fmla="*/ 333582 w 1110047"/>
              <a:gd name="connsiteY45" fmla="*/ 587146 h 966305"/>
              <a:gd name="connsiteX46" fmla="*/ 331201 w 1110047"/>
              <a:gd name="connsiteY46" fmla="*/ 577621 h 966305"/>
              <a:gd name="connsiteX47" fmla="*/ 326438 w 1110047"/>
              <a:gd name="connsiteY47" fmla="*/ 563333 h 966305"/>
              <a:gd name="connsiteX48" fmla="*/ 321676 w 1110047"/>
              <a:gd name="connsiteY48" fmla="*/ 544283 h 966305"/>
              <a:gd name="connsiteX49" fmla="*/ 316913 w 1110047"/>
              <a:gd name="connsiteY49" fmla="*/ 484752 h 966305"/>
              <a:gd name="connsiteX50" fmla="*/ 314532 w 1110047"/>
              <a:gd name="connsiteY50" fmla="*/ 475227 h 966305"/>
              <a:gd name="connsiteX51" fmla="*/ 309769 w 1110047"/>
              <a:gd name="connsiteY51" fmla="*/ 456177 h 966305"/>
              <a:gd name="connsiteX52" fmla="*/ 305007 w 1110047"/>
              <a:gd name="connsiteY52" fmla="*/ 449033 h 966305"/>
              <a:gd name="connsiteX53" fmla="*/ 302626 w 1110047"/>
              <a:gd name="connsiteY53" fmla="*/ 441889 h 966305"/>
              <a:gd name="connsiteX54" fmla="*/ 293101 w 1110047"/>
              <a:gd name="connsiteY54" fmla="*/ 425221 h 966305"/>
              <a:gd name="connsiteX55" fmla="*/ 278813 w 1110047"/>
              <a:gd name="connsiteY55" fmla="*/ 410933 h 966305"/>
              <a:gd name="connsiteX56" fmla="*/ 264526 w 1110047"/>
              <a:gd name="connsiteY56" fmla="*/ 401408 h 966305"/>
              <a:gd name="connsiteX57" fmla="*/ 250238 w 1110047"/>
              <a:gd name="connsiteY57" fmla="*/ 391883 h 966305"/>
              <a:gd name="connsiteX58" fmla="*/ 245476 w 1110047"/>
              <a:gd name="connsiteY58" fmla="*/ 384739 h 966305"/>
              <a:gd name="connsiteX59" fmla="*/ 243094 w 1110047"/>
              <a:gd name="connsiteY59" fmla="*/ 377596 h 966305"/>
              <a:gd name="connsiteX60" fmla="*/ 247857 w 1110047"/>
              <a:gd name="connsiteY60" fmla="*/ 334733 h 966305"/>
              <a:gd name="connsiteX61" fmla="*/ 245476 w 1110047"/>
              <a:gd name="connsiteY61" fmla="*/ 308539 h 966305"/>
              <a:gd name="connsiteX62" fmla="*/ 231188 w 1110047"/>
              <a:gd name="connsiteY62" fmla="*/ 289489 h 966305"/>
              <a:gd name="connsiteX63" fmla="*/ 221663 w 1110047"/>
              <a:gd name="connsiteY63" fmla="*/ 272821 h 966305"/>
              <a:gd name="connsiteX64" fmla="*/ 209756 w 1110047"/>
              <a:gd name="connsiteY64" fmla="*/ 253770 h 966305"/>
              <a:gd name="connsiteX65" fmla="*/ 190707 w 1110047"/>
              <a:gd name="connsiteY65" fmla="*/ 253771 h 966305"/>
              <a:gd name="connsiteX66" fmla="*/ 185944 w 1110047"/>
              <a:gd name="connsiteY66" fmla="*/ 234721 h 966305"/>
              <a:gd name="connsiteX67" fmla="*/ 183563 w 1110047"/>
              <a:gd name="connsiteY67" fmla="*/ 227577 h 966305"/>
              <a:gd name="connsiteX68" fmla="*/ 176419 w 1110047"/>
              <a:gd name="connsiteY68" fmla="*/ 225196 h 966305"/>
              <a:gd name="connsiteX69" fmla="*/ 162132 w 1110047"/>
              <a:gd name="connsiteY69" fmla="*/ 218052 h 966305"/>
              <a:gd name="connsiteX70" fmla="*/ 154988 w 1110047"/>
              <a:gd name="connsiteY70" fmla="*/ 213289 h 966305"/>
              <a:gd name="connsiteX71" fmla="*/ 145463 w 1110047"/>
              <a:gd name="connsiteY71" fmla="*/ 208527 h 966305"/>
              <a:gd name="connsiteX72" fmla="*/ 138319 w 1110047"/>
              <a:gd name="connsiteY72" fmla="*/ 203764 h 966305"/>
              <a:gd name="connsiteX73" fmla="*/ 131176 w 1110047"/>
              <a:gd name="connsiteY73" fmla="*/ 196621 h 966305"/>
              <a:gd name="connsiteX74" fmla="*/ 109744 w 1110047"/>
              <a:gd name="connsiteY74" fmla="*/ 156140 h 966305"/>
              <a:gd name="connsiteX75" fmla="*/ 88313 w 1110047"/>
              <a:gd name="connsiteY75" fmla="*/ 137090 h 966305"/>
              <a:gd name="connsiteX76" fmla="*/ 62120 w 1110047"/>
              <a:gd name="connsiteY76" fmla="*/ 132327 h 966305"/>
              <a:gd name="connsiteX77" fmla="*/ 19257 w 1110047"/>
              <a:gd name="connsiteY77" fmla="*/ 108514 h 966305"/>
              <a:gd name="connsiteX78" fmla="*/ 9731 w 1110047"/>
              <a:gd name="connsiteY78" fmla="*/ 89464 h 966305"/>
              <a:gd name="connsiteX79" fmla="*/ 207 w 1110047"/>
              <a:gd name="connsiteY79" fmla="*/ 63271 h 966305"/>
              <a:gd name="connsiteX80" fmla="*/ 4969 w 1110047"/>
              <a:gd name="connsiteY80" fmla="*/ 39458 h 966305"/>
              <a:gd name="connsiteX0" fmla="*/ 4969 w 1109508"/>
              <a:gd name="connsiteY0" fmla="*/ 39458 h 966305"/>
              <a:gd name="connsiteX1" fmla="*/ 19257 w 1109508"/>
              <a:gd name="connsiteY1" fmla="*/ 1358 h 966305"/>
              <a:gd name="connsiteX2" fmla="*/ 62119 w 1109508"/>
              <a:gd name="connsiteY2" fmla="*/ 6121 h 966305"/>
              <a:gd name="connsiteX3" fmla="*/ 95457 w 1109508"/>
              <a:gd name="connsiteY3" fmla="*/ 25170 h 966305"/>
              <a:gd name="connsiteX4" fmla="*/ 126414 w 1109508"/>
              <a:gd name="connsiteY4" fmla="*/ 32314 h 966305"/>
              <a:gd name="connsiteX5" fmla="*/ 157369 w 1109508"/>
              <a:gd name="connsiteY5" fmla="*/ 34696 h 966305"/>
              <a:gd name="connsiteX6" fmla="*/ 212138 w 1109508"/>
              <a:gd name="connsiteY6" fmla="*/ 22789 h 966305"/>
              <a:gd name="connsiteX7" fmla="*/ 252620 w 1109508"/>
              <a:gd name="connsiteY7" fmla="*/ 48983 h 966305"/>
              <a:gd name="connsiteX8" fmla="*/ 312151 w 1109508"/>
              <a:gd name="connsiteY8" fmla="*/ 89465 h 966305"/>
              <a:gd name="connsiteX9" fmla="*/ 335963 w 1109508"/>
              <a:gd name="connsiteY9" fmla="*/ 115659 h 966305"/>
              <a:gd name="connsiteX10" fmla="*/ 385969 w 1109508"/>
              <a:gd name="connsiteY10" fmla="*/ 158520 h 966305"/>
              <a:gd name="connsiteX11" fmla="*/ 385969 w 1109508"/>
              <a:gd name="connsiteY11" fmla="*/ 222814 h 966305"/>
              <a:gd name="connsiteX12" fmla="*/ 397875 w 1109508"/>
              <a:gd name="connsiteY12" fmla="*/ 294252 h 966305"/>
              <a:gd name="connsiteX13" fmla="*/ 440739 w 1109508"/>
              <a:gd name="connsiteY13" fmla="*/ 313302 h 966305"/>
              <a:gd name="connsiteX14" fmla="*/ 485982 w 1109508"/>
              <a:gd name="connsiteY14" fmla="*/ 334732 h 966305"/>
              <a:gd name="connsiteX15" fmla="*/ 521700 w 1109508"/>
              <a:gd name="connsiteY15" fmla="*/ 375215 h 966305"/>
              <a:gd name="connsiteX16" fmla="*/ 547895 w 1109508"/>
              <a:gd name="connsiteY16" fmla="*/ 401407 h 966305"/>
              <a:gd name="connsiteX17" fmla="*/ 574088 w 1109508"/>
              <a:gd name="connsiteY17" fmla="*/ 441889 h 966305"/>
              <a:gd name="connsiteX18" fmla="*/ 571706 w 1109508"/>
              <a:gd name="connsiteY18" fmla="*/ 496658 h 966305"/>
              <a:gd name="connsiteX19" fmla="*/ 593138 w 1109508"/>
              <a:gd name="connsiteY19" fmla="*/ 534758 h 966305"/>
              <a:gd name="connsiteX20" fmla="*/ 600282 w 1109508"/>
              <a:gd name="connsiteY20" fmla="*/ 539521 h 966305"/>
              <a:gd name="connsiteX21" fmla="*/ 612188 w 1109508"/>
              <a:gd name="connsiteY21" fmla="*/ 541902 h 966305"/>
              <a:gd name="connsiteX22" fmla="*/ 619332 w 1109508"/>
              <a:gd name="connsiteY22" fmla="*/ 544283 h 966305"/>
              <a:gd name="connsiteX23" fmla="*/ 643144 w 1109508"/>
              <a:gd name="connsiteY23" fmla="*/ 549046 h 966305"/>
              <a:gd name="connsiteX24" fmla="*/ 669338 w 1109508"/>
              <a:gd name="connsiteY24" fmla="*/ 568096 h 966305"/>
              <a:gd name="connsiteX25" fmla="*/ 716962 w 1109508"/>
              <a:gd name="connsiteY25" fmla="*/ 572858 h 966305"/>
              <a:gd name="connsiteX26" fmla="*/ 783638 w 1109508"/>
              <a:gd name="connsiteY26" fmla="*/ 599053 h 966305"/>
              <a:gd name="connsiteX27" fmla="*/ 893175 w 1109508"/>
              <a:gd name="connsiteY27" fmla="*/ 630009 h 966305"/>
              <a:gd name="connsiteX28" fmla="*/ 981282 w 1109508"/>
              <a:gd name="connsiteY28" fmla="*/ 682395 h 966305"/>
              <a:gd name="connsiteX29" fmla="*/ 1093201 w 1109508"/>
              <a:gd name="connsiteY29" fmla="*/ 770500 h 966305"/>
              <a:gd name="connsiteX30" fmla="*/ 1097965 w 1109508"/>
              <a:gd name="connsiteY30" fmla="*/ 908614 h 966305"/>
              <a:gd name="connsiteX31" fmla="*/ 1009857 w 1109508"/>
              <a:gd name="connsiteY31" fmla="*/ 965764 h 966305"/>
              <a:gd name="connsiteX32" fmla="*/ 878889 w 1109508"/>
              <a:gd name="connsiteY32" fmla="*/ 937189 h 966305"/>
              <a:gd name="connsiteX33" fmla="*/ 721726 w 1109508"/>
              <a:gd name="connsiteY33" fmla="*/ 846702 h 966305"/>
              <a:gd name="connsiteX34" fmla="*/ 614571 w 1109508"/>
              <a:gd name="connsiteY34" fmla="*/ 780028 h 966305"/>
              <a:gd name="connsiteX35" fmla="*/ 526464 w 1109508"/>
              <a:gd name="connsiteY35" fmla="*/ 715733 h 966305"/>
              <a:gd name="connsiteX36" fmla="*/ 476457 w 1109508"/>
              <a:gd name="connsiteY36" fmla="*/ 677633 h 966305"/>
              <a:gd name="connsiteX37" fmla="*/ 462169 w 1109508"/>
              <a:gd name="connsiteY37" fmla="*/ 658583 h 966305"/>
              <a:gd name="connsiteX38" fmla="*/ 443120 w 1109508"/>
              <a:gd name="connsiteY38" fmla="*/ 656202 h 966305"/>
              <a:gd name="connsiteX39" fmla="*/ 424070 w 1109508"/>
              <a:gd name="connsiteY39" fmla="*/ 649058 h 966305"/>
              <a:gd name="connsiteX40" fmla="*/ 409782 w 1109508"/>
              <a:gd name="connsiteY40" fmla="*/ 634770 h 966305"/>
              <a:gd name="connsiteX41" fmla="*/ 385969 w 1109508"/>
              <a:gd name="connsiteY41" fmla="*/ 625246 h 966305"/>
              <a:gd name="connsiteX42" fmla="*/ 374063 w 1109508"/>
              <a:gd name="connsiteY42" fmla="*/ 620483 h 966305"/>
              <a:gd name="connsiteX43" fmla="*/ 359776 w 1109508"/>
              <a:gd name="connsiteY43" fmla="*/ 615721 h 966305"/>
              <a:gd name="connsiteX44" fmla="*/ 350251 w 1109508"/>
              <a:gd name="connsiteY44" fmla="*/ 606196 h 966305"/>
              <a:gd name="connsiteX45" fmla="*/ 333582 w 1109508"/>
              <a:gd name="connsiteY45" fmla="*/ 587146 h 966305"/>
              <a:gd name="connsiteX46" fmla="*/ 331201 w 1109508"/>
              <a:gd name="connsiteY46" fmla="*/ 577621 h 966305"/>
              <a:gd name="connsiteX47" fmla="*/ 326438 w 1109508"/>
              <a:gd name="connsiteY47" fmla="*/ 563333 h 966305"/>
              <a:gd name="connsiteX48" fmla="*/ 321676 w 1109508"/>
              <a:gd name="connsiteY48" fmla="*/ 544283 h 966305"/>
              <a:gd name="connsiteX49" fmla="*/ 316913 w 1109508"/>
              <a:gd name="connsiteY49" fmla="*/ 484752 h 966305"/>
              <a:gd name="connsiteX50" fmla="*/ 314532 w 1109508"/>
              <a:gd name="connsiteY50" fmla="*/ 475227 h 966305"/>
              <a:gd name="connsiteX51" fmla="*/ 309769 w 1109508"/>
              <a:gd name="connsiteY51" fmla="*/ 456177 h 966305"/>
              <a:gd name="connsiteX52" fmla="*/ 305007 w 1109508"/>
              <a:gd name="connsiteY52" fmla="*/ 449033 h 966305"/>
              <a:gd name="connsiteX53" fmla="*/ 302626 w 1109508"/>
              <a:gd name="connsiteY53" fmla="*/ 441889 h 966305"/>
              <a:gd name="connsiteX54" fmla="*/ 293101 w 1109508"/>
              <a:gd name="connsiteY54" fmla="*/ 425221 h 966305"/>
              <a:gd name="connsiteX55" fmla="*/ 278813 w 1109508"/>
              <a:gd name="connsiteY55" fmla="*/ 410933 h 966305"/>
              <a:gd name="connsiteX56" fmla="*/ 264526 w 1109508"/>
              <a:gd name="connsiteY56" fmla="*/ 401408 h 966305"/>
              <a:gd name="connsiteX57" fmla="*/ 250238 w 1109508"/>
              <a:gd name="connsiteY57" fmla="*/ 391883 h 966305"/>
              <a:gd name="connsiteX58" fmla="*/ 245476 w 1109508"/>
              <a:gd name="connsiteY58" fmla="*/ 384739 h 966305"/>
              <a:gd name="connsiteX59" fmla="*/ 243094 w 1109508"/>
              <a:gd name="connsiteY59" fmla="*/ 377596 h 966305"/>
              <a:gd name="connsiteX60" fmla="*/ 247857 w 1109508"/>
              <a:gd name="connsiteY60" fmla="*/ 334733 h 966305"/>
              <a:gd name="connsiteX61" fmla="*/ 245476 w 1109508"/>
              <a:gd name="connsiteY61" fmla="*/ 308539 h 966305"/>
              <a:gd name="connsiteX62" fmla="*/ 231188 w 1109508"/>
              <a:gd name="connsiteY62" fmla="*/ 289489 h 966305"/>
              <a:gd name="connsiteX63" fmla="*/ 221663 w 1109508"/>
              <a:gd name="connsiteY63" fmla="*/ 272821 h 966305"/>
              <a:gd name="connsiteX64" fmla="*/ 209756 w 1109508"/>
              <a:gd name="connsiteY64" fmla="*/ 253770 h 966305"/>
              <a:gd name="connsiteX65" fmla="*/ 190707 w 1109508"/>
              <a:gd name="connsiteY65" fmla="*/ 253771 h 966305"/>
              <a:gd name="connsiteX66" fmla="*/ 185944 w 1109508"/>
              <a:gd name="connsiteY66" fmla="*/ 234721 h 966305"/>
              <a:gd name="connsiteX67" fmla="*/ 183563 w 1109508"/>
              <a:gd name="connsiteY67" fmla="*/ 227577 h 966305"/>
              <a:gd name="connsiteX68" fmla="*/ 176419 w 1109508"/>
              <a:gd name="connsiteY68" fmla="*/ 225196 h 966305"/>
              <a:gd name="connsiteX69" fmla="*/ 162132 w 1109508"/>
              <a:gd name="connsiteY69" fmla="*/ 218052 h 966305"/>
              <a:gd name="connsiteX70" fmla="*/ 154988 w 1109508"/>
              <a:gd name="connsiteY70" fmla="*/ 213289 h 966305"/>
              <a:gd name="connsiteX71" fmla="*/ 145463 w 1109508"/>
              <a:gd name="connsiteY71" fmla="*/ 208527 h 966305"/>
              <a:gd name="connsiteX72" fmla="*/ 138319 w 1109508"/>
              <a:gd name="connsiteY72" fmla="*/ 203764 h 966305"/>
              <a:gd name="connsiteX73" fmla="*/ 131176 w 1109508"/>
              <a:gd name="connsiteY73" fmla="*/ 196621 h 966305"/>
              <a:gd name="connsiteX74" fmla="*/ 109744 w 1109508"/>
              <a:gd name="connsiteY74" fmla="*/ 156140 h 966305"/>
              <a:gd name="connsiteX75" fmla="*/ 88313 w 1109508"/>
              <a:gd name="connsiteY75" fmla="*/ 137090 h 966305"/>
              <a:gd name="connsiteX76" fmla="*/ 62120 w 1109508"/>
              <a:gd name="connsiteY76" fmla="*/ 132327 h 966305"/>
              <a:gd name="connsiteX77" fmla="*/ 19257 w 1109508"/>
              <a:gd name="connsiteY77" fmla="*/ 108514 h 966305"/>
              <a:gd name="connsiteX78" fmla="*/ 9731 w 1109508"/>
              <a:gd name="connsiteY78" fmla="*/ 89464 h 966305"/>
              <a:gd name="connsiteX79" fmla="*/ 207 w 1109508"/>
              <a:gd name="connsiteY79" fmla="*/ 63271 h 966305"/>
              <a:gd name="connsiteX80" fmla="*/ 4969 w 1109508"/>
              <a:gd name="connsiteY80" fmla="*/ 39458 h 966305"/>
              <a:gd name="connsiteX0" fmla="*/ 4969 w 1130716"/>
              <a:gd name="connsiteY0" fmla="*/ 39458 h 966305"/>
              <a:gd name="connsiteX1" fmla="*/ 19257 w 1130716"/>
              <a:gd name="connsiteY1" fmla="*/ 1358 h 966305"/>
              <a:gd name="connsiteX2" fmla="*/ 62119 w 1130716"/>
              <a:gd name="connsiteY2" fmla="*/ 6121 h 966305"/>
              <a:gd name="connsiteX3" fmla="*/ 95457 w 1130716"/>
              <a:gd name="connsiteY3" fmla="*/ 25170 h 966305"/>
              <a:gd name="connsiteX4" fmla="*/ 126414 w 1130716"/>
              <a:gd name="connsiteY4" fmla="*/ 32314 h 966305"/>
              <a:gd name="connsiteX5" fmla="*/ 157369 w 1130716"/>
              <a:gd name="connsiteY5" fmla="*/ 34696 h 966305"/>
              <a:gd name="connsiteX6" fmla="*/ 212138 w 1130716"/>
              <a:gd name="connsiteY6" fmla="*/ 22789 h 966305"/>
              <a:gd name="connsiteX7" fmla="*/ 252620 w 1130716"/>
              <a:gd name="connsiteY7" fmla="*/ 48983 h 966305"/>
              <a:gd name="connsiteX8" fmla="*/ 312151 w 1130716"/>
              <a:gd name="connsiteY8" fmla="*/ 89465 h 966305"/>
              <a:gd name="connsiteX9" fmla="*/ 335963 w 1130716"/>
              <a:gd name="connsiteY9" fmla="*/ 115659 h 966305"/>
              <a:gd name="connsiteX10" fmla="*/ 385969 w 1130716"/>
              <a:gd name="connsiteY10" fmla="*/ 158520 h 966305"/>
              <a:gd name="connsiteX11" fmla="*/ 385969 w 1130716"/>
              <a:gd name="connsiteY11" fmla="*/ 222814 h 966305"/>
              <a:gd name="connsiteX12" fmla="*/ 397875 w 1130716"/>
              <a:gd name="connsiteY12" fmla="*/ 294252 h 966305"/>
              <a:gd name="connsiteX13" fmla="*/ 440739 w 1130716"/>
              <a:gd name="connsiteY13" fmla="*/ 313302 h 966305"/>
              <a:gd name="connsiteX14" fmla="*/ 485982 w 1130716"/>
              <a:gd name="connsiteY14" fmla="*/ 334732 h 966305"/>
              <a:gd name="connsiteX15" fmla="*/ 521700 w 1130716"/>
              <a:gd name="connsiteY15" fmla="*/ 375215 h 966305"/>
              <a:gd name="connsiteX16" fmla="*/ 547895 w 1130716"/>
              <a:gd name="connsiteY16" fmla="*/ 401407 h 966305"/>
              <a:gd name="connsiteX17" fmla="*/ 574088 w 1130716"/>
              <a:gd name="connsiteY17" fmla="*/ 441889 h 966305"/>
              <a:gd name="connsiteX18" fmla="*/ 571706 w 1130716"/>
              <a:gd name="connsiteY18" fmla="*/ 496658 h 966305"/>
              <a:gd name="connsiteX19" fmla="*/ 593138 w 1130716"/>
              <a:gd name="connsiteY19" fmla="*/ 534758 h 966305"/>
              <a:gd name="connsiteX20" fmla="*/ 600282 w 1130716"/>
              <a:gd name="connsiteY20" fmla="*/ 539521 h 966305"/>
              <a:gd name="connsiteX21" fmla="*/ 612188 w 1130716"/>
              <a:gd name="connsiteY21" fmla="*/ 541902 h 966305"/>
              <a:gd name="connsiteX22" fmla="*/ 619332 w 1130716"/>
              <a:gd name="connsiteY22" fmla="*/ 544283 h 966305"/>
              <a:gd name="connsiteX23" fmla="*/ 643144 w 1130716"/>
              <a:gd name="connsiteY23" fmla="*/ 549046 h 966305"/>
              <a:gd name="connsiteX24" fmla="*/ 669338 w 1130716"/>
              <a:gd name="connsiteY24" fmla="*/ 568096 h 966305"/>
              <a:gd name="connsiteX25" fmla="*/ 716962 w 1130716"/>
              <a:gd name="connsiteY25" fmla="*/ 572858 h 966305"/>
              <a:gd name="connsiteX26" fmla="*/ 783638 w 1130716"/>
              <a:gd name="connsiteY26" fmla="*/ 599053 h 966305"/>
              <a:gd name="connsiteX27" fmla="*/ 893175 w 1130716"/>
              <a:gd name="connsiteY27" fmla="*/ 630009 h 966305"/>
              <a:gd name="connsiteX28" fmla="*/ 981282 w 1130716"/>
              <a:gd name="connsiteY28" fmla="*/ 682395 h 966305"/>
              <a:gd name="connsiteX29" fmla="*/ 1124157 w 1130716"/>
              <a:gd name="connsiteY29" fmla="*/ 789550 h 966305"/>
              <a:gd name="connsiteX30" fmla="*/ 1097965 w 1130716"/>
              <a:gd name="connsiteY30" fmla="*/ 908614 h 966305"/>
              <a:gd name="connsiteX31" fmla="*/ 1009857 w 1130716"/>
              <a:gd name="connsiteY31" fmla="*/ 965764 h 966305"/>
              <a:gd name="connsiteX32" fmla="*/ 878889 w 1130716"/>
              <a:gd name="connsiteY32" fmla="*/ 937189 h 966305"/>
              <a:gd name="connsiteX33" fmla="*/ 721726 w 1130716"/>
              <a:gd name="connsiteY33" fmla="*/ 846702 h 966305"/>
              <a:gd name="connsiteX34" fmla="*/ 614571 w 1130716"/>
              <a:gd name="connsiteY34" fmla="*/ 780028 h 966305"/>
              <a:gd name="connsiteX35" fmla="*/ 526464 w 1130716"/>
              <a:gd name="connsiteY35" fmla="*/ 715733 h 966305"/>
              <a:gd name="connsiteX36" fmla="*/ 476457 w 1130716"/>
              <a:gd name="connsiteY36" fmla="*/ 677633 h 966305"/>
              <a:gd name="connsiteX37" fmla="*/ 462169 w 1130716"/>
              <a:gd name="connsiteY37" fmla="*/ 658583 h 966305"/>
              <a:gd name="connsiteX38" fmla="*/ 443120 w 1130716"/>
              <a:gd name="connsiteY38" fmla="*/ 656202 h 966305"/>
              <a:gd name="connsiteX39" fmla="*/ 424070 w 1130716"/>
              <a:gd name="connsiteY39" fmla="*/ 649058 h 966305"/>
              <a:gd name="connsiteX40" fmla="*/ 409782 w 1130716"/>
              <a:gd name="connsiteY40" fmla="*/ 634770 h 966305"/>
              <a:gd name="connsiteX41" fmla="*/ 385969 w 1130716"/>
              <a:gd name="connsiteY41" fmla="*/ 625246 h 966305"/>
              <a:gd name="connsiteX42" fmla="*/ 374063 w 1130716"/>
              <a:gd name="connsiteY42" fmla="*/ 620483 h 966305"/>
              <a:gd name="connsiteX43" fmla="*/ 359776 w 1130716"/>
              <a:gd name="connsiteY43" fmla="*/ 615721 h 966305"/>
              <a:gd name="connsiteX44" fmla="*/ 350251 w 1130716"/>
              <a:gd name="connsiteY44" fmla="*/ 606196 h 966305"/>
              <a:gd name="connsiteX45" fmla="*/ 333582 w 1130716"/>
              <a:gd name="connsiteY45" fmla="*/ 587146 h 966305"/>
              <a:gd name="connsiteX46" fmla="*/ 331201 w 1130716"/>
              <a:gd name="connsiteY46" fmla="*/ 577621 h 966305"/>
              <a:gd name="connsiteX47" fmla="*/ 326438 w 1130716"/>
              <a:gd name="connsiteY47" fmla="*/ 563333 h 966305"/>
              <a:gd name="connsiteX48" fmla="*/ 321676 w 1130716"/>
              <a:gd name="connsiteY48" fmla="*/ 544283 h 966305"/>
              <a:gd name="connsiteX49" fmla="*/ 316913 w 1130716"/>
              <a:gd name="connsiteY49" fmla="*/ 484752 h 966305"/>
              <a:gd name="connsiteX50" fmla="*/ 314532 w 1130716"/>
              <a:gd name="connsiteY50" fmla="*/ 475227 h 966305"/>
              <a:gd name="connsiteX51" fmla="*/ 309769 w 1130716"/>
              <a:gd name="connsiteY51" fmla="*/ 456177 h 966305"/>
              <a:gd name="connsiteX52" fmla="*/ 305007 w 1130716"/>
              <a:gd name="connsiteY52" fmla="*/ 449033 h 966305"/>
              <a:gd name="connsiteX53" fmla="*/ 302626 w 1130716"/>
              <a:gd name="connsiteY53" fmla="*/ 441889 h 966305"/>
              <a:gd name="connsiteX54" fmla="*/ 293101 w 1130716"/>
              <a:gd name="connsiteY54" fmla="*/ 425221 h 966305"/>
              <a:gd name="connsiteX55" fmla="*/ 278813 w 1130716"/>
              <a:gd name="connsiteY55" fmla="*/ 410933 h 966305"/>
              <a:gd name="connsiteX56" fmla="*/ 264526 w 1130716"/>
              <a:gd name="connsiteY56" fmla="*/ 401408 h 966305"/>
              <a:gd name="connsiteX57" fmla="*/ 250238 w 1130716"/>
              <a:gd name="connsiteY57" fmla="*/ 391883 h 966305"/>
              <a:gd name="connsiteX58" fmla="*/ 245476 w 1130716"/>
              <a:gd name="connsiteY58" fmla="*/ 384739 h 966305"/>
              <a:gd name="connsiteX59" fmla="*/ 243094 w 1130716"/>
              <a:gd name="connsiteY59" fmla="*/ 377596 h 966305"/>
              <a:gd name="connsiteX60" fmla="*/ 247857 w 1130716"/>
              <a:gd name="connsiteY60" fmla="*/ 334733 h 966305"/>
              <a:gd name="connsiteX61" fmla="*/ 245476 w 1130716"/>
              <a:gd name="connsiteY61" fmla="*/ 308539 h 966305"/>
              <a:gd name="connsiteX62" fmla="*/ 231188 w 1130716"/>
              <a:gd name="connsiteY62" fmla="*/ 289489 h 966305"/>
              <a:gd name="connsiteX63" fmla="*/ 221663 w 1130716"/>
              <a:gd name="connsiteY63" fmla="*/ 272821 h 966305"/>
              <a:gd name="connsiteX64" fmla="*/ 209756 w 1130716"/>
              <a:gd name="connsiteY64" fmla="*/ 253770 h 966305"/>
              <a:gd name="connsiteX65" fmla="*/ 190707 w 1130716"/>
              <a:gd name="connsiteY65" fmla="*/ 253771 h 966305"/>
              <a:gd name="connsiteX66" fmla="*/ 185944 w 1130716"/>
              <a:gd name="connsiteY66" fmla="*/ 234721 h 966305"/>
              <a:gd name="connsiteX67" fmla="*/ 183563 w 1130716"/>
              <a:gd name="connsiteY67" fmla="*/ 227577 h 966305"/>
              <a:gd name="connsiteX68" fmla="*/ 176419 w 1130716"/>
              <a:gd name="connsiteY68" fmla="*/ 225196 h 966305"/>
              <a:gd name="connsiteX69" fmla="*/ 162132 w 1130716"/>
              <a:gd name="connsiteY69" fmla="*/ 218052 h 966305"/>
              <a:gd name="connsiteX70" fmla="*/ 154988 w 1130716"/>
              <a:gd name="connsiteY70" fmla="*/ 213289 h 966305"/>
              <a:gd name="connsiteX71" fmla="*/ 145463 w 1130716"/>
              <a:gd name="connsiteY71" fmla="*/ 208527 h 966305"/>
              <a:gd name="connsiteX72" fmla="*/ 138319 w 1130716"/>
              <a:gd name="connsiteY72" fmla="*/ 203764 h 966305"/>
              <a:gd name="connsiteX73" fmla="*/ 131176 w 1130716"/>
              <a:gd name="connsiteY73" fmla="*/ 196621 h 966305"/>
              <a:gd name="connsiteX74" fmla="*/ 109744 w 1130716"/>
              <a:gd name="connsiteY74" fmla="*/ 156140 h 966305"/>
              <a:gd name="connsiteX75" fmla="*/ 88313 w 1130716"/>
              <a:gd name="connsiteY75" fmla="*/ 137090 h 966305"/>
              <a:gd name="connsiteX76" fmla="*/ 62120 w 1130716"/>
              <a:gd name="connsiteY76" fmla="*/ 132327 h 966305"/>
              <a:gd name="connsiteX77" fmla="*/ 19257 w 1130716"/>
              <a:gd name="connsiteY77" fmla="*/ 108514 h 966305"/>
              <a:gd name="connsiteX78" fmla="*/ 9731 w 1130716"/>
              <a:gd name="connsiteY78" fmla="*/ 89464 h 966305"/>
              <a:gd name="connsiteX79" fmla="*/ 207 w 1130716"/>
              <a:gd name="connsiteY79" fmla="*/ 63271 h 966305"/>
              <a:gd name="connsiteX80" fmla="*/ 4969 w 1130716"/>
              <a:gd name="connsiteY80" fmla="*/ 39458 h 966305"/>
              <a:gd name="connsiteX0" fmla="*/ 4969 w 1135484"/>
              <a:gd name="connsiteY0" fmla="*/ 39458 h 966305"/>
              <a:gd name="connsiteX1" fmla="*/ 19257 w 1135484"/>
              <a:gd name="connsiteY1" fmla="*/ 1358 h 966305"/>
              <a:gd name="connsiteX2" fmla="*/ 62119 w 1135484"/>
              <a:gd name="connsiteY2" fmla="*/ 6121 h 966305"/>
              <a:gd name="connsiteX3" fmla="*/ 95457 w 1135484"/>
              <a:gd name="connsiteY3" fmla="*/ 25170 h 966305"/>
              <a:gd name="connsiteX4" fmla="*/ 126414 w 1135484"/>
              <a:gd name="connsiteY4" fmla="*/ 32314 h 966305"/>
              <a:gd name="connsiteX5" fmla="*/ 157369 w 1135484"/>
              <a:gd name="connsiteY5" fmla="*/ 34696 h 966305"/>
              <a:gd name="connsiteX6" fmla="*/ 212138 w 1135484"/>
              <a:gd name="connsiteY6" fmla="*/ 22789 h 966305"/>
              <a:gd name="connsiteX7" fmla="*/ 252620 w 1135484"/>
              <a:gd name="connsiteY7" fmla="*/ 48983 h 966305"/>
              <a:gd name="connsiteX8" fmla="*/ 312151 w 1135484"/>
              <a:gd name="connsiteY8" fmla="*/ 89465 h 966305"/>
              <a:gd name="connsiteX9" fmla="*/ 335963 w 1135484"/>
              <a:gd name="connsiteY9" fmla="*/ 115659 h 966305"/>
              <a:gd name="connsiteX10" fmla="*/ 385969 w 1135484"/>
              <a:gd name="connsiteY10" fmla="*/ 158520 h 966305"/>
              <a:gd name="connsiteX11" fmla="*/ 385969 w 1135484"/>
              <a:gd name="connsiteY11" fmla="*/ 222814 h 966305"/>
              <a:gd name="connsiteX12" fmla="*/ 397875 w 1135484"/>
              <a:gd name="connsiteY12" fmla="*/ 294252 h 966305"/>
              <a:gd name="connsiteX13" fmla="*/ 440739 w 1135484"/>
              <a:gd name="connsiteY13" fmla="*/ 313302 h 966305"/>
              <a:gd name="connsiteX14" fmla="*/ 485982 w 1135484"/>
              <a:gd name="connsiteY14" fmla="*/ 334732 h 966305"/>
              <a:gd name="connsiteX15" fmla="*/ 521700 w 1135484"/>
              <a:gd name="connsiteY15" fmla="*/ 375215 h 966305"/>
              <a:gd name="connsiteX16" fmla="*/ 547895 w 1135484"/>
              <a:gd name="connsiteY16" fmla="*/ 401407 h 966305"/>
              <a:gd name="connsiteX17" fmla="*/ 574088 w 1135484"/>
              <a:gd name="connsiteY17" fmla="*/ 441889 h 966305"/>
              <a:gd name="connsiteX18" fmla="*/ 571706 w 1135484"/>
              <a:gd name="connsiteY18" fmla="*/ 496658 h 966305"/>
              <a:gd name="connsiteX19" fmla="*/ 593138 w 1135484"/>
              <a:gd name="connsiteY19" fmla="*/ 534758 h 966305"/>
              <a:gd name="connsiteX20" fmla="*/ 600282 w 1135484"/>
              <a:gd name="connsiteY20" fmla="*/ 539521 h 966305"/>
              <a:gd name="connsiteX21" fmla="*/ 612188 w 1135484"/>
              <a:gd name="connsiteY21" fmla="*/ 541902 h 966305"/>
              <a:gd name="connsiteX22" fmla="*/ 619332 w 1135484"/>
              <a:gd name="connsiteY22" fmla="*/ 544283 h 966305"/>
              <a:gd name="connsiteX23" fmla="*/ 643144 w 1135484"/>
              <a:gd name="connsiteY23" fmla="*/ 549046 h 966305"/>
              <a:gd name="connsiteX24" fmla="*/ 669338 w 1135484"/>
              <a:gd name="connsiteY24" fmla="*/ 568096 h 966305"/>
              <a:gd name="connsiteX25" fmla="*/ 716962 w 1135484"/>
              <a:gd name="connsiteY25" fmla="*/ 572858 h 966305"/>
              <a:gd name="connsiteX26" fmla="*/ 783638 w 1135484"/>
              <a:gd name="connsiteY26" fmla="*/ 599053 h 966305"/>
              <a:gd name="connsiteX27" fmla="*/ 893175 w 1135484"/>
              <a:gd name="connsiteY27" fmla="*/ 630009 h 966305"/>
              <a:gd name="connsiteX28" fmla="*/ 981282 w 1135484"/>
              <a:gd name="connsiteY28" fmla="*/ 682395 h 966305"/>
              <a:gd name="connsiteX29" fmla="*/ 1124157 w 1135484"/>
              <a:gd name="connsiteY29" fmla="*/ 789550 h 966305"/>
              <a:gd name="connsiteX30" fmla="*/ 1114633 w 1135484"/>
              <a:gd name="connsiteY30" fmla="*/ 908614 h 966305"/>
              <a:gd name="connsiteX31" fmla="*/ 1009857 w 1135484"/>
              <a:gd name="connsiteY31" fmla="*/ 965764 h 966305"/>
              <a:gd name="connsiteX32" fmla="*/ 878889 w 1135484"/>
              <a:gd name="connsiteY32" fmla="*/ 937189 h 966305"/>
              <a:gd name="connsiteX33" fmla="*/ 721726 w 1135484"/>
              <a:gd name="connsiteY33" fmla="*/ 846702 h 966305"/>
              <a:gd name="connsiteX34" fmla="*/ 614571 w 1135484"/>
              <a:gd name="connsiteY34" fmla="*/ 780028 h 966305"/>
              <a:gd name="connsiteX35" fmla="*/ 526464 w 1135484"/>
              <a:gd name="connsiteY35" fmla="*/ 715733 h 966305"/>
              <a:gd name="connsiteX36" fmla="*/ 476457 w 1135484"/>
              <a:gd name="connsiteY36" fmla="*/ 677633 h 966305"/>
              <a:gd name="connsiteX37" fmla="*/ 462169 w 1135484"/>
              <a:gd name="connsiteY37" fmla="*/ 658583 h 966305"/>
              <a:gd name="connsiteX38" fmla="*/ 443120 w 1135484"/>
              <a:gd name="connsiteY38" fmla="*/ 656202 h 966305"/>
              <a:gd name="connsiteX39" fmla="*/ 424070 w 1135484"/>
              <a:gd name="connsiteY39" fmla="*/ 649058 h 966305"/>
              <a:gd name="connsiteX40" fmla="*/ 409782 w 1135484"/>
              <a:gd name="connsiteY40" fmla="*/ 634770 h 966305"/>
              <a:gd name="connsiteX41" fmla="*/ 385969 w 1135484"/>
              <a:gd name="connsiteY41" fmla="*/ 625246 h 966305"/>
              <a:gd name="connsiteX42" fmla="*/ 374063 w 1135484"/>
              <a:gd name="connsiteY42" fmla="*/ 620483 h 966305"/>
              <a:gd name="connsiteX43" fmla="*/ 359776 w 1135484"/>
              <a:gd name="connsiteY43" fmla="*/ 615721 h 966305"/>
              <a:gd name="connsiteX44" fmla="*/ 350251 w 1135484"/>
              <a:gd name="connsiteY44" fmla="*/ 606196 h 966305"/>
              <a:gd name="connsiteX45" fmla="*/ 333582 w 1135484"/>
              <a:gd name="connsiteY45" fmla="*/ 587146 h 966305"/>
              <a:gd name="connsiteX46" fmla="*/ 331201 w 1135484"/>
              <a:gd name="connsiteY46" fmla="*/ 577621 h 966305"/>
              <a:gd name="connsiteX47" fmla="*/ 326438 w 1135484"/>
              <a:gd name="connsiteY47" fmla="*/ 563333 h 966305"/>
              <a:gd name="connsiteX48" fmla="*/ 321676 w 1135484"/>
              <a:gd name="connsiteY48" fmla="*/ 544283 h 966305"/>
              <a:gd name="connsiteX49" fmla="*/ 316913 w 1135484"/>
              <a:gd name="connsiteY49" fmla="*/ 484752 h 966305"/>
              <a:gd name="connsiteX50" fmla="*/ 314532 w 1135484"/>
              <a:gd name="connsiteY50" fmla="*/ 475227 h 966305"/>
              <a:gd name="connsiteX51" fmla="*/ 309769 w 1135484"/>
              <a:gd name="connsiteY51" fmla="*/ 456177 h 966305"/>
              <a:gd name="connsiteX52" fmla="*/ 305007 w 1135484"/>
              <a:gd name="connsiteY52" fmla="*/ 449033 h 966305"/>
              <a:gd name="connsiteX53" fmla="*/ 302626 w 1135484"/>
              <a:gd name="connsiteY53" fmla="*/ 441889 h 966305"/>
              <a:gd name="connsiteX54" fmla="*/ 293101 w 1135484"/>
              <a:gd name="connsiteY54" fmla="*/ 425221 h 966305"/>
              <a:gd name="connsiteX55" fmla="*/ 278813 w 1135484"/>
              <a:gd name="connsiteY55" fmla="*/ 410933 h 966305"/>
              <a:gd name="connsiteX56" fmla="*/ 264526 w 1135484"/>
              <a:gd name="connsiteY56" fmla="*/ 401408 h 966305"/>
              <a:gd name="connsiteX57" fmla="*/ 250238 w 1135484"/>
              <a:gd name="connsiteY57" fmla="*/ 391883 h 966305"/>
              <a:gd name="connsiteX58" fmla="*/ 245476 w 1135484"/>
              <a:gd name="connsiteY58" fmla="*/ 384739 h 966305"/>
              <a:gd name="connsiteX59" fmla="*/ 243094 w 1135484"/>
              <a:gd name="connsiteY59" fmla="*/ 377596 h 966305"/>
              <a:gd name="connsiteX60" fmla="*/ 247857 w 1135484"/>
              <a:gd name="connsiteY60" fmla="*/ 334733 h 966305"/>
              <a:gd name="connsiteX61" fmla="*/ 245476 w 1135484"/>
              <a:gd name="connsiteY61" fmla="*/ 308539 h 966305"/>
              <a:gd name="connsiteX62" fmla="*/ 231188 w 1135484"/>
              <a:gd name="connsiteY62" fmla="*/ 289489 h 966305"/>
              <a:gd name="connsiteX63" fmla="*/ 221663 w 1135484"/>
              <a:gd name="connsiteY63" fmla="*/ 272821 h 966305"/>
              <a:gd name="connsiteX64" fmla="*/ 209756 w 1135484"/>
              <a:gd name="connsiteY64" fmla="*/ 253770 h 966305"/>
              <a:gd name="connsiteX65" fmla="*/ 190707 w 1135484"/>
              <a:gd name="connsiteY65" fmla="*/ 253771 h 966305"/>
              <a:gd name="connsiteX66" fmla="*/ 185944 w 1135484"/>
              <a:gd name="connsiteY66" fmla="*/ 234721 h 966305"/>
              <a:gd name="connsiteX67" fmla="*/ 183563 w 1135484"/>
              <a:gd name="connsiteY67" fmla="*/ 227577 h 966305"/>
              <a:gd name="connsiteX68" fmla="*/ 176419 w 1135484"/>
              <a:gd name="connsiteY68" fmla="*/ 225196 h 966305"/>
              <a:gd name="connsiteX69" fmla="*/ 162132 w 1135484"/>
              <a:gd name="connsiteY69" fmla="*/ 218052 h 966305"/>
              <a:gd name="connsiteX70" fmla="*/ 154988 w 1135484"/>
              <a:gd name="connsiteY70" fmla="*/ 213289 h 966305"/>
              <a:gd name="connsiteX71" fmla="*/ 145463 w 1135484"/>
              <a:gd name="connsiteY71" fmla="*/ 208527 h 966305"/>
              <a:gd name="connsiteX72" fmla="*/ 138319 w 1135484"/>
              <a:gd name="connsiteY72" fmla="*/ 203764 h 966305"/>
              <a:gd name="connsiteX73" fmla="*/ 131176 w 1135484"/>
              <a:gd name="connsiteY73" fmla="*/ 196621 h 966305"/>
              <a:gd name="connsiteX74" fmla="*/ 109744 w 1135484"/>
              <a:gd name="connsiteY74" fmla="*/ 156140 h 966305"/>
              <a:gd name="connsiteX75" fmla="*/ 88313 w 1135484"/>
              <a:gd name="connsiteY75" fmla="*/ 137090 h 966305"/>
              <a:gd name="connsiteX76" fmla="*/ 62120 w 1135484"/>
              <a:gd name="connsiteY76" fmla="*/ 132327 h 966305"/>
              <a:gd name="connsiteX77" fmla="*/ 19257 w 1135484"/>
              <a:gd name="connsiteY77" fmla="*/ 108514 h 966305"/>
              <a:gd name="connsiteX78" fmla="*/ 9731 w 1135484"/>
              <a:gd name="connsiteY78" fmla="*/ 89464 h 966305"/>
              <a:gd name="connsiteX79" fmla="*/ 207 w 1135484"/>
              <a:gd name="connsiteY79" fmla="*/ 63271 h 966305"/>
              <a:gd name="connsiteX80" fmla="*/ 4969 w 1135484"/>
              <a:gd name="connsiteY80" fmla="*/ 39458 h 96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35484" h="966305">
                <a:moveTo>
                  <a:pt x="4969" y="39458"/>
                </a:moveTo>
                <a:cubicBezTo>
                  <a:pt x="8144" y="29139"/>
                  <a:pt x="9732" y="6914"/>
                  <a:pt x="19257" y="1358"/>
                </a:cubicBezTo>
                <a:cubicBezTo>
                  <a:pt x="28782" y="-4198"/>
                  <a:pt x="52594" y="9296"/>
                  <a:pt x="62119" y="6121"/>
                </a:cubicBezTo>
                <a:cubicBezTo>
                  <a:pt x="71644" y="2946"/>
                  <a:pt x="84741" y="20805"/>
                  <a:pt x="95457" y="25170"/>
                </a:cubicBezTo>
                <a:cubicBezTo>
                  <a:pt x="106173" y="29535"/>
                  <a:pt x="116095" y="30726"/>
                  <a:pt x="126414" y="32314"/>
                </a:cubicBezTo>
                <a:cubicBezTo>
                  <a:pt x="136733" y="33902"/>
                  <a:pt x="143082" y="36283"/>
                  <a:pt x="157369" y="34696"/>
                </a:cubicBezTo>
                <a:cubicBezTo>
                  <a:pt x="171656" y="33109"/>
                  <a:pt x="196263" y="20408"/>
                  <a:pt x="212138" y="22789"/>
                </a:cubicBezTo>
                <a:cubicBezTo>
                  <a:pt x="228013" y="25170"/>
                  <a:pt x="234656" y="42993"/>
                  <a:pt x="252620" y="48983"/>
                </a:cubicBezTo>
                <a:cubicBezTo>
                  <a:pt x="269289" y="60096"/>
                  <a:pt x="298261" y="78352"/>
                  <a:pt x="312151" y="89465"/>
                </a:cubicBezTo>
                <a:cubicBezTo>
                  <a:pt x="326041" y="100578"/>
                  <a:pt x="323660" y="104150"/>
                  <a:pt x="335963" y="115659"/>
                </a:cubicBezTo>
                <a:cubicBezTo>
                  <a:pt x="348266" y="127168"/>
                  <a:pt x="377635" y="140661"/>
                  <a:pt x="385969" y="158520"/>
                </a:cubicBezTo>
                <a:cubicBezTo>
                  <a:pt x="394303" y="176379"/>
                  <a:pt x="383985" y="200192"/>
                  <a:pt x="385969" y="222814"/>
                </a:cubicBezTo>
                <a:cubicBezTo>
                  <a:pt x="387953" y="245436"/>
                  <a:pt x="388747" y="279171"/>
                  <a:pt x="397875" y="294252"/>
                </a:cubicBezTo>
                <a:cubicBezTo>
                  <a:pt x="407003" y="309333"/>
                  <a:pt x="426055" y="306555"/>
                  <a:pt x="440739" y="313302"/>
                </a:cubicBezTo>
                <a:cubicBezTo>
                  <a:pt x="455423" y="320049"/>
                  <a:pt x="472489" y="324413"/>
                  <a:pt x="485982" y="334732"/>
                </a:cubicBezTo>
                <a:cubicBezTo>
                  <a:pt x="499475" y="345051"/>
                  <a:pt x="511381" y="364103"/>
                  <a:pt x="521700" y="375215"/>
                </a:cubicBezTo>
                <a:cubicBezTo>
                  <a:pt x="532019" y="386327"/>
                  <a:pt x="539164" y="390295"/>
                  <a:pt x="547895" y="401407"/>
                </a:cubicBezTo>
                <a:cubicBezTo>
                  <a:pt x="556626" y="412519"/>
                  <a:pt x="570120" y="426014"/>
                  <a:pt x="574088" y="441889"/>
                </a:cubicBezTo>
                <a:cubicBezTo>
                  <a:pt x="578057" y="457764"/>
                  <a:pt x="568531" y="481180"/>
                  <a:pt x="571706" y="496658"/>
                </a:cubicBezTo>
                <a:cubicBezTo>
                  <a:pt x="574881" y="512136"/>
                  <a:pt x="588375" y="527614"/>
                  <a:pt x="593138" y="534758"/>
                </a:cubicBezTo>
                <a:cubicBezTo>
                  <a:pt x="595519" y="536346"/>
                  <a:pt x="597602" y="538516"/>
                  <a:pt x="600282" y="539521"/>
                </a:cubicBezTo>
                <a:cubicBezTo>
                  <a:pt x="604072" y="540942"/>
                  <a:pt x="608262" y="540920"/>
                  <a:pt x="612188" y="541902"/>
                </a:cubicBezTo>
                <a:cubicBezTo>
                  <a:pt x="614623" y="542511"/>
                  <a:pt x="616951" y="543489"/>
                  <a:pt x="619332" y="544283"/>
                </a:cubicBezTo>
                <a:cubicBezTo>
                  <a:pt x="621713" y="545871"/>
                  <a:pt x="634810" y="545077"/>
                  <a:pt x="643144" y="549046"/>
                </a:cubicBezTo>
                <a:cubicBezTo>
                  <a:pt x="651478" y="553015"/>
                  <a:pt x="657035" y="564127"/>
                  <a:pt x="669338" y="568096"/>
                </a:cubicBezTo>
                <a:cubicBezTo>
                  <a:pt x="681641" y="572065"/>
                  <a:pt x="701087" y="567699"/>
                  <a:pt x="716962" y="572858"/>
                </a:cubicBezTo>
                <a:cubicBezTo>
                  <a:pt x="732837" y="578018"/>
                  <a:pt x="754269" y="589528"/>
                  <a:pt x="783638" y="599053"/>
                </a:cubicBezTo>
                <a:cubicBezTo>
                  <a:pt x="813007" y="608578"/>
                  <a:pt x="892416" y="624694"/>
                  <a:pt x="893175" y="630009"/>
                </a:cubicBezTo>
                <a:cubicBezTo>
                  <a:pt x="892381" y="647471"/>
                  <a:pt x="942785" y="655805"/>
                  <a:pt x="981282" y="682395"/>
                </a:cubicBezTo>
                <a:cubicBezTo>
                  <a:pt x="1019779" y="708985"/>
                  <a:pt x="1101932" y="751847"/>
                  <a:pt x="1124157" y="789550"/>
                </a:cubicBezTo>
                <a:cubicBezTo>
                  <a:pt x="1146382" y="827253"/>
                  <a:pt x="1131949" y="904285"/>
                  <a:pt x="1114633" y="908614"/>
                </a:cubicBezTo>
                <a:cubicBezTo>
                  <a:pt x="1109870" y="911789"/>
                  <a:pt x="1049148" y="961002"/>
                  <a:pt x="1009857" y="965764"/>
                </a:cubicBezTo>
                <a:cubicBezTo>
                  <a:pt x="970566" y="970527"/>
                  <a:pt x="913080" y="942450"/>
                  <a:pt x="878889" y="937189"/>
                </a:cubicBezTo>
                <a:cubicBezTo>
                  <a:pt x="874126" y="935602"/>
                  <a:pt x="765779" y="872895"/>
                  <a:pt x="721726" y="846702"/>
                </a:cubicBezTo>
                <a:cubicBezTo>
                  <a:pt x="677673" y="820509"/>
                  <a:pt x="647115" y="801856"/>
                  <a:pt x="614571" y="780028"/>
                </a:cubicBezTo>
                <a:cubicBezTo>
                  <a:pt x="582027" y="758200"/>
                  <a:pt x="534402" y="723670"/>
                  <a:pt x="526464" y="715733"/>
                </a:cubicBezTo>
                <a:cubicBezTo>
                  <a:pt x="516933" y="709378"/>
                  <a:pt x="487173" y="687158"/>
                  <a:pt x="476457" y="677633"/>
                </a:cubicBezTo>
                <a:cubicBezTo>
                  <a:pt x="465741" y="668108"/>
                  <a:pt x="467725" y="662155"/>
                  <a:pt x="462169" y="658583"/>
                </a:cubicBezTo>
                <a:cubicBezTo>
                  <a:pt x="456613" y="655011"/>
                  <a:pt x="449470" y="657790"/>
                  <a:pt x="443120" y="656202"/>
                </a:cubicBezTo>
                <a:cubicBezTo>
                  <a:pt x="436770" y="654615"/>
                  <a:pt x="428039" y="649852"/>
                  <a:pt x="424070" y="649058"/>
                </a:cubicBezTo>
                <a:cubicBezTo>
                  <a:pt x="422792" y="648099"/>
                  <a:pt x="416132" y="638739"/>
                  <a:pt x="409782" y="634770"/>
                </a:cubicBezTo>
                <a:cubicBezTo>
                  <a:pt x="403432" y="630801"/>
                  <a:pt x="400971" y="627121"/>
                  <a:pt x="385969" y="625246"/>
                </a:cubicBezTo>
                <a:cubicBezTo>
                  <a:pt x="382000" y="623658"/>
                  <a:pt x="378080" y="621944"/>
                  <a:pt x="374063" y="620483"/>
                </a:cubicBezTo>
                <a:cubicBezTo>
                  <a:pt x="369345" y="618767"/>
                  <a:pt x="359776" y="615721"/>
                  <a:pt x="359776" y="615721"/>
                </a:cubicBezTo>
                <a:cubicBezTo>
                  <a:pt x="356601" y="612546"/>
                  <a:pt x="353056" y="609702"/>
                  <a:pt x="350251" y="606196"/>
                </a:cubicBezTo>
                <a:cubicBezTo>
                  <a:pt x="334377" y="586353"/>
                  <a:pt x="347870" y="596670"/>
                  <a:pt x="333582" y="587146"/>
                </a:cubicBezTo>
                <a:cubicBezTo>
                  <a:pt x="332788" y="583971"/>
                  <a:pt x="332141" y="580756"/>
                  <a:pt x="331201" y="577621"/>
                </a:cubicBezTo>
                <a:cubicBezTo>
                  <a:pt x="329758" y="572812"/>
                  <a:pt x="327422" y="568256"/>
                  <a:pt x="326438" y="563333"/>
                </a:cubicBezTo>
                <a:cubicBezTo>
                  <a:pt x="323565" y="548966"/>
                  <a:pt x="325337" y="555267"/>
                  <a:pt x="321676" y="544283"/>
                </a:cubicBezTo>
                <a:cubicBezTo>
                  <a:pt x="320088" y="524439"/>
                  <a:pt x="321741" y="504065"/>
                  <a:pt x="316913" y="484752"/>
                </a:cubicBezTo>
                <a:cubicBezTo>
                  <a:pt x="316119" y="481577"/>
                  <a:pt x="315242" y="478422"/>
                  <a:pt x="314532" y="475227"/>
                </a:cubicBezTo>
                <a:cubicBezTo>
                  <a:pt x="313444" y="470329"/>
                  <a:pt x="312324" y="461287"/>
                  <a:pt x="309769" y="456177"/>
                </a:cubicBezTo>
                <a:cubicBezTo>
                  <a:pt x="308489" y="453617"/>
                  <a:pt x="306287" y="451593"/>
                  <a:pt x="305007" y="449033"/>
                </a:cubicBezTo>
                <a:cubicBezTo>
                  <a:pt x="303885" y="446788"/>
                  <a:pt x="303615" y="444196"/>
                  <a:pt x="302626" y="441889"/>
                </a:cubicBezTo>
                <a:cubicBezTo>
                  <a:pt x="300843" y="437728"/>
                  <a:pt x="296399" y="428931"/>
                  <a:pt x="293101" y="425221"/>
                </a:cubicBezTo>
                <a:cubicBezTo>
                  <a:pt x="288626" y="420187"/>
                  <a:pt x="284417" y="414669"/>
                  <a:pt x="278813" y="410933"/>
                </a:cubicBezTo>
                <a:cubicBezTo>
                  <a:pt x="274051" y="407758"/>
                  <a:pt x="268573" y="405455"/>
                  <a:pt x="264526" y="401408"/>
                </a:cubicBezTo>
                <a:cubicBezTo>
                  <a:pt x="255607" y="392489"/>
                  <a:pt x="260577" y="395329"/>
                  <a:pt x="250238" y="391883"/>
                </a:cubicBezTo>
                <a:cubicBezTo>
                  <a:pt x="248651" y="389502"/>
                  <a:pt x="246756" y="387299"/>
                  <a:pt x="245476" y="384739"/>
                </a:cubicBezTo>
                <a:cubicBezTo>
                  <a:pt x="244353" y="382494"/>
                  <a:pt x="242697" y="385930"/>
                  <a:pt x="243094" y="377596"/>
                </a:cubicBezTo>
                <a:cubicBezTo>
                  <a:pt x="243491" y="369262"/>
                  <a:pt x="247460" y="346242"/>
                  <a:pt x="247857" y="334733"/>
                </a:cubicBezTo>
                <a:cubicBezTo>
                  <a:pt x="248254" y="323224"/>
                  <a:pt x="248254" y="316080"/>
                  <a:pt x="245476" y="308539"/>
                </a:cubicBezTo>
                <a:cubicBezTo>
                  <a:pt x="242698" y="300998"/>
                  <a:pt x="235157" y="295442"/>
                  <a:pt x="231188" y="289489"/>
                </a:cubicBezTo>
                <a:cubicBezTo>
                  <a:pt x="227219" y="283536"/>
                  <a:pt x="225235" y="278774"/>
                  <a:pt x="221663" y="272821"/>
                </a:cubicBezTo>
                <a:cubicBezTo>
                  <a:pt x="218091" y="266868"/>
                  <a:pt x="214915" y="256945"/>
                  <a:pt x="209756" y="253770"/>
                </a:cubicBezTo>
                <a:cubicBezTo>
                  <a:pt x="204597" y="250595"/>
                  <a:pt x="194676" y="256946"/>
                  <a:pt x="190707" y="253771"/>
                </a:cubicBezTo>
                <a:cubicBezTo>
                  <a:pt x="186738" y="250596"/>
                  <a:pt x="188014" y="240931"/>
                  <a:pt x="185944" y="234721"/>
                </a:cubicBezTo>
                <a:cubicBezTo>
                  <a:pt x="185150" y="232340"/>
                  <a:pt x="185338" y="229352"/>
                  <a:pt x="183563" y="227577"/>
                </a:cubicBezTo>
                <a:cubicBezTo>
                  <a:pt x="181788" y="225802"/>
                  <a:pt x="178800" y="225990"/>
                  <a:pt x="176419" y="225196"/>
                </a:cubicBezTo>
                <a:cubicBezTo>
                  <a:pt x="155954" y="211550"/>
                  <a:pt x="181844" y="227908"/>
                  <a:pt x="162132" y="218052"/>
                </a:cubicBezTo>
                <a:cubicBezTo>
                  <a:pt x="159572" y="216772"/>
                  <a:pt x="157473" y="214709"/>
                  <a:pt x="154988" y="213289"/>
                </a:cubicBezTo>
                <a:cubicBezTo>
                  <a:pt x="151906" y="211528"/>
                  <a:pt x="148545" y="210288"/>
                  <a:pt x="145463" y="208527"/>
                </a:cubicBezTo>
                <a:cubicBezTo>
                  <a:pt x="142978" y="207107"/>
                  <a:pt x="140518" y="205596"/>
                  <a:pt x="138319" y="203764"/>
                </a:cubicBezTo>
                <a:cubicBezTo>
                  <a:pt x="135732" y="201608"/>
                  <a:pt x="135939" y="204558"/>
                  <a:pt x="131176" y="196621"/>
                </a:cubicBezTo>
                <a:cubicBezTo>
                  <a:pt x="126413" y="188684"/>
                  <a:pt x="116888" y="166062"/>
                  <a:pt x="109744" y="156140"/>
                </a:cubicBezTo>
                <a:cubicBezTo>
                  <a:pt x="102600" y="146218"/>
                  <a:pt x="96250" y="141059"/>
                  <a:pt x="88313" y="137090"/>
                </a:cubicBezTo>
                <a:cubicBezTo>
                  <a:pt x="80376" y="133121"/>
                  <a:pt x="71353" y="138481"/>
                  <a:pt x="62120" y="132327"/>
                </a:cubicBezTo>
                <a:cubicBezTo>
                  <a:pt x="50780" y="115316"/>
                  <a:pt x="23026" y="123592"/>
                  <a:pt x="19257" y="108514"/>
                </a:cubicBezTo>
                <a:cubicBezTo>
                  <a:pt x="19711" y="102616"/>
                  <a:pt x="12906" y="97005"/>
                  <a:pt x="9731" y="89464"/>
                </a:cubicBezTo>
                <a:cubicBezTo>
                  <a:pt x="6556" y="81924"/>
                  <a:pt x="-1381" y="65652"/>
                  <a:pt x="207" y="63271"/>
                </a:cubicBezTo>
                <a:cubicBezTo>
                  <a:pt x="604" y="58112"/>
                  <a:pt x="1794" y="49777"/>
                  <a:pt x="4969" y="39458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TextBox 74"/>
          <p:cNvSpPr txBox="1"/>
          <p:nvPr/>
        </p:nvSpPr>
        <p:spPr>
          <a:xfrm>
            <a:off x="3334825" y="184631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49343" y="17877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4133" y="17223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88050" y="14865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2516" y="16598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0232" y="699542"/>
            <a:ext cx="120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Tectonized Centralian </a:t>
            </a:r>
          </a:p>
          <a:p>
            <a:r>
              <a:rPr lang="en-AU" sz="800" dirty="0" smtClean="0"/>
              <a:t>Superbasin under </a:t>
            </a:r>
          </a:p>
          <a:p>
            <a:r>
              <a:rPr lang="en-AU" sz="800" dirty="0" smtClean="0"/>
              <a:t>Canning Basin</a:t>
            </a:r>
            <a:endParaRPr lang="en-AU" sz="800" dirty="0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899592" y="1161207"/>
            <a:ext cx="576064" cy="5040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19292" y="18502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Munson 2013</a:t>
            </a:r>
          </a:p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NTGS Spec Pub 5</a:t>
            </a:r>
            <a:endParaRPr lang="en-A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959564" y="2293449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51232" y="2126513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Dukas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014113" y="2382015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54160" y="2290366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Kitty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112443" y="2273062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1853" y="2269379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Magee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365767" y="2823003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45191" y="2661950"/>
            <a:ext cx="798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Mulyawara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386195" y="288845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4793" y="2876659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Kutjara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772733" y="2548890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03648" y="2541978"/>
            <a:ext cx="1128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Empress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649282" y="2369857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54330" y="2182644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Lancer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1717" y="2401904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1824612" y="2427734"/>
            <a:ext cx="659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Kanpa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83278" y="2314907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Yowalga 3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837270" y="249457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901855" y="243910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" y="123478"/>
            <a:ext cx="6544465" cy="4752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7944" y="123478"/>
            <a:ext cx="5076055" cy="475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Freeform 65"/>
          <p:cNvSpPr/>
          <p:nvPr/>
        </p:nvSpPr>
        <p:spPr>
          <a:xfrm>
            <a:off x="2121359" y="2019805"/>
            <a:ext cx="1112929" cy="392440"/>
          </a:xfrm>
          <a:custGeom>
            <a:avLst/>
            <a:gdLst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0540 w 1013527"/>
              <a:gd name="connsiteY20" fmla="*/ 104382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0591 w 1013527"/>
              <a:gd name="connsiteY96" fmla="*/ 249055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47742 w 1036485"/>
              <a:gd name="connsiteY0" fmla="*/ 1989 h 369160"/>
              <a:gd name="connsiteX1" fmla="*/ 62030 w 1036485"/>
              <a:gd name="connsiteY1" fmla="*/ 4370 h 369160"/>
              <a:gd name="connsiteX2" fmla="*/ 83461 w 1036485"/>
              <a:gd name="connsiteY2" fmla="*/ 11514 h 369160"/>
              <a:gd name="connsiteX3" fmla="*/ 90605 w 1036485"/>
              <a:gd name="connsiteY3" fmla="*/ 13895 h 369160"/>
              <a:gd name="connsiteX4" fmla="*/ 112036 w 1036485"/>
              <a:gd name="connsiteY4" fmla="*/ 18657 h 369160"/>
              <a:gd name="connsiteX5" fmla="*/ 119180 w 1036485"/>
              <a:gd name="connsiteY5" fmla="*/ 21039 h 369160"/>
              <a:gd name="connsiteX6" fmla="*/ 123942 w 1036485"/>
              <a:gd name="connsiteY6" fmla="*/ 28182 h 369160"/>
              <a:gd name="connsiteX7" fmla="*/ 133467 w 1036485"/>
              <a:gd name="connsiteY7" fmla="*/ 30564 h 369160"/>
              <a:gd name="connsiteX8" fmla="*/ 140611 w 1036485"/>
              <a:gd name="connsiteY8" fmla="*/ 35326 h 369160"/>
              <a:gd name="connsiteX9" fmla="*/ 145373 w 1036485"/>
              <a:gd name="connsiteY9" fmla="*/ 42470 h 369160"/>
              <a:gd name="connsiteX10" fmla="*/ 152517 w 1036485"/>
              <a:gd name="connsiteY10" fmla="*/ 44851 h 369160"/>
              <a:gd name="connsiteX11" fmla="*/ 166805 w 1036485"/>
              <a:gd name="connsiteY11" fmla="*/ 54376 h 369160"/>
              <a:gd name="connsiteX12" fmla="*/ 181092 w 1036485"/>
              <a:gd name="connsiteY12" fmla="*/ 63901 h 369160"/>
              <a:gd name="connsiteX13" fmla="*/ 195380 w 1036485"/>
              <a:gd name="connsiteY13" fmla="*/ 71045 h 369160"/>
              <a:gd name="connsiteX14" fmla="*/ 202523 w 1036485"/>
              <a:gd name="connsiteY14" fmla="*/ 75807 h 369160"/>
              <a:gd name="connsiteX15" fmla="*/ 214430 w 1036485"/>
              <a:gd name="connsiteY15" fmla="*/ 78189 h 369160"/>
              <a:gd name="connsiteX16" fmla="*/ 223955 w 1036485"/>
              <a:gd name="connsiteY16" fmla="*/ 82951 h 369160"/>
              <a:gd name="connsiteX17" fmla="*/ 240623 w 1036485"/>
              <a:gd name="connsiteY17" fmla="*/ 87714 h 369160"/>
              <a:gd name="connsiteX18" fmla="*/ 274411 w 1036485"/>
              <a:gd name="connsiteY18" fmla="*/ 66548 h 369160"/>
              <a:gd name="connsiteX19" fmla="*/ 315924 w 1036485"/>
              <a:gd name="connsiteY19" fmla="*/ 79354 h 369160"/>
              <a:gd name="connsiteX20" fmla="*/ 386329 w 1036485"/>
              <a:gd name="connsiteY20" fmla="*/ 78904 h 369160"/>
              <a:gd name="connsiteX21" fmla="*/ 523041 w 1036485"/>
              <a:gd name="connsiteY21" fmla="*/ 81286 h 369160"/>
              <a:gd name="connsiteX22" fmla="*/ 600192 w 1036485"/>
              <a:gd name="connsiteY22" fmla="*/ 113907 h 369160"/>
              <a:gd name="connsiteX23" fmla="*/ 604955 w 1036485"/>
              <a:gd name="connsiteY23" fmla="*/ 121051 h 369160"/>
              <a:gd name="connsiteX24" fmla="*/ 638292 w 1036485"/>
              <a:gd name="connsiteY24" fmla="*/ 128195 h 369160"/>
              <a:gd name="connsiteX25" fmla="*/ 662105 w 1036485"/>
              <a:gd name="connsiteY25" fmla="*/ 135339 h 369160"/>
              <a:gd name="connsiteX26" fmla="*/ 686817 w 1036485"/>
              <a:gd name="connsiteY26" fmla="*/ 108960 h 369160"/>
              <a:gd name="connsiteX27" fmla="*/ 764498 w 1036485"/>
              <a:gd name="connsiteY27" fmla="*/ 137720 h 369160"/>
              <a:gd name="connsiteX28" fmla="*/ 793523 w 1036485"/>
              <a:gd name="connsiteY28" fmla="*/ 112241 h 369160"/>
              <a:gd name="connsiteX29" fmla="*/ 831173 w 1036485"/>
              <a:gd name="connsiteY29" fmla="*/ 135339 h 369160"/>
              <a:gd name="connsiteX30" fmla="*/ 845461 w 1036485"/>
              <a:gd name="connsiteY30" fmla="*/ 130576 h 369160"/>
              <a:gd name="connsiteX31" fmla="*/ 847842 w 1036485"/>
              <a:gd name="connsiteY31" fmla="*/ 109277 h 369160"/>
              <a:gd name="connsiteX32" fmla="*/ 859748 w 1036485"/>
              <a:gd name="connsiteY32" fmla="*/ 111526 h 369160"/>
              <a:gd name="connsiteX33" fmla="*/ 864511 w 1036485"/>
              <a:gd name="connsiteY33" fmla="*/ 102001 h 369160"/>
              <a:gd name="connsiteX34" fmla="*/ 874036 w 1036485"/>
              <a:gd name="connsiteY34" fmla="*/ 99620 h 369160"/>
              <a:gd name="connsiteX35" fmla="*/ 881180 w 1036485"/>
              <a:gd name="connsiteY35" fmla="*/ 94857 h 369160"/>
              <a:gd name="connsiteX36" fmla="*/ 888323 w 1036485"/>
              <a:gd name="connsiteY36" fmla="*/ 97239 h 369160"/>
              <a:gd name="connsiteX37" fmla="*/ 897848 w 1036485"/>
              <a:gd name="connsiteY37" fmla="*/ 99620 h 369160"/>
              <a:gd name="connsiteX38" fmla="*/ 912136 w 1036485"/>
              <a:gd name="connsiteY38" fmla="*/ 104382 h 369160"/>
              <a:gd name="connsiteX39" fmla="*/ 926423 w 1036485"/>
              <a:gd name="connsiteY39" fmla="*/ 111526 h 369160"/>
              <a:gd name="connsiteX40" fmla="*/ 933567 w 1036485"/>
              <a:gd name="connsiteY40" fmla="*/ 118670 h 369160"/>
              <a:gd name="connsiteX41" fmla="*/ 945473 w 1036485"/>
              <a:gd name="connsiteY41" fmla="*/ 121051 h 369160"/>
              <a:gd name="connsiteX42" fmla="*/ 959761 w 1036485"/>
              <a:gd name="connsiteY42" fmla="*/ 125814 h 369160"/>
              <a:gd name="connsiteX43" fmla="*/ 966905 w 1036485"/>
              <a:gd name="connsiteY43" fmla="*/ 128195 h 369160"/>
              <a:gd name="connsiteX44" fmla="*/ 974048 w 1036485"/>
              <a:gd name="connsiteY44" fmla="*/ 130576 h 369160"/>
              <a:gd name="connsiteX45" fmla="*/ 981192 w 1036485"/>
              <a:gd name="connsiteY45" fmla="*/ 132957 h 369160"/>
              <a:gd name="connsiteX46" fmla="*/ 988336 w 1036485"/>
              <a:gd name="connsiteY46" fmla="*/ 137720 h 369160"/>
              <a:gd name="connsiteX47" fmla="*/ 1002623 w 1036485"/>
              <a:gd name="connsiteY47" fmla="*/ 142482 h 369160"/>
              <a:gd name="connsiteX48" fmla="*/ 1009767 w 1036485"/>
              <a:gd name="connsiteY48" fmla="*/ 147245 h 369160"/>
              <a:gd name="connsiteX49" fmla="*/ 1016911 w 1036485"/>
              <a:gd name="connsiteY49" fmla="*/ 149626 h 369160"/>
              <a:gd name="connsiteX50" fmla="*/ 1024055 w 1036485"/>
              <a:gd name="connsiteY50" fmla="*/ 163914 h 369160"/>
              <a:gd name="connsiteX51" fmla="*/ 1031198 w 1036485"/>
              <a:gd name="connsiteY51" fmla="*/ 171057 h 369160"/>
              <a:gd name="connsiteX52" fmla="*/ 1033580 w 1036485"/>
              <a:gd name="connsiteY52" fmla="*/ 202014 h 369160"/>
              <a:gd name="connsiteX53" fmla="*/ 1026436 w 1036485"/>
              <a:gd name="connsiteY53" fmla="*/ 206776 h 369160"/>
              <a:gd name="connsiteX54" fmla="*/ 1019292 w 1036485"/>
              <a:gd name="connsiteY54" fmla="*/ 213920 h 369160"/>
              <a:gd name="connsiteX55" fmla="*/ 1005005 w 1036485"/>
              <a:gd name="connsiteY55" fmla="*/ 223445 h 369160"/>
              <a:gd name="connsiteX56" fmla="*/ 988336 w 1036485"/>
              <a:gd name="connsiteY56" fmla="*/ 240114 h 369160"/>
              <a:gd name="connsiteX57" fmla="*/ 981192 w 1036485"/>
              <a:gd name="connsiteY57" fmla="*/ 244876 h 369160"/>
              <a:gd name="connsiteX58" fmla="*/ 966905 w 1036485"/>
              <a:gd name="connsiteY58" fmla="*/ 273451 h 369160"/>
              <a:gd name="connsiteX59" fmla="*/ 959761 w 1036485"/>
              <a:gd name="connsiteY59" fmla="*/ 278214 h 369160"/>
              <a:gd name="connsiteX60" fmla="*/ 952617 w 1036485"/>
              <a:gd name="connsiteY60" fmla="*/ 292501 h 369160"/>
              <a:gd name="connsiteX61" fmla="*/ 945473 w 1036485"/>
              <a:gd name="connsiteY61" fmla="*/ 297264 h 369160"/>
              <a:gd name="connsiteX62" fmla="*/ 935948 w 1036485"/>
              <a:gd name="connsiteY62" fmla="*/ 311551 h 369160"/>
              <a:gd name="connsiteX63" fmla="*/ 921661 w 1036485"/>
              <a:gd name="connsiteY63" fmla="*/ 321076 h 369160"/>
              <a:gd name="connsiteX64" fmla="*/ 916898 w 1036485"/>
              <a:gd name="connsiteY64" fmla="*/ 328220 h 369160"/>
              <a:gd name="connsiteX65" fmla="*/ 902611 w 1036485"/>
              <a:gd name="connsiteY65" fmla="*/ 340126 h 369160"/>
              <a:gd name="connsiteX66" fmla="*/ 895467 w 1036485"/>
              <a:gd name="connsiteY66" fmla="*/ 342507 h 369160"/>
              <a:gd name="connsiteX67" fmla="*/ 878798 w 1036485"/>
              <a:gd name="connsiteY67" fmla="*/ 361557 h 369160"/>
              <a:gd name="connsiteX68" fmla="*/ 874036 w 1036485"/>
              <a:gd name="connsiteY68" fmla="*/ 368701 h 369160"/>
              <a:gd name="connsiteX69" fmla="*/ 809742 w 1036485"/>
              <a:gd name="connsiteY69" fmla="*/ 366320 h 369160"/>
              <a:gd name="connsiteX70" fmla="*/ 802598 w 1036485"/>
              <a:gd name="connsiteY70" fmla="*/ 363939 h 369160"/>
              <a:gd name="connsiteX71" fmla="*/ 781167 w 1036485"/>
              <a:gd name="connsiteY71" fmla="*/ 361557 h 369160"/>
              <a:gd name="connsiteX72" fmla="*/ 754973 w 1036485"/>
              <a:gd name="connsiteY72" fmla="*/ 356795 h 369160"/>
              <a:gd name="connsiteX73" fmla="*/ 685917 w 1036485"/>
              <a:gd name="connsiteY73" fmla="*/ 361557 h 369160"/>
              <a:gd name="connsiteX74" fmla="*/ 664486 w 1036485"/>
              <a:gd name="connsiteY74" fmla="*/ 359176 h 369160"/>
              <a:gd name="connsiteX75" fmla="*/ 647817 w 1036485"/>
              <a:gd name="connsiteY75" fmla="*/ 352032 h 369160"/>
              <a:gd name="connsiteX76" fmla="*/ 638292 w 1036485"/>
              <a:gd name="connsiteY76" fmla="*/ 349651 h 369160"/>
              <a:gd name="connsiteX77" fmla="*/ 631148 w 1036485"/>
              <a:gd name="connsiteY77" fmla="*/ 347270 h 369160"/>
              <a:gd name="connsiteX78" fmla="*/ 621623 w 1036485"/>
              <a:gd name="connsiteY78" fmla="*/ 344889 h 369160"/>
              <a:gd name="connsiteX79" fmla="*/ 614480 w 1036485"/>
              <a:gd name="connsiteY79" fmla="*/ 342507 h 369160"/>
              <a:gd name="connsiteX80" fmla="*/ 583523 w 1036485"/>
              <a:gd name="connsiteY80" fmla="*/ 337745 h 369160"/>
              <a:gd name="connsiteX81" fmla="*/ 550186 w 1036485"/>
              <a:gd name="connsiteY81" fmla="*/ 340126 h 369160"/>
              <a:gd name="connsiteX82" fmla="*/ 528755 w 1036485"/>
              <a:gd name="connsiteY82" fmla="*/ 335364 h 369160"/>
              <a:gd name="connsiteX83" fmla="*/ 519230 w 1036485"/>
              <a:gd name="connsiteY83" fmla="*/ 332982 h 369160"/>
              <a:gd name="connsiteX84" fmla="*/ 504942 w 1036485"/>
              <a:gd name="connsiteY84" fmla="*/ 328220 h 369160"/>
              <a:gd name="connsiteX85" fmla="*/ 483511 w 1036485"/>
              <a:gd name="connsiteY85" fmla="*/ 318695 h 369160"/>
              <a:gd name="connsiteX86" fmla="*/ 476367 w 1036485"/>
              <a:gd name="connsiteY86" fmla="*/ 316314 h 369160"/>
              <a:gd name="connsiteX87" fmla="*/ 452555 w 1036485"/>
              <a:gd name="connsiteY87" fmla="*/ 302026 h 369160"/>
              <a:gd name="connsiteX88" fmla="*/ 445411 w 1036485"/>
              <a:gd name="connsiteY88" fmla="*/ 299645 h 369160"/>
              <a:gd name="connsiteX89" fmla="*/ 435886 w 1036485"/>
              <a:gd name="connsiteY89" fmla="*/ 292501 h 369160"/>
              <a:gd name="connsiteX90" fmla="*/ 421598 w 1036485"/>
              <a:gd name="connsiteY90" fmla="*/ 287739 h 369160"/>
              <a:gd name="connsiteX91" fmla="*/ 414455 w 1036485"/>
              <a:gd name="connsiteY91" fmla="*/ 280595 h 369160"/>
              <a:gd name="connsiteX92" fmla="*/ 400167 w 1036485"/>
              <a:gd name="connsiteY92" fmla="*/ 271070 h 369160"/>
              <a:gd name="connsiteX93" fmla="*/ 390642 w 1036485"/>
              <a:gd name="connsiteY93" fmla="*/ 256782 h 369160"/>
              <a:gd name="connsiteX94" fmla="*/ 385880 w 1036485"/>
              <a:gd name="connsiteY94" fmla="*/ 249639 h 369160"/>
              <a:gd name="connsiteX95" fmla="*/ 378736 w 1036485"/>
              <a:gd name="connsiteY95" fmla="*/ 244876 h 369160"/>
              <a:gd name="connsiteX96" fmla="*/ 363549 w 1036485"/>
              <a:gd name="connsiteY96" fmla="*/ 249055 h 369160"/>
              <a:gd name="connsiteX97" fmla="*/ 354923 w 1036485"/>
              <a:gd name="connsiteY97" fmla="*/ 228207 h 369160"/>
              <a:gd name="connsiteX98" fmla="*/ 345398 w 1036485"/>
              <a:gd name="connsiteY98" fmla="*/ 223445 h 369160"/>
              <a:gd name="connsiteX99" fmla="*/ 335873 w 1036485"/>
              <a:gd name="connsiteY99" fmla="*/ 236118 h 369160"/>
              <a:gd name="connsiteX100" fmla="*/ 291662 w 1036485"/>
              <a:gd name="connsiteY100" fmla="*/ 226143 h 369160"/>
              <a:gd name="connsiteX101" fmla="*/ 212048 w 1036485"/>
              <a:gd name="connsiteY101" fmla="*/ 211539 h 369160"/>
              <a:gd name="connsiteX102" fmla="*/ 204905 w 1036485"/>
              <a:gd name="connsiteY102" fmla="*/ 213920 h 369160"/>
              <a:gd name="connsiteX103" fmla="*/ 147755 w 1036485"/>
              <a:gd name="connsiteY103" fmla="*/ 218682 h 369160"/>
              <a:gd name="connsiteX104" fmla="*/ 133467 w 1036485"/>
              <a:gd name="connsiteY104" fmla="*/ 223445 h 369160"/>
              <a:gd name="connsiteX105" fmla="*/ 126323 w 1036485"/>
              <a:gd name="connsiteY105" fmla="*/ 228207 h 369160"/>
              <a:gd name="connsiteX106" fmla="*/ 92986 w 1036485"/>
              <a:gd name="connsiteY106" fmla="*/ 230589 h 369160"/>
              <a:gd name="connsiteX107" fmla="*/ 83461 w 1036485"/>
              <a:gd name="connsiteY107" fmla="*/ 232970 h 369160"/>
              <a:gd name="connsiteX108" fmla="*/ 66792 w 1036485"/>
              <a:gd name="connsiteY108" fmla="*/ 230589 h 369160"/>
              <a:gd name="connsiteX109" fmla="*/ 40598 w 1036485"/>
              <a:gd name="connsiteY109" fmla="*/ 223445 h 369160"/>
              <a:gd name="connsiteX110" fmla="*/ 33455 w 1036485"/>
              <a:gd name="connsiteY110" fmla="*/ 218682 h 369160"/>
              <a:gd name="connsiteX111" fmla="*/ 28692 w 1036485"/>
              <a:gd name="connsiteY111" fmla="*/ 204395 h 369160"/>
              <a:gd name="connsiteX112" fmla="*/ 40598 w 1036485"/>
              <a:gd name="connsiteY112" fmla="*/ 168676 h 369160"/>
              <a:gd name="connsiteX113" fmla="*/ 42980 w 1036485"/>
              <a:gd name="connsiteY113" fmla="*/ 161532 h 369160"/>
              <a:gd name="connsiteX114" fmla="*/ 66 w 1036485"/>
              <a:gd name="connsiteY114" fmla="*/ 154389 h 369160"/>
              <a:gd name="connsiteX115" fmla="*/ 38217 w 1036485"/>
              <a:gd name="connsiteY115" fmla="*/ 106764 h 369160"/>
              <a:gd name="connsiteX116" fmla="*/ 33455 w 1036485"/>
              <a:gd name="connsiteY116" fmla="*/ 92476 h 369160"/>
              <a:gd name="connsiteX117" fmla="*/ 28692 w 1036485"/>
              <a:gd name="connsiteY117" fmla="*/ 85332 h 369160"/>
              <a:gd name="connsiteX118" fmla="*/ 26311 w 1036485"/>
              <a:gd name="connsiteY118" fmla="*/ 47232 h 369160"/>
              <a:gd name="connsiteX119" fmla="*/ 42980 w 1036485"/>
              <a:gd name="connsiteY119" fmla="*/ 40089 h 369160"/>
              <a:gd name="connsiteX120" fmla="*/ 50123 w 1036485"/>
              <a:gd name="connsiteY120" fmla="*/ 35326 h 369160"/>
              <a:gd name="connsiteX121" fmla="*/ 47742 w 1036485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59899 w 1055786"/>
              <a:gd name="connsiteY112" fmla="*/ 168676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19684 w 1055786"/>
              <a:gd name="connsiteY111" fmla="*/ 215719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48488 w 1056281"/>
              <a:gd name="connsiteY117" fmla="*/ 85332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8855 w 1056281"/>
              <a:gd name="connsiteY117" fmla="*/ 76839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3 w 1056276"/>
              <a:gd name="connsiteY0" fmla="*/ 1989 h 369160"/>
              <a:gd name="connsiteX1" fmla="*/ 81821 w 1056276"/>
              <a:gd name="connsiteY1" fmla="*/ 4370 h 369160"/>
              <a:gd name="connsiteX2" fmla="*/ 103252 w 1056276"/>
              <a:gd name="connsiteY2" fmla="*/ 11514 h 369160"/>
              <a:gd name="connsiteX3" fmla="*/ 110396 w 1056276"/>
              <a:gd name="connsiteY3" fmla="*/ 13895 h 369160"/>
              <a:gd name="connsiteX4" fmla="*/ 131827 w 1056276"/>
              <a:gd name="connsiteY4" fmla="*/ 18657 h 369160"/>
              <a:gd name="connsiteX5" fmla="*/ 138971 w 1056276"/>
              <a:gd name="connsiteY5" fmla="*/ 21039 h 369160"/>
              <a:gd name="connsiteX6" fmla="*/ 143733 w 1056276"/>
              <a:gd name="connsiteY6" fmla="*/ 28182 h 369160"/>
              <a:gd name="connsiteX7" fmla="*/ 153258 w 1056276"/>
              <a:gd name="connsiteY7" fmla="*/ 30564 h 369160"/>
              <a:gd name="connsiteX8" fmla="*/ 160402 w 1056276"/>
              <a:gd name="connsiteY8" fmla="*/ 35326 h 369160"/>
              <a:gd name="connsiteX9" fmla="*/ 165164 w 1056276"/>
              <a:gd name="connsiteY9" fmla="*/ 42470 h 369160"/>
              <a:gd name="connsiteX10" fmla="*/ 172308 w 1056276"/>
              <a:gd name="connsiteY10" fmla="*/ 44851 h 369160"/>
              <a:gd name="connsiteX11" fmla="*/ 186596 w 1056276"/>
              <a:gd name="connsiteY11" fmla="*/ 54376 h 369160"/>
              <a:gd name="connsiteX12" fmla="*/ 200883 w 1056276"/>
              <a:gd name="connsiteY12" fmla="*/ 63901 h 369160"/>
              <a:gd name="connsiteX13" fmla="*/ 215171 w 1056276"/>
              <a:gd name="connsiteY13" fmla="*/ 71045 h 369160"/>
              <a:gd name="connsiteX14" fmla="*/ 222314 w 1056276"/>
              <a:gd name="connsiteY14" fmla="*/ 75807 h 369160"/>
              <a:gd name="connsiteX15" fmla="*/ 234221 w 1056276"/>
              <a:gd name="connsiteY15" fmla="*/ 78189 h 369160"/>
              <a:gd name="connsiteX16" fmla="*/ 243746 w 1056276"/>
              <a:gd name="connsiteY16" fmla="*/ 82951 h 369160"/>
              <a:gd name="connsiteX17" fmla="*/ 260414 w 1056276"/>
              <a:gd name="connsiteY17" fmla="*/ 87714 h 369160"/>
              <a:gd name="connsiteX18" fmla="*/ 294202 w 1056276"/>
              <a:gd name="connsiteY18" fmla="*/ 66548 h 369160"/>
              <a:gd name="connsiteX19" fmla="*/ 335715 w 1056276"/>
              <a:gd name="connsiteY19" fmla="*/ 79354 h 369160"/>
              <a:gd name="connsiteX20" fmla="*/ 406120 w 1056276"/>
              <a:gd name="connsiteY20" fmla="*/ 78904 h 369160"/>
              <a:gd name="connsiteX21" fmla="*/ 542832 w 1056276"/>
              <a:gd name="connsiteY21" fmla="*/ 81286 h 369160"/>
              <a:gd name="connsiteX22" fmla="*/ 619983 w 1056276"/>
              <a:gd name="connsiteY22" fmla="*/ 113907 h 369160"/>
              <a:gd name="connsiteX23" fmla="*/ 624746 w 1056276"/>
              <a:gd name="connsiteY23" fmla="*/ 121051 h 369160"/>
              <a:gd name="connsiteX24" fmla="*/ 658083 w 1056276"/>
              <a:gd name="connsiteY24" fmla="*/ 128195 h 369160"/>
              <a:gd name="connsiteX25" fmla="*/ 681896 w 1056276"/>
              <a:gd name="connsiteY25" fmla="*/ 135339 h 369160"/>
              <a:gd name="connsiteX26" fmla="*/ 706608 w 1056276"/>
              <a:gd name="connsiteY26" fmla="*/ 108960 h 369160"/>
              <a:gd name="connsiteX27" fmla="*/ 784289 w 1056276"/>
              <a:gd name="connsiteY27" fmla="*/ 137720 h 369160"/>
              <a:gd name="connsiteX28" fmla="*/ 813314 w 1056276"/>
              <a:gd name="connsiteY28" fmla="*/ 112241 h 369160"/>
              <a:gd name="connsiteX29" fmla="*/ 850964 w 1056276"/>
              <a:gd name="connsiteY29" fmla="*/ 135339 h 369160"/>
              <a:gd name="connsiteX30" fmla="*/ 865252 w 1056276"/>
              <a:gd name="connsiteY30" fmla="*/ 130576 h 369160"/>
              <a:gd name="connsiteX31" fmla="*/ 867633 w 1056276"/>
              <a:gd name="connsiteY31" fmla="*/ 109277 h 369160"/>
              <a:gd name="connsiteX32" fmla="*/ 879539 w 1056276"/>
              <a:gd name="connsiteY32" fmla="*/ 111526 h 369160"/>
              <a:gd name="connsiteX33" fmla="*/ 884302 w 1056276"/>
              <a:gd name="connsiteY33" fmla="*/ 102001 h 369160"/>
              <a:gd name="connsiteX34" fmla="*/ 893827 w 1056276"/>
              <a:gd name="connsiteY34" fmla="*/ 99620 h 369160"/>
              <a:gd name="connsiteX35" fmla="*/ 900971 w 1056276"/>
              <a:gd name="connsiteY35" fmla="*/ 94857 h 369160"/>
              <a:gd name="connsiteX36" fmla="*/ 908114 w 1056276"/>
              <a:gd name="connsiteY36" fmla="*/ 97239 h 369160"/>
              <a:gd name="connsiteX37" fmla="*/ 917639 w 1056276"/>
              <a:gd name="connsiteY37" fmla="*/ 99620 h 369160"/>
              <a:gd name="connsiteX38" fmla="*/ 931927 w 1056276"/>
              <a:gd name="connsiteY38" fmla="*/ 104382 h 369160"/>
              <a:gd name="connsiteX39" fmla="*/ 946214 w 1056276"/>
              <a:gd name="connsiteY39" fmla="*/ 111526 h 369160"/>
              <a:gd name="connsiteX40" fmla="*/ 953358 w 1056276"/>
              <a:gd name="connsiteY40" fmla="*/ 118670 h 369160"/>
              <a:gd name="connsiteX41" fmla="*/ 965264 w 1056276"/>
              <a:gd name="connsiteY41" fmla="*/ 121051 h 369160"/>
              <a:gd name="connsiteX42" fmla="*/ 979552 w 1056276"/>
              <a:gd name="connsiteY42" fmla="*/ 125814 h 369160"/>
              <a:gd name="connsiteX43" fmla="*/ 986696 w 1056276"/>
              <a:gd name="connsiteY43" fmla="*/ 128195 h 369160"/>
              <a:gd name="connsiteX44" fmla="*/ 993839 w 1056276"/>
              <a:gd name="connsiteY44" fmla="*/ 130576 h 369160"/>
              <a:gd name="connsiteX45" fmla="*/ 1000983 w 1056276"/>
              <a:gd name="connsiteY45" fmla="*/ 132957 h 369160"/>
              <a:gd name="connsiteX46" fmla="*/ 1008127 w 1056276"/>
              <a:gd name="connsiteY46" fmla="*/ 137720 h 369160"/>
              <a:gd name="connsiteX47" fmla="*/ 1022414 w 1056276"/>
              <a:gd name="connsiteY47" fmla="*/ 142482 h 369160"/>
              <a:gd name="connsiteX48" fmla="*/ 1029558 w 1056276"/>
              <a:gd name="connsiteY48" fmla="*/ 147245 h 369160"/>
              <a:gd name="connsiteX49" fmla="*/ 1036702 w 1056276"/>
              <a:gd name="connsiteY49" fmla="*/ 149626 h 369160"/>
              <a:gd name="connsiteX50" fmla="*/ 1043846 w 1056276"/>
              <a:gd name="connsiteY50" fmla="*/ 163914 h 369160"/>
              <a:gd name="connsiteX51" fmla="*/ 1050989 w 1056276"/>
              <a:gd name="connsiteY51" fmla="*/ 171057 h 369160"/>
              <a:gd name="connsiteX52" fmla="*/ 1053371 w 1056276"/>
              <a:gd name="connsiteY52" fmla="*/ 202014 h 369160"/>
              <a:gd name="connsiteX53" fmla="*/ 1046227 w 1056276"/>
              <a:gd name="connsiteY53" fmla="*/ 206776 h 369160"/>
              <a:gd name="connsiteX54" fmla="*/ 1039083 w 1056276"/>
              <a:gd name="connsiteY54" fmla="*/ 213920 h 369160"/>
              <a:gd name="connsiteX55" fmla="*/ 1024796 w 1056276"/>
              <a:gd name="connsiteY55" fmla="*/ 223445 h 369160"/>
              <a:gd name="connsiteX56" fmla="*/ 1008127 w 1056276"/>
              <a:gd name="connsiteY56" fmla="*/ 240114 h 369160"/>
              <a:gd name="connsiteX57" fmla="*/ 1000983 w 1056276"/>
              <a:gd name="connsiteY57" fmla="*/ 244876 h 369160"/>
              <a:gd name="connsiteX58" fmla="*/ 986696 w 1056276"/>
              <a:gd name="connsiteY58" fmla="*/ 273451 h 369160"/>
              <a:gd name="connsiteX59" fmla="*/ 979552 w 1056276"/>
              <a:gd name="connsiteY59" fmla="*/ 278214 h 369160"/>
              <a:gd name="connsiteX60" fmla="*/ 972408 w 1056276"/>
              <a:gd name="connsiteY60" fmla="*/ 292501 h 369160"/>
              <a:gd name="connsiteX61" fmla="*/ 965264 w 1056276"/>
              <a:gd name="connsiteY61" fmla="*/ 297264 h 369160"/>
              <a:gd name="connsiteX62" fmla="*/ 955739 w 1056276"/>
              <a:gd name="connsiteY62" fmla="*/ 311551 h 369160"/>
              <a:gd name="connsiteX63" fmla="*/ 941452 w 1056276"/>
              <a:gd name="connsiteY63" fmla="*/ 321076 h 369160"/>
              <a:gd name="connsiteX64" fmla="*/ 936689 w 1056276"/>
              <a:gd name="connsiteY64" fmla="*/ 328220 h 369160"/>
              <a:gd name="connsiteX65" fmla="*/ 922402 w 1056276"/>
              <a:gd name="connsiteY65" fmla="*/ 340126 h 369160"/>
              <a:gd name="connsiteX66" fmla="*/ 915258 w 1056276"/>
              <a:gd name="connsiteY66" fmla="*/ 342507 h 369160"/>
              <a:gd name="connsiteX67" fmla="*/ 898589 w 1056276"/>
              <a:gd name="connsiteY67" fmla="*/ 361557 h 369160"/>
              <a:gd name="connsiteX68" fmla="*/ 893827 w 1056276"/>
              <a:gd name="connsiteY68" fmla="*/ 368701 h 369160"/>
              <a:gd name="connsiteX69" fmla="*/ 829533 w 1056276"/>
              <a:gd name="connsiteY69" fmla="*/ 366320 h 369160"/>
              <a:gd name="connsiteX70" fmla="*/ 822389 w 1056276"/>
              <a:gd name="connsiteY70" fmla="*/ 363939 h 369160"/>
              <a:gd name="connsiteX71" fmla="*/ 800958 w 1056276"/>
              <a:gd name="connsiteY71" fmla="*/ 361557 h 369160"/>
              <a:gd name="connsiteX72" fmla="*/ 774764 w 1056276"/>
              <a:gd name="connsiteY72" fmla="*/ 356795 h 369160"/>
              <a:gd name="connsiteX73" fmla="*/ 705708 w 1056276"/>
              <a:gd name="connsiteY73" fmla="*/ 361557 h 369160"/>
              <a:gd name="connsiteX74" fmla="*/ 684277 w 1056276"/>
              <a:gd name="connsiteY74" fmla="*/ 359176 h 369160"/>
              <a:gd name="connsiteX75" fmla="*/ 667608 w 1056276"/>
              <a:gd name="connsiteY75" fmla="*/ 352032 h 369160"/>
              <a:gd name="connsiteX76" fmla="*/ 658083 w 1056276"/>
              <a:gd name="connsiteY76" fmla="*/ 349651 h 369160"/>
              <a:gd name="connsiteX77" fmla="*/ 650939 w 1056276"/>
              <a:gd name="connsiteY77" fmla="*/ 347270 h 369160"/>
              <a:gd name="connsiteX78" fmla="*/ 641414 w 1056276"/>
              <a:gd name="connsiteY78" fmla="*/ 344889 h 369160"/>
              <a:gd name="connsiteX79" fmla="*/ 634271 w 1056276"/>
              <a:gd name="connsiteY79" fmla="*/ 342507 h 369160"/>
              <a:gd name="connsiteX80" fmla="*/ 603314 w 1056276"/>
              <a:gd name="connsiteY80" fmla="*/ 337745 h 369160"/>
              <a:gd name="connsiteX81" fmla="*/ 569977 w 1056276"/>
              <a:gd name="connsiteY81" fmla="*/ 340126 h 369160"/>
              <a:gd name="connsiteX82" fmla="*/ 548546 w 1056276"/>
              <a:gd name="connsiteY82" fmla="*/ 335364 h 369160"/>
              <a:gd name="connsiteX83" fmla="*/ 539021 w 1056276"/>
              <a:gd name="connsiteY83" fmla="*/ 332982 h 369160"/>
              <a:gd name="connsiteX84" fmla="*/ 524733 w 1056276"/>
              <a:gd name="connsiteY84" fmla="*/ 328220 h 369160"/>
              <a:gd name="connsiteX85" fmla="*/ 503302 w 1056276"/>
              <a:gd name="connsiteY85" fmla="*/ 318695 h 369160"/>
              <a:gd name="connsiteX86" fmla="*/ 496158 w 1056276"/>
              <a:gd name="connsiteY86" fmla="*/ 316314 h 369160"/>
              <a:gd name="connsiteX87" fmla="*/ 472346 w 1056276"/>
              <a:gd name="connsiteY87" fmla="*/ 302026 h 369160"/>
              <a:gd name="connsiteX88" fmla="*/ 465202 w 1056276"/>
              <a:gd name="connsiteY88" fmla="*/ 299645 h 369160"/>
              <a:gd name="connsiteX89" fmla="*/ 455677 w 1056276"/>
              <a:gd name="connsiteY89" fmla="*/ 292501 h 369160"/>
              <a:gd name="connsiteX90" fmla="*/ 441389 w 1056276"/>
              <a:gd name="connsiteY90" fmla="*/ 287739 h 369160"/>
              <a:gd name="connsiteX91" fmla="*/ 434246 w 1056276"/>
              <a:gd name="connsiteY91" fmla="*/ 280595 h 369160"/>
              <a:gd name="connsiteX92" fmla="*/ 419958 w 1056276"/>
              <a:gd name="connsiteY92" fmla="*/ 271070 h 369160"/>
              <a:gd name="connsiteX93" fmla="*/ 410433 w 1056276"/>
              <a:gd name="connsiteY93" fmla="*/ 256782 h 369160"/>
              <a:gd name="connsiteX94" fmla="*/ 405671 w 1056276"/>
              <a:gd name="connsiteY94" fmla="*/ 249639 h 369160"/>
              <a:gd name="connsiteX95" fmla="*/ 398527 w 1056276"/>
              <a:gd name="connsiteY95" fmla="*/ 244876 h 369160"/>
              <a:gd name="connsiteX96" fmla="*/ 383340 w 1056276"/>
              <a:gd name="connsiteY96" fmla="*/ 249055 h 369160"/>
              <a:gd name="connsiteX97" fmla="*/ 374714 w 1056276"/>
              <a:gd name="connsiteY97" fmla="*/ 228207 h 369160"/>
              <a:gd name="connsiteX98" fmla="*/ 365189 w 1056276"/>
              <a:gd name="connsiteY98" fmla="*/ 223445 h 369160"/>
              <a:gd name="connsiteX99" fmla="*/ 355664 w 1056276"/>
              <a:gd name="connsiteY99" fmla="*/ 236118 h 369160"/>
              <a:gd name="connsiteX100" fmla="*/ 311453 w 1056276"/>
              <a:gd name="connsiteY100" fmla="*/ 226143 h 369160"/>
              <a:gd name="connsiteX101" fmla="*/ 231839 w 1056276"/>
              <a:gd name="connsiteY101" fmla="*/ 211539 h 369160"/>
              <a:gd name="connsiteX102" fmla="*/ 224696 w 1056276"/>
              <a:gd name="connsiteY102" fmla="*/ 213920 h 369160"/>
              <a:gd name="connsiteX103" fmla="*/ 167546 w 1056276"/>
              <a:gd name="connsiteY103" fmla="*/ 218682 h 369160"/>
              <a:gd name="connsiteX104" fmla="*/ 153258 w 1056276"/>
              <a:gd name="connsiteY104" fmla="*/ 223445 h 369160"/>
              <a:gd name="connsiteX105" fmla="*/ 146114 w 1056276"/>
              <a:gd name="connsiteY105" fmla="*/ 228207 h 369160"/>
              <a:gd name="connsiteX106" fmla="*/ 112777 w 1056276"/>
              <a:gd name="connsiteY106" fmla="*/ 230589 h 369160"/>
              <a:gd name="connsiteX107" fmla="*/ 103252 w 1056276"/>
              <a:gd name="connsiteY107" fmla="*/ 232970 h 369160"/>
              <a:gd name="connsiteX108" fmla="*/ 86583 w 1056276"/>
              <a:gd name="connsiteY108" fmla="*/ 230589 h 369160"/>
              <a:gd name="connsiteX109" fmla="*/ 60389 w 1056276"/>
              <a:gd name="connsiteY109" fmla="*/ 223445 h 369160"/>
              <a:gd name="connsiteX110" fmla="*/ 53246 w 1056276"/>
              <a:gd name="connsiteY110" fmla="*/ 218682 h 369160"/>
              <a:gd name="connsiteX111" fmla="*/ 20174 w 1056276"/>
              <a:gd name="connsiteY111" fmla="*/ 215719 h 369160"/>
              <a:gd name="connsiteX112" fmla="*/ 15094 w 1056276"/>
              <a:gd name="connsiteY112" fmla="*/ 196985 h 369160"/>
              <a:gd name="connsiteX113" fmla="*/ 490 w 1056276"/>
              <a:gd name="connsiteY113" fmla="*/ 184179 h 369160"/>
              <a:gd name="connsiteX114" fmla="*/ 40 w 1056276"/>
              <a:gd name="connsiteY114" fmla="*/ 154389 h 369160"/>
              <a:gd name="connsiteX115" fmla="*/ 58008 w 1056276"/>
              <a:gd name="connsiteY115" fmla="*/ 106764 h 369160"/>
              <a:gd name="connsiteX116" fmla="*/ 5120 w 1056276"/>
              <a:gd name="connsiteY116" fmla="*/ 100968 h 369160"/>
              <a:gd name="connsiteX117" fmla="*/ 8850 w 1056276"/>
              <a:gd name="connsiteY117" fmla="*/ 76839 h 369160"/>
              <a:gd name="connsiteX118" fmla="*/ 46102 w 1056276"/>
              <a:gd name="connsiteY118" fmla="*/ 47232 h 369160"/>
              <a:gd name="connsiteX119" fmla="*/ 62771 w 1056276"/>
              <a:gd name="connsiteY119" fmla="*/ 40089 h 369160"/>
              <a:gd name="connsiteX120" fmla="*/ 69914 w 1056276"/>
              <a:gd name="connsiteY120" fmla="*/ 35326 h 369160"/>
              <a:gd name="connsiteX121" fmla="*/ 67533 w 1056276"/>
              <a:gd name="connsiteY121" fmla="*/ 1989 h 369160"/>
              <a:gd name="connsiteX0" fmla="*/ 67608 w 1056351"/>
              <a:gd name="connsiteY0" fmla="*/ 1989 h 369160"/>
              <a:gd name="connsiteX1" fmla="*/ 81896 w 1056351"/>
              <a:gd name="connsiteY1" fmla="*/ 4370 h 369160"/>
              <a:gd name="connsiteX2" fmla="*/ 103327 w 1056351"/>
              <a:gd name="connsiteY2" fmla="*/ 11514 h 369160"/>
              <a:gd name="connsiteX3" fmla="*/ 110471 w 1056351"/>
              <a:gd name="connsiteY3" fmla="*/ 13895 h 369160"/>
              <a:gd name="connsiteX4" fmla="*/ 131902 w 1056351"/>
              <a:gd name="connsiteY4" fmla="*/ 18657 h 369160"/>
              <a:gd name="connsiteX5" fmla="*/ 139046 w 1056351"/>
              <a:gd name="connsiteY5" fmla="*/ 21039 h 369160"/>
              <a:gd name="connsiteX6" fmla="*/ 143808 w 1056351"/>
              <a:gd name="connsiteY6" fmla="*/ 28182 h 369160"/>
              <a:gd name="connsiteX7" fmla="*/ 153333 w 1056351"/>
              <a:gd name="connsiteY7" fmla="*/ 30564 h 369160"/>
              <a:gd name="connsiteX8" fmla="*/ 160477 w 1056351"/>
              <a:gd name="connsiteY8" fmla="*/ 35326 h 369160"/>
              <a:gd name="connsiteX9" fmla="*/ 165239 w 1056351"/>
              <a:gd name="connsiteY9" fmla="*/ 42470 h 369160"/>
              <a:gd name="connsiteX10" fmla="*/ 172383 w 1056351"/>
              <a:gd name="connsiteY10" fmla="*/ 44851 h 369160"/>
              <a:gd name="connsiteX11" fmla="*/ 186671 w 1056351"/>
              <a:gd name="connsiteY11" fmla="*/ 54376 h 369160"/>
              <a:gd name="connsiteX12" fmla="*/ 200958 w 1056351"/>
              <a:gd name="connsiteY12" fmla="*/ 63901 h 369160"/>
              <a:gd name="connsiteX13" fmla="*/ 215246 w 1056351"/>
              <a:gd name="connsiteY13" fmla="*/ 71045 h 369160"/>
              <a:gd name="connsiteX14" fmla="*/ 222389 w 1056351"/>
              <a:gd name="connsiteY14" fmla="*/ 75807 h 369160"/>
              <a:gd name="connsiteX15" fmla="*/ 234296 w 1056351"/>
              <a:gd name="connsiteY15" fmla="*/ 78189 h 369160"/>
              <a:gd name="connsiteX16" fmla="*/ 243821 w 1056351"/>
              <a:gd name="connsiteY16" fmla="*/ 82951 h 369160"/>
              <a:gd name="connsiteX17" fmla="*/ 260489 w 1056351"/>
              <a:gd name="connsiteY17" fmla="*/ 87714 h 369160"/>
              <a:gd name="connsiteX18" fmla="*/ 294277 w 1056351"/>
              <a:gd name="connsiteY18" fmla="*/ 66548 h 369160"/>
              <a:gd name="connsiteX19" fmla="*/ 335790 w 1056351"/>
              <a:gd name="connsiteY19" fmla="*/ 79354 h 369160"/>
              <a:gd name="connsiteX20" fmla="*/ 406195 w 1056351"/>
              <a:gd name="connsiteY20" fmla="*/ 78904 h 369160"/>
              <a:gd name="connsiteX21" fmla="*/ 542907 w 1056351"/>
              <a:gd name="connsiteY21" fmla="*/ 81286 h 369160"/>
              <a:gd name="connsiteX22" fmla="*/ 620058 w 1056351"/>
              <a:gd name="connsiteY22" fmla="*/ 113907 h 369160"/>
              <a:gd name="connsiteX23" fmla="*/ 624821 w 1056351"/>
              <a:gd name="connsiteY23" fmla="*/ 121051 h 369160"/>
              <a:gd name="connsiteX24" fmla="*/ 658158 w 1056351"/>
              <a:gd name="connsiteY24" fmla="*/ 128195 h 369160"/>
              <a:gd name="connsiteX25" fmla="*/ 681971 w 1056351"/>
              <a:gd name="connsiteY25" fmla="*/ 135339 h 369160"/>
              <a:gd name="connsiteX26" fmla="*/ 706683 w 1056351"/>
              <a:gd name="connsiteY26" fmla="*/ 108960 h 369160"/>
              <a:gd name="connsiteX27" fmla="*/ 784364 w 1056351"/>
              <a:gd name="connsiteY27" fmla="*/ 137720 h 369160"/>
              <a:gd name="connsiteX28" fmla="*/ 813389 w 1056351"/>
              <a:gd name="connsiteY28" fmla="*/ 112241 h 369160"/>
              <a:gd name="connsiteX29" fmla="*/ 851039 w 1056351"/>
              <a:gd name="connsiteY29" fmla="*/ 135339 h 369160"/>
              <a:gd name="connsiteX30" fmla="*/ 865327 w 1056351"/>
              <a:gd name="connsiteY30" fmla="*/ 130576 h 369160"/>
              <a:gd name="connsiteX31" fmla="*/ 867708 w 1056351"/>
              <a:gd name="connsiteY31" fmla="*/ 109277 h 369160"/>
              <a:gd name="connsiteX32" fmla="*/ 879614 w 1056351"/>
              <a:gd name="connsiteY32" fmla="*/ 111526 h 369160"/>
              <a:gd name="connsiteX33" fmla="*/ 884377 w 1056351"/>
              <a:gd name="connsiteY33" fmla="*/ 102001 h 369160"/>
              <a:gd name="connsiteX34" fmla="*/ 893902 w 1056351"/>
              <a:gd name="connsiteY34" fmla="*/ 99620 h 369160"/>
              <a:gd name="connsiteX35" fmla="*/ 901046 w 1056351"/>
              <a:gd name="connsiteY35" fmla="*/ 94857 h 369160"/>
              <a:gd name="connsiteX36" fmla="*/ 908189 w 1056351"/>
              <a:gd name="connsiteY36" fmla="*/ 97239 h 369160"/>
              <a:gd name="connsiteX37" fmla="*/ 917714 w 1056351"/>
              <a:gd name="connsiteY37" fmla="*/ 99620 h 369160"/>
              <a:gd name="connsiteX38" fmla="*/ 932002 w 1056351"/>
              <a:gd name="connsiteY38" fmla="*/ 104382 h 369160"/>
              <a:gd name="connsiteX39" fmla="*/ 946289 w 1056351"/>
              <a:gd name="connsiteY39" fmla="*/ 111526 h 369160"/>
              <a:gd name="connsiteX40" fmla="*/ 953433 w 1056351"/>
              <a:gd name="connsiteY40" fmla="*/ 118670 h 369160"/>
              <a:gd name="connsiteX41" fmla="*/ 965339 w 1056351"/>
              <a:gd name="connsiteY41" fmla="*/ 121051 h 369160"/>
              <a:gd name="connsiteX42" fmla="*/ 979627 w 1056351"/>
              <a:gd name="connsiteY42" fmla="*/ 125814 h 369160"/>
              <a:gd name="connsiteX43" fmla="*/ 986771 w 1056351"/>
              <a:gd name="connsiteY43" fmla="*/ 128195 h 369160"/>
              <a:gd name="connsiteX44" fmla="*/ 993914 w 1056351"/>
              <a:gd name="connsiteY44" fmla="*/ 130576 h 369160"/>
              <a:gd name="connsiteX45" fmla="*/ 1001058 w 1056351"/>
              <a:gd name="connsiteY45" fmla="*/ 132957 h 369160"/>
              <a:gd name="connsiteX46" fmla="*/ 1008202 w 1056351"/>
              <a:gd name="connsiteY46" fmla="*/ 137720 h 369160"/>
              <a:gd name="connsiteX47" fmla="*/ 1022489 w 1056351"/>
              <a:gd name="connsiteY47" fmla="*/ 142482 h 369160"/>
              <a:gd name="connsiteX48" fmla="*/ 1029633 w 1056351"/>
              <a:gd name="connsiteY48" fmla="*/ 147245 h 369160"/>
              <a:gd name="connsiteX49" fmla="*/ 1036777 w 1056351"/>
              <a:gd name="connsiteY49" fmla="*/ 149626 h 369160"/>
              <a:gd name="connsiteX50" fmla="*/ 1043921 w 1056351"/>
              <a:gd name="connsiteY50" fmla="*/ 163914 h 369160"/>
              <a:gd name="connsiteX51" fmla="*/ 1051064 w 1056351"/>
              <a:gd name="connsiteY51" fmla="*/ 171057 h 369160"/>
              <a:gd name="connsiteX52" fmla="*/ 1053446 w 1056351"/>
              <a:gd name="connsiteY52" fmla="*/ 202014 h 369160"/>
              <a:gd name="connsiteX53" fmla="*/ 1046302 w 1056351"/>
              <a:gd name="connsiteY53" fmla="*/ 206776 h 369160"/>
              <a:gd name="connsiteX54" fmla="*/ 1039158 w 1056351"/>
              <a:gd name="connsiteY54" fmla="*/ 213920 h 369160"/>
              <a:gd name="connsiteX55" fmla="*/ 1024871 w 1056351"/>
              <a:gd name="connsiteY55" fmla="*/ 223445 h 369160"/>
              <a:gd name="connsiteX56" fmla="*/ 1008202 w 1056351"/>
              <a:gd name="connsiteY56" fmla="*/ 240114 h 369160"/>
              <a:gd name="connsiteX57" fmla="*/ 1001058 w 1056351"/>
              <a:gd name="connsiteY57" fmla="*/ 244876 h 369160"/>
              <a:gd name="connsiteX58" fmla="*/ 986771 w 1056351"/>
              <a:gd name="connsiteY58" fmla="*/ 273451 h 369160"/>
              <a:gd name="connsiteX59" fmla="*/ 979627 w 1056351"/>
              <a:gd name="connsiteY59" fmla="*/ 278214 h 369160"/>
              <a:gd name="connsiteX60" fmla="*/ 972483 w 1056351"/>
              <a:gd name="connsiteY60" fmla="*/ 292501 h 369160"/>
              <a:gd name="connsiteX61" fmla="*/ 965339 w 1056351"/>
              <a:gd name="connsiteY61" fmla="*/ 297264 h 369160"/>
              <a:gd name="connsiteX62" fmla="*/ 955814 w 1056351"/>
              <a:gd name="connsiteY62" fmla="*/ 311551 h 369160"/>
              <a:gd name="connsiteX63" fmla="*/ 941527 w 1056351"/>
              <a:gd name="connsiteY63" fmla="*/ 321076 h 369160"/>
              <a:gd name="connsiteX64" fmla="*/ 936764 w 1056351"/>
              <a:gd name="connsiteY64" fmla="*/ 328220 h 369160"/>
              <a:gd name="connsiteX65" fmla="*/ 922477 w 1056351"/>
              <a:gd name="connsiteY65" fmla="*/ 340126 h 369160"/>
              <a:gd name="connsiteX66" fmla="*/ 915333 w 1056351"/>
              <a:gd name="connsiteY66" fmla="*/ 342507 h 369160"/>
              <a:gd name="connsiteX67" fmla="*/ 898664 w 1056351"/>
              <a:gd name="connsiteY67" fmla="*/ 361557 h 369160"/>
              <a:gd name="connsiteX68" fmla="*/ 893902 w 1056351"/>
              <a:gd name="connsiteY68" fmla="*/ 368701 h 369160"/>
              <a:gd name="connsiteX69" fmla="*/ 829608 w 1056351"/>
              <a:gd name="connsiteY69" fmla="*/ 366320 h 369160"/>
              <a:gd name="connsiteX70" fmla="*/ 822464 w 1056351"/>
              <a:gd name="connsiteY70" fmla="*/ 363939 h 369160"/>
              <a:gd name="connsiteX71" fmla="*/ 801033 w 1056351"/>
              <a:gd name="connsiteY71" fmla="*/ 361557 h 369160"/>
              <a:gd name="connsiteX72" fmla="*/ 774839 w 1056351"/>
              <a:gd name="connsiteY72" fmla="*/ 356795 h 369160"/>
              <a:gd name="connsiteX73" fmla="*/ 705783 w 1056351"/>
              <a:gd name="connsiteY73" fmla="*/ 361557 h 369160"/>
              <a:gd name="connsiteX74" fmla="*/ 684352 w 1056351"/>
              <a:gd name="connsiteY74" fmla="*/ 359176 h 369160"/>
              <a:gd name="connsiteX75" fmla="*/ 667683 w 1056351"/>
              <a:gd name="connsiteY75" fmla="*/ 352032 h 369160"/>
              <a:gd name="connsiteX76" fmla="*/ 658158 w 1056351"/>
              <a:gd name="connsiteY76" fmla="*/ 349651 h 369160"/>
              <a:gd name="connsiteX77" fmla="*/ 651014 w 1056351"/>
              <a:gd name="connsiteY77" fmla="*/ 347270 h 369160"/>
              <a:gd name="connsiteX78" fmla="*/ 641489 w 1056351"/>
              <a:gd name="connsiteY78" fmla="*/ 344889 h 369160"/>
              <a:gd name="connsiteX79" fmla="*/ 634346 w 1056351"/>
              <a:gd name="connsiteY79" fmla="*/ 342507 h 369160"/>
              <a:gd name="connsiteX80" fmla="*/ 603389 w 1056351"/>
              <a:gd name="connsiteY80" fmla="*/ 337745 h 369160"/>
              <a:gd name="connsiteX81" fmla="*/ 570052 w 1056351"/>
              <a:gd name="connsiteY81" fmla="*/ 340126 h 369160"/>
              <a:gd name="connsiteX82" fmla="*/ 548621 w 1056351"/>
              <a:gd name="connsiteY82" fmla="*/ 335364 h 369160"/>
              <a:gd name="connsiteX83" fmla="*/ 539096 w 1056351"/>
              <a:gd name="connsiteY83" fmla="*/ 332982 h 369160"/>
              <a:gd name="connsiteX84" fmla="*/ 524808 w 1056351"/>
              <a:gd name="connsiteY84" fmla="*/ 328220 h 369160"/>
              <a:gd name="connsiteX85" fmla="*/ 503377 w 1056351"/>
              <a:gd name="connsiteY85" fmla="*/ 318695 h 369160"/>
              <a:gd name="connsiteX86" fmla="*/ 496233 w 1056351"/>
              <a:gd name="connsiteY86" fmla="*/ 316314 h 369160"/>
              <a:gd name="connsiteX87" fmla="*/ 472421 w 1056351"/>
              <a:gd name="connsiteY87" fmla="*/ 302026 h 369160"/>
              <a:gd name="connsiteX88" fmla="*/ 465277 w 1056351"/>
              <a:gd name="connsiteY88" fmla="*/ 299645 h 369160"/>
              <a:gd name="connsiteX89" fmla="*/ 455752 w 1056351"/>
              <a:gd name="connsiteY89" fmla="*/ 292501 h 369160"/>
              <a:gd name="connsiteX90" fmla="*/ 441464 w 1056351"/>
              <a:gd name="connsiteY90" fmla="*/ 287739 h 369160"/>
              <a:gd name="connsiteX91" fmla="*/ 434321 w 1056351"/>
              <a:gd name="connsiteY91" fmla="*/ 280595 h 369160"/>
              <a:gd name="connsiteX92" fmla="*/ 420033 w 1056351"/>
              <a:gd name="connsiteY92" fmla="*/ 271070 h 369160"/>
              <a:gd name="connsiteX93" fmla="*/ 410508 w 1056351"/>
              <a:gd name="connsiteY93" fmla="*/ 256782 h 369160"/>
              <a:gd name="connsiteX94" fmla="*/ 405746 w 1056351"/>
              <a:gd name="connsiteY94" fmla="*/ 249639 h 369160"/>
              <a:gd name="connsiteX95" fmla="*/ 398602 w 1056351"/>
              <a:gd name="connsiteY95" fmla="*/ 244876 h 369160"/>
              <a:gd name="connsiteX96" fmla="*/ 383415 w 1056351"/>
              <a:gd name="connsiteY96" fmla="*/ 249055 h 369160"/>
              <a:gd name="connsiteX97" fmla="*/ 374789 w 1056351"/>
              <a:gd name="connsiteY97" fmla="*/ 228207 h 369160"/>
              <a:gd name="connsiteX98" fmla="*/ 365264 w 1056351"/>
              <a:gd name="connsiteY98" fmla="*/ 223445 h 369160"/>
              <a:gd name="connsiteX99" fmla="*/ 355739 w 1056351"/>
              <a:gd name="connsiteY99" fmla="*/ 236118 h 369160"/>
              <a:gd name="connsiteX100" fmla="*/ 311528 w 1056351"/>
              <a:gd name="connsiteY100" fmla="*/ 226143 h 369160"/>
              <a:gd name="connsiteX101" fmla="*/ 231914 w 1056351"/>
              <a:gd name="connsiteY101" fmla="*/ 211539 h 369160"/>
              <a:gd name="connsiteX102" fmla="*/ 224771 w 1056351"/>
              <a:gd name="connsiteY102" fmla="*/ 213920 h 369160"/>
              <a:gd name="connsiteX103" fmla="*/ 167621 w 1056351"/>
              <a:gd name="connsiteY103" fmla="*/ 218682 h 369160"/>
              <a:gd name="connsiteX104" fmla="*/ 153333 w 1056351"/>
              <a:gd name="connsiteY104" fmla="*/ 223445 h 369160"/>
              <a:gd name="connsiteX105" fmla="*/ 146189 w 1056351"/>
              <a:gd name="connsiteY105" fmla="*/ 228207 h 369160"/>
              <a:gd name="connsiteX106" fmla="*/ 112852 w 1056351"/>
              <a:gd name="connsiteY106" fmla="*/ 230589 h 369160"/>
              <a:gd name="connsiteX107" fmla="*/ 103327 w 1056351"/>
              <a:gd name="connsiteY107" fmla="*/ 232970 h 369160"/>
              <a:gd name="connsiteX108" fmla="*/ 86658 w 1056351"/>
              <a:gd name="connsiteY108" fmla="*/ 230589 h 369160"/>
              <a:gd name="connsiteX109" fmla="*/ 60464 w 1056351"/>
              <a:gd name="connsiteY109" fmla="*/ 223445 h 369160"/>
              <a:gd name="connsiteX110" fmla="*/ 53321 w 1056351"/>
              <a:gd name="connsiteY110" fmla="*/ 218682 h 369160"/>
              <a:gd name="connsiteX111" fmla="*/ 20249 w 1056351"/>
              <a:gd name="connsiteY111" fmla="*/ 215719 h 369160"/>
              <a:gd name="connsiteX112" fmla="*/ 15169 w 1056351"/>
              <a:gd name="connsiteY112" fmla="*/ 196985 h 369160"/>
              <a:gd name="connsiteX113" fmla="*/ 565 w 1056351"/>
              <a:gd name="connsiteY113" fmla="*/ 184179 h 369160"/>
              <a:gd name="connsiteX114" fmla="*/ 115 w 1056351"/>
              <a:gd name="connsiteY114" fmla="*/ 154389 h 369160"/>
              <a:gd name="connsiteX115" fmla="*/ 18450 w 1056351"/>
              <a:gd name="connsiteY115" fmla="*/ 115257 h 369160"/>
              <a:gd name="connsiteX116" fmla="*/ 5195 w 1056351"/>
              <a:gd name="connsiteY116" fmla="*/ 100968 h 369160"/>
              <a:gd name="connsiteX117" fmla="*/ 8925 w 1056351"/>
              <a:gd name="connsiteY117" fmla="*/ 76839 h 369160"/>
              <a:gd name="connsiteX118" fmla="*/ 46177 w 1056351"/>
              <a:gd name="connsiteY118" fmla="*/ 47232 h 369160"/>
              <a:gd name="connsiteX119" fmla="*/ 62846 w 1056351"/>
              <a:gd name="connsiteY119" fmla="*/ 40089 h 369160"/>
              <a:gd name="connsiteX120" fmla="*/ 69989 w 1056351"/>
              <a:gd name="connsiteY120" fmla="*/ 35326 h 369160"/>
              <a:gd name="connsiteX121" fmla="*/ 67608 w 1056351"/>
              <a:gd name="connsiteY121" fmla="*/ 1989 h 369160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62846 w 1056351"/>
              <a:gd name="connsiteY119" fmla="*/ 45058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12206 w 1056351"/>
              <a:gd name="connsiteY118" fmla="*/ 55032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56619 w 1059649"/>
              <a:gd name="connsiteY110" fmla="*/ 223651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0544 w 1059649"/>
              <a:gd name="connsiteY99" fmla="*/ 258072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50544 w 1059649"/>
              <a:gd name="connsiteY98" fmla="*/ 258072 h 374129"/>
              <a:gd name="connsiteX99" fmla="*/ 292179 w 1059649"/>
              <a:gd name="connsiteY99" fmla="*/ 239605 h 374129"/>
              <a:gd name="connsiteX100" fmla="*/ 235212 w 1059649"/>
              <a:gd name="connsiteY100" fmla="*/ 216508 h 374129"/>
              <a:gd name="connsiteX101" fmla="*/ 228069 w 1059649"/>
              <a:gd name="connsiteY101" fmla="*/ 218889 h 374129"/>
              <a:gd name="connsiteX102" fmla="*/ 170919 w 1059649"/>
              <a:gd name="connsiteY102" fmla="*/ 223651 h 374129"/>
              <a:gd name="connsiteX103" fmla="*/ 156631 w 1059649"/>
              <a:gd name="connsiteY103" fmla="*/ 228414 h 374129"/>
              <a:gd name="connsiteX104" fmla="*/ 149487 w 1059649"/>
              <a:gd name="connsiteY104" fmla="*/ 233176 h 374129"/>
              <a:gd name="connsiteX105" fmla="*/ 116150 w 1059649"/>
              <a:gd name="connsiteY105" fmla="*/ 235558 h 374129"/>
              <a:gd name="connsiteX106" fmla="*/ 106625 w 1059649"/>
              <a:gd name="connsiteY106" fmla="*/ 237939 h 374129"/>
              <a:gd name="connsiteX107" fmla="*/ 89956 w 1059649"/>
              <a:gd name="connsiteY107" fmla="*/ 235558 h 374129"/>
              <a:gd name="connsiteX108" fmla="*/ 63762 w 1059649"/>
              <a:gd name="connsiteY108" fmla="*/ 242569 h 374129"/>
              <a:gd name="connsiteX109" fmla="*/ 45295 w 1059649"/>
              <a:gd name="connsiteY109" fmla="*/ 240637 h 374129"/>
              <a:gd name="connsiteX110" fmla="*/ 23547 w 1059649"/>
              <a:gd name="connsiteY110" fmla="*/ 220688 h 374129"/>
              <a:gd name="connsiteX111" fmla="*/ 18467 w 1059649"/>
              <a:gd name="connsiteY111" fmla="*/ 201954 h 374129"/>
              <a:gd name="connsiteX112" fmla="*/ 3863 w 1059649"/>
              <a:gd name="connsiteY112" fmla="*/ 189148 h 374129"/>
              <a:gd name="connsiteX113" fmla="*/ 3413 w 1059649"/>
              <a:gd name="connsiteY113" fmla="*/ 159358 h 374129"/>
              <a:gd name="connsiteX114" fmla="*/ 21748 w 1059649"/>
              <a:gd name="connsiteY114" fmla="*/ 120226 h 374129"/>
              <a:gd name="connsiteX115" fmla="*/ 0 w 1059649"/>
              <a:gd name="connsiteY115" fmla="*/ 120092 h 374129"/>
              <a:gd name="connsiteX116" fmla="*/ 12223 w 1059649"/>
              <a:gd name="connsiteY116" fmla="*/ 81808 h 374129"/>
              <a:gd name="connsiteX117" fmla="*/ 15504 w 1059649"/>
              <a:gd name="connsiteY117" fmla="*/ 55032 h 374129"/>
              <a:gd name="connsiteX118" fmla="*/ 23680 w 1059649"/>
              <a:gd name="connsiteY118" fmla="*/ 25242 h 374129"/>
              <a:gd name="connsiteX119" fmla="*/ 42147 w 1059649"/>
              <a:gd name="connsiteY119" fmla="*/ 3493 h 374129"/>
              <a:gd name="connsiteX120" fmla="*/ 70906 w 1059649"/>
              <a:gd name="connsiteY12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0393 w 1059649"/>
              <a:gd name="connsiteY95" fmla="*/ 280986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6055 w 1059649"/>
              <a:gd name="connsiteY95" fmla="*/ 297972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16055 w 1059649"/>
              <a:gd name="connsiteY94" fmla="*/ 297972 h 374129"/>
              <a:gd name="connsiteX95" fmla="*/ 378221 w 1059649"/>
              <a:gd name="connsiteY95" fmla="*/ 276672 h 374129"/>
              <a:gd name="connsiteX96" fmla="*/ 350544 w 1059649"/>
              <a:gd name="connsiteY96" fmla="*/ 258072 h 374129"/>
              <a:gd name="connsiteX97" fmla="*/ 292179 w 1059649"/>
              <a:gd name="connsiteY97" fmla="*/ 239605 h 374129"/>
              <a:gd name="connsiteX98" fmla="*/ 235212 w 1059649"/>
              <a:gd name="connsiteY98" fmla="*/ 216508 h 374129"/>
              <a:gd name="connsiteX99" fmla="*/ 228069 w 1059649"/>
              <a:gd name="connsiteY99" fmla="*/ 218889 h 374129"/>
              <a:gd name="connsiteX100" fmla="*/ 170919 w 1059649"/>
              <a:gd name="connsiteY100" fmla="*/ 223651 h 374129"/>
              <a:gd name="connsiteX101" fmla="*/ 156631 w 1059649"/>
              <a:gd name="connsiteY101" fmla="*/ 228414 h 374129"/>
              <a:gd name="connsiteX102" fmla="*/ 149487 w 1059649"/>
              <a:gd name="connsiteY102" fmla="*/ 233176 h 374129"/>
              <a:gd name="connsiteX103" fmla="*/ 116150 w 1059649"/>
              <a:gd name="connsiteY103" fmla="*/ 235558 h 374129"/>
              <a:gd name="connsiteX104" fmla="*/ 106625 w 1059649"/>
              <a:gd name="connsiteY104" fmla="*/ 237939 h 374129"/>
              <a:gd name="connsiteX105" fmla="*/ 89956 w 1059649"/>
              <a:gd name="connsiteY105" fmla="*/ 235558 h 374129"/>
              <a:gd name="connsiteX106" fmla="*/ 63762 w 1059649"/>
              <a:gd name="connsiteY106" fmla="*/ 242569 h 374129"/>
              <a:gd name="connsiteX107" fmla="*/ 45295 w 1059649"/>
              <a:gd name="connsiteY107" fmla="*/ 240637 h 374129"/>
              <a:gd name="connsiteX108" fmla="*/ 23547 w 1059649"/>
              <a:gd name="connsiteY108" fmla="*/ 220688 h 374129"/>
              <a:gd name="connsiteX109" fmla="*/ 18467 w 1059649"/>
              <a:gd name="connsiteY109" fmla="*/ 201954 h 374129"/>
              <a:gd name="connsiteX110" fmla="*/ 3863 w 1059649"/>
              <a:gd name="connsiteY110" fmla="*/ 189148 h 374129"/>
              <a:gd name="connsiteX111" fmla="*/ 3413 w 1059649"/>
              <a:gd name="connsiteY111" fmla="*/ 159358 h 374129"/>
              <a:gd name="connsiteX112" fmla="*/ 21748 w 1059649"/>
              <a:gd name="connsiteY112" fmla="*/ 120226 h 374129"/>
              <a:gd name="connsiteX113" fmla="*/ 0 w 1059649"/>
              <a:gd name="connsiteY113" fmla="*/ 120092 h 374129"/>
              <a:gd name="connsiteX114" fmla="*/ 12223 w 1059649"/>
              <a:gd name="connsiteY114" fmla="*/ 81808 h 374129"/>
              <a:gd name="connsiteX115" fmla="*/ 15504 w 1059649"/>
              <a:gd name="connsiteY115" fmla="*/ 55032 h 374129"/>
              <a:gd name="connsiteX116" fmla="*/ 23680 w 1059649"/>
              <a:gd name="connsiteY116" fmla="*/ 25242 h 374129"/>
              <a:gd name="connsiteX117" fmla="*/ 42147 w 1059649"/>
              <a:gd name="connsiteY117" fmla="*/ 3493 h 374129"/>
              <a:gd name="connsiteX118" fmla="*/ 70906 w 1059649"/>
              <a:gd name="connsiteY11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6055 w 1059649"/>
              <a:gd name="connsiteY93" fmla="*/ 297972 h 374129"/>
              <a:gd name="connsiteX94" fmla="*/ 378221 w 1059649"/>
              <a:gd name="connsiteY94" fmla="*/ 276672 h 374129"/>
              <a:gd name="connsiteX95" fmla="*/ 350544 w 1059649"/>
              <a:gd name="connsiteY95" fmla="*/ 258072 h 374129"/>
              <a:gd name="connsiteX96" fmla="*/ 292179 w 1059649"/>
              <a:gd name="connsiteY96" fmla="*/ 239605 h 374129"/>
              <a:gd name="connsiteX97" fmla="*/ 235212 w 1059649"/>
              <a:gd name="connsiteY97" fmla="*/ 216508 h 374129"/>
              <a:gd name="connsiteX98" fmla="*/ 228069 w 1059649"/>
              <a:gd name="connsiteY98" fmla="*/ 218889 h 374129"/>
              <a:gd name="connsiteX99" fmla="*/ 170919 w 1059649"/>
              <a:gd name="connsiteY99" fmla="*/ 223651 h 374129"/>
              <a:gd name="connsiteX100" fmla="*/ 156631 w 1059649"/>
              <a:gd name="connsiteY100" fmla="*/ 228414 h 374129"/>
              <a:gd name="connsiteX101" fmla="*/ 149487 w 1059649"/>
              <a:gd name="connsiteY101" fmla="*/ 233176 h 374129"/>
              <a:gd name="connsiteX102" fmla="*/ 116150 w 1059649"/>
              <a:gd name="connsiteY102" fmla="*/ 235558 h 374129"/>
              <a:gd name="connsiteX103" fmla="*/ 106625 w 1059649"/>
              <a:gd name="connsiteY103" fmla="*/ 237939 h 374129"/>
              <a:gd name="connsiteX104" fmla="*/ 89956 w 1059649"/>
              <a:gd name="connsiteY104" fmla="*/ 235558 h 374129"/>
              <a:gd name="connsiteX105" fmla="*/ 63762 w 1059649"/>
              <a:gd name="connsiteY105" fmla="*/ 242569 h 374129"/>
              <a:gd name="connsiteX106" fmla="*/ 45295 w 1059649"/>
              <a:gd name="connsiteY106" fmla="*/ 240637 h 374129"/>
              <a:gd name="connsiteX107" fmla="*/ 23547 w 1059649"/>
              <a:gd name="connsiteY107" fmla="*/ 220688 h 374129"/>
              <a:gd name="connsiteX108" fmla="*/ 18467 w 1059649"/>
              <a:gd name="connsiteY108" fmla="*/ 201954 h 374129"/>
              <a:gd name="connsiteX109" fmla="*/ 3863 w 1059649"/>
              <a:gd name="connsiteY109" fmla="*/ 189148 h 374129"/>
              <a:gd name="connsiteX110" fmla="*/ 3413 w 1059649"/>
              <a:gd name="connsiteY110" fmla="*/ 159358 h 374129"/>
              <a:gd name="connsiteX111" fmla="*/ 21748 w 1059649"/>
              <a:gd name="connsiteY111" fmla="*/ 120226 h 374129"/>
              <a:gd name="connsiteX112" fmla="*/ 0 w 1059649"/>
              <a:gd name="connsiteY112" fmla="*/ 120092 h 374129"/>
              <a:gd name="connsiteX113" fmla="*/ 12223 w 1059649"/>
              <a:gd name="connsiteY113" fmla="*/ 81808 h 374129"/>
              <a:gd name="connsiteX114" fmla="*/ 15504 w 1059649"/>
              <a:gd name="connsiteY114" fmla="*/ 55032 h 374129"/>
              <a:gd name="connsiteX115" fmla="*/ 23680 w 1059649"/>
              <a:gd name="connsiteY115" fmla="*/ 25242 h 374129"/>
              <a:gd name="connsiteX116" fmla="*/ 42147 w 1059649"/>
              <a:gd name="connsiteY116" fmla="*/ 3493 h 374129"/>
              <a:gd name="connsiteX117" fmla="*/ 70906 w 1059649"/>
              <a:gd name="connsiteY11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16055 w 1059649"/>
              <a:gd name="connsiteY92" fmla="*/ 297972 h 374129"/>
              <a:gd name="connsiteX93" fmla="*/ 378221 w 1059649"/>
              <a:gd name="connsiteY93" fmla="*/ 276672 h 374129"/>
              <a:gd name="connsiteX94" fmla="*/ 350544 w 1059649"/>
              <a:gd name="connsiteY94" fmla="*/ 258072 h 374129"/>
              <a:gd name="connsiteX95" fmla="*/ 292179 w 1059649"/>
              <a:gd name="connsiteY95" fmla="*/ 239605 h 374129"/>
              <a:gd name="connsiteX96" fmla="*/ 235212 w 1059649"/>
              <a:gd name="connsiteY96" fmla="*/ 216508 h 374129"/>
              <a:gd name="connsiteX97" fmla="*/ 228069 w 1059649"/>
              <a:gd name="connsiteY97" fmla="*/ 218889 h 374129"/>
              <a:gd name="connsiteX98" fmla="*/ 170919 w 1059649"/>
              <a:gd name="connsiteY98" fmla="*/ 223651 h 374129"/>
              <a:gd name="connsiteX99" fmla="*/ 156631 w 1059649"/>
              <a:gd name="connsiteY99" fmla="*/ 228414 h 374129"/>
              <a:gd name="connsiteX100" fmla="*/ 149487 w 1059649"/>
              <a:gd name="connsiteY100" fmla="*/ 233176 h 374129"/>
              <a:gd name="connsiteX101" fmla="*/ 116150 w 1059649"/>
              <a:gd name="connsiteY101" fmla="*/ 235558 h 374129"/>
              <a:gd name="connsiteX102" fmla="*/ 106625 w 1059649"/>
              <a:gd name="connsiteY102" fmla="*/ 237939 h 374129"/>
              <a:gd name="connsiteX103" fmla="*/ 89956 w 1059649"/>
              <a:gd name="connsiteY103" fmla="*/ 235558 h 374129"/>
              <a:gd name="connsiteX104" fmla="*/ 63762 w 1059649"/>
              <a:gd name="connsiteY104" fmla="*/ 242569 h 374129"/>
              <a:gd name="connsiteX105" fmla="*/ 45295 w 1059649"/>
              <a:gd name="connsiteY105" fmla="*/ 240637 h 374129"/>
              <a:gd name="connsiteX106" fmla="*/ 23547 w 1059649"/>
              <a:gd name="connsiteY106" fmla="*/ 220688 h 374129"/>
              <a:gd name="connsiteX107" fmla="*/ 18467 w 1059649"/>
              <a:gd name="connsiteY107" fmla="*/ 201954 h 374129"/>
              <a:gd name="connsiteX108" fmla="*/ 3863 w 1059649"/>
              <a:gd name="connsiteY108" fmla="*/ 189148 h 374129"/>
              <a:gd name="connsiteX109" fmla="*/ 3413 w 1059649"/>
              <a:gd name="connsiteY109" fmla="*/ 159358 h 374129"/>
              <a:gd name="connsiteX110" fmla="*/ 21748 w 1059649"/>
              <a:gd name="connsiteY110" fmla="*/ 120226 h 374129"/>
              <a:gd name="connsiteX111" fmla="*/ 0 w 1059649"/>
              <a:gd name="connsiteY111" fmla="*/ 120092 h 374129"/>
              <a:gd name="connsiteX112" fmla="*/ 12223 w 1059649"/>
              <a:gd name="connsiteY112" fmla="*/ 81808 h 374129"/>
              <a:gd name="connsiteX113" fmla="*/ 15504 w 1059649"/>
              <a:gd name="connsiteY113" fmla="*/ 55032 h 374129"/>
              <a:gd name="connsiteX114" fmla="*/ 23680 w 1059649"/>
              <a:gd name="connsiteY114" fmla="*/ 25242 h 374129"/>
              <a:gd name="connsiteX115" fmla="*/ 42147 w 1059649"/>
              <a:gd name="connsiteY115" fmla="*/ 3493 h 374129"/>
              <a:gd name="connsiteX116" fmla="*/ 70906 w 1059649"/>
              <a:gd name="connsiteY11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816687 w 1059649"/>
              <a:gd name="connsiteY27" fmla="*/ 117210 h 374129"/>
              <a:gd name="connsiteX28" fmla="*/ 854337 w 1059649"/>
              <a:gd name="connsiteY28" fmla="*/ 140308 h 374129"/>
              <a:gd name="connsiteX29" fmla="*/ 868625 w 1059649"/>
              <a:gd name="connsiteY29" fmla="*/ 135545 h 374129"/>
              <a:gd name="connsiteX30" fmla="*/ 871006 w 1059649"/>
              <a:gd name="connsiteY30" fmla="*/ 114246 h 374129"/>
              <a:gd name="connsiteX31" fmla="*/ 882912 w 1059649"/>
              <a:gd name="connsiteY31" fmla="*/ 116495 h 374129"/>
              <a:gd name="connsiteX32" fmla="*/ 887675 w 1059649"/>
              <a:gd name="connsiteY32" fmla="*/ 106970 h 374129"/>
              <a:gd name="connsiteX33" fmla="*/ 897200 w 1059649"/>
              <a:gd name="connsiteY33" fmla="*/ 104589 h 374129"/>
              <a:gd name="connsiteX34" fmla="*/ 904344 w 1059649"/>
              <a:gd name="connsiteY34" fmla="*/ 99826 h 374129"/>
              <a:gd name="connsiteX35" fmla="*/ 911487 w 1059649"/>
              <a:gd name="connsiteY35" fmla="*/ 102208 h 374129"/>
              <a:gd name="connsiteX36" fmla="*/ 921012 w 1059649"/>
              <a:gd name="connsiteY36" fmla="*/ 104589 h 374129"/>
              <a:gd name="connsiteX37" fmla="*/ 935300 w 1059649"/>
              <a:gd name="connsiteY37" fmla="*/ 109351 h 374129"/>
              <a:gd name="connsiteX38" fmla="*/ 949587 w 1059649"/>
              <a:gd name="connsiteY38" fmla="*/ 116495 h 374129"/>
              <a:gd name="connsiteX39" fmla="*/ 956731 w 1059649"/>
              <a:gd name="connsiteY39" fmla="*/ 123639 h 374129"/>
              <a:gd name="connsiteX40" fmla="*/ 968637 w 1059649"/>
              <a:gd name="connsiteY40" fmla="*/ 126020 h 374129"/>
              <a:gd name="connsiteX41" fmla="*/ 982925 w 1059649"/>
              <a:gd name="connsiteY41" fmla="*/ 130783 h 374129"/>
              <a:gd name="connsiteX42" fmla="*/ 990069 w 1059649"/>
              <a:gd name="connsiteY42" fmla="*/ 133164 h 374129"/>
              <a:gd name="connsiteX43" fmla="*/ 997212 w 1059649"/>
              <a:gd name="connsiteY43" fmla="*/ 135545 h 374129"/>
              <a:gd name="connsiteX44" fmla="*/ 1004356 w 1059649"/>
              <a:gd name="connsiteY44" fmla="*/ 137926 h 374129"/>
              <a:gd name="connsiteX45" fmla="*/ 1011500 w 1059649"/>
              <a:gd name="connsiteY45" fmla="*/ 142689 h 374129"/>
              <a:gd name="connsiteX46" fmla="*/ 1025787 w 1059649"/>
              <a:gd name="connsiteY46" fmla="*/ 147451 h 374129"/>
              <a:gd name="connsiteX47" fmla="*/ 1032931 w 1059649"/>
              <a:gd name="connsiteY47" fmla="*/ 152214 h 374129"/>
              <a:gd name="connsiteX48" fmla="*/ 1040075 w 1059649"/>
              <a:gd name="connsiteY48" fmla="*/ 154595 h 374129"/>
              <a:gd name="connsiteX49" fmla="*/ 1047219 w 1059649"/>
              <a:gd name="connsiteY49" fmla="*/ 168883 h 374129"/>
              <a:gd name="connsiteX50" fmla="*/ 1054362 w 1059649"/>
              <a:gd name="connsiteY50" fmla="*/ 176026 h 374129"/>
              <a:gd name="connsiteX51" fmla="*/ 1056744 w 1059649"/>
              <a:gd name="connsiteY51" fmla="*/ 206983 h 374129"/>
              <a:gd name="connsiteX52" fmla="*/ 1049600 w 1059649"/>
              <a:gd name="connsiteY52" fmla="*/ 211745 h 374129"/>
              <a:gd name="connsiteX53" fmla="*/ 1042456 w 1059649"/>
              <a:gd name="connsiteY53" fmla="*/ 218889 h 374129"/>
              <a:gd name="connsiteX54" fmla="*/ 1028169 w 1059649"/>
              <a:gd name="connsiteY54" fmla="*/ 228414 h 374129"/>
              <a:gd name="connsiteX55" fmla="*/ 1011500 w 1059649"/>
              <a:gd name="connsiteY55" fmla="*/ 245083 h 374129"/>
              <a:gd name="connsiteX56" fmla="*/ 1004356 w 1059649"/>
              <a:gd name="connsiteY56" fmla="*/ 249845 h 374129"/>
              <a:gd name="connsiteX57" fmla="*/ 990069 w 1059649"/>
              <a:gd name="connsiteY57" fmla="*/ 278420 h 374129"/>
              <a:gd name="connsiteX58" fmla="*/ 982925 w 1059649"/>
              <a:gd name="connsiteY58" fmla="*/ 283183 h 374129"/>
              <a:gd name="connsiteX59" fmla="*/ 975781 w 1059649"/>
              <a:gd name="connsiteY59" fmla="*/ 297470 h 374129"/>
              <a:gd name="connsiteX60" fmla="*/ 968637 w 1059649"/>
              <a:gd name="connsiteY60" fmla="*/ 302233 h 374129"/>
              <a:gd name="connsiteX61" fmla="*/ 959112 w 1059649"/>
              <a:gd name="connsiteY61" fmla="*/ 316520 h 374129"/>
              <a:gd name="connsiteX62" fmla="*/ 944825 w 1059649"/>
              <a:gd name="connsiteY62" fmla="*/ 326045 h 374129"/>
              <a:gd name="connsiteX63" fmla="*/ 940062 w 1059649"/>
              <a:gd name="connsiteY63" fmla="*/ 333189 h 374129"/>
              <a:gd name="connsiteX64" fmla="*/ 925775 w 1059649"/>
              <a:gd name="connsiteY64" fmla="*/ 345095 h 374129"/>
              <a:gd name="connsiteX65" fmla="*/ 918631 w 1059649"/>
              <a:gd name="connsiteY65" fmla="*/ 347476 h 374129"/>
              <a:gd name="connsiteX66" fmla="*/ 901962 w 1059649"/>
              <a:gd name="connsiteY66" fmla="*/ 366526 h 374129"/>
              <a:gd name="connsiteX67" fmla="*/ 897200 w 1059649"/>
              <a:gd name="connsiteY67" fmla="*/ 373670 h 374129"/>
              <a:gd name="connsiteX68" fmla="*/ 832906 w 1059649"/>
              <a:gd name="connsiteY68" fmla="*/ 371289 h 374129"/>
              <a:gd name="connsiteX69" fmla="*/ 825762 w 1059649"/>
              <a:gd name="connsiteY69" fmla="*/ 368908 h 374129"/>
              <a:gd name="connsiteX70" fmla="*/ 804331 w 1059649"/>
              <a:gd name="connsiteY70" fmla="*/ 366526 h 374129"/>
              <a:gd name="connsiteX71" fmla="*/ 778137 w 1059649"/>
              <a:gd name="connsiteY71" fmla="*/ 361764 h 374129"/>
              <a:gd name="connsiteX72" fmla="*/ 709081 w 1059649"/>
              <a:gd name="connsiteY72" fmla="*/ 366526 h 374129"/>
              <a:gd name="connsiteX73" fmla="*/ 687650 w 1059649"/>
              <a:gd name="connsiteY73" fmla="*/ 364145 h 374129"/>
              <a:gd name="connsiteX74" fmla="*/ 670981 w 1059649"/>
              <a:gd name="connsiteY74" fmla="*/ 357001 h 374129"/>
              <a:gd name="connsiteX75" fmla="*/ 661456 w 1059649"/>
              <a:gd name="connsiteY75" fmla="*/ 354620 h 374129"/>
              <a:gd name="connsiteX76" fmla="*/ 654312 w 1059649"/>
              <a:gd name="connsiteY76" fmla="*/ 352239 h 374129"/>
              <a:gd name="connsiteX77" fmla="*/ 644787 w 1059649"/>
              <a:gd name="connsiteY77" fmla="*/ 349858 h 374129"/>
              <a:gd name="connsiteX78" fmla="*/ 637644 w 1059649"/>
              <a:gd name="connsiteY78" fmla="*/ 347476 h 374129"/>
              <a:gd name="connsiteX79" fmla="*/ 606687 w 1059649"/>
              <a:gd name="connsiteY79" fmla="*/ 342714 h 374129"/>
              <a:gd name="connsiteX80" fmla="*/ 573350 w 1059649"/>
              <a:gd name="connsiteY80" fmla="*/ 345095 h 374129"/>
              <a:gd name="connsiteX81" fmla="*/ 551919 w 1059649"/>
              <a:gd name="connsiteY81" fmla="*/ 340333 h 374129"/>
              <a:gd name="connsiteX82" fmla="*/ 542394 w 1059649"/>
              <a:gd name="connsiteY82" fmla="*/ 337951 h 374129"/>
              <a:gd name="connsiteX83" fmla="*/ 528106 w 1059649"/>
              <a:gd name="connsiteY83" fmla="*/ 333189 h 374129"/>
              <a:gd name="connsiteX84" fmla="*/ 506675 w 1059649"/>
              <a:gd name="connsiteY84" fmla="*/ 323664 h 374129"/>
              <a:gd name="connsiteX85" fmla="*/ 499531 w 1059649"/>
              <a:gd name="connsiteY85" fmla="*/ 321283 h 374129"/>
              <a:gd name="connsiteX86" fmla="*/ 475719 w 1059649"/>
              <a:gd name="connsiteY86" fmla="*/ 306995 h 374129"/>
              <a:gd name="connsiteX87" fmla="*/ 468575 w 1059649"/>
              <a:gd name="connsiteY87" fmla="*/ 304614 h 374129"/>
              <a:gd name="connsiteX88" fmla="*/ 459050 w 1059649"/>
              <a:gd name="connsiteY88" fmla="*/ 297470 h 374129"/>
              <a:gd name="connsiteX89" fmla="*/ 444762 w 1059649"/>
              <a:gd name="connsiteY89" fmla="*/ 292708 h 374129"/>
              <a:gd name="connsiteX90" fmla="*/ 437619 w 1059649"/>
              <a:gd name="connsiteY90" fmla="*/ 285564 h 374129"/>
              <a:gd name="connsiteX91" fmla="*/ 416055 w 1059649"/>
              <a:gd name="connsiteY91" fmla="*/ 297972 h 374129"/>
              <a:gd name="connsiteX92" fmla="*/ 378221 w 1059649"/>
              <a:gd name="connsiteY92" fmla="*/ 276672 h 374129"/>
              <a:gd name="connsiteX93" fmla="*/ 350544 w 1059649"/>
              <a:gd name="connsiteY93" fmla="*/ 258072 h 374129"/>
              <a:gd name="connsiteX94" fmla="*/ 292179 w 1059649"/>
              <a:gd name="connsiteY94" fmla="*/ 239605 h 374129"/>
              <a:gd name="connsiteX95" fmla="*/ 235212 w 1059649"/>
              <a:gd name="connsiteY95" fmla="*/ 216508 h 374129"/>
              <a:gd name="connsiteX96" fmla="*/ 228069 w 1059649"/>
              <a:gd name="connsiteY96" fmla="*/ 218889 h 374129"/>
              <a:gd name="connsiteX97" fmla="*/ 170919 w 1059649"/>
              <a:gd name="connsiteY97" fmla="*/ 223651 h 374129"/>
              <a:gd name="connsiteX98" fmla="*/ 156631 w 1059649"/>
              <a:gd name="connsiteY98" fmla="*/ 228414 h 374129"/>
              <a:gd name="connsiteX99" fmla="*/ 149487 w 1059649"/>
              <a:gd name="connsiteY99" fmla="*/ 233176 h 374129"/>
              <a:gd name="connsiteX100" fmla="*/ 116150 w 1059649"/>
              <a:gd name="connsiteY100" fmla="*/ 235558 h 374129"/>
              <a:gd name="connsiteX101" fmla="*/ 106625 w 1059649"/>
              <a:gd name="connsiteY101" fmla="*/ 237939 h 374129"/>
              <a:gd name="connsiteX102" fmla="*/ 89956 w 1059649"/>
              <a:gd name="connsiteY102" fmla="*/ 235558 h 374129"/>
              <a:gd name="connsiteX103" fmla="*/ 63762 w 1059649"/>
              <a:gd name="connsiteY103" fmla="*/ 242569 h 374129"/>
              <a:gd name="connsiteX104" fmla="*/ 45295 w 1059649"/>
              <a:gd name="connsiteY104" fmla="*/ 240637 h 374129"/>
              <a:gd name="connsiteX105" fmla="*/ 23547 w 1059649"/>
              <a:gd name="connsiteY105" fmla="*/ 220688 h 374129"/>
              <a:gd name="connsiteX106" fmla="*/ 18467 w 1059649"/>
              <a:gd name="connsiteY106" fmla="*/ 201954 h 374129"/>
              <a:gd name="connsiteX107" fmla="*/ 3863 w 1059649"/>
              <a:gd name="connsiteY107" fmla="*/ 189148 h 374129"/>
              <a:gd name="connsiteX108" fmla="*/ 3413 w 1059649"/>
              <a:gd name="connsiteY108" fmla="*/ 159358 h 374129"/>
              <a:gd name="connsiteX109" fmla="*/ 21748 w 1059649"/>
              <a:gd name="connsiteY109" fmla="*/ 120226 h 374129"/>
              <a:gd name="connsiteX110" fmla="*/ 0 w 1059649"/>
              <a:gd name="connsiteY110" fmla="*/ 120092 h 374129"/>
              <a:gd name="connsiteX111" fmla="*/ 12223 w 1059649"/>
              <a:gd name="connsiteY111" fmla="*/ 81808 h 374129"/>
              <a:gd name="connsiteX112" fmla="*/ 15504 w 1059649"/>
              <a:gd name="connsiteY112" fmla="*/ 55032 h 374129"/>
              <a:gd name="connsiteX113" fmla="*/ 23680 w 1059649"/>
              <a:gd name="connsiteY113" fmla="*/ 25242 h 374129"/>
              <a:gd name="connsiteX114" fmla="*/ 42147 w 1059649"/>
              <a:gd name="connsiteY114" fmla="*/ 3493 h 374129"/>
              <a:gd name="connsiteX115" fmla="*/ 70906 w 1059649"/>
              <a:gd name="connsiteY115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709981 w 1059649"/>
              <a:gd name="connsiteY25" fmla="*/ 113929 h 374129"/>
              <a:gd name="connsiteX26" fmla="*/ 816687 w 1059649"/>
              <a:gd name="connsiteY26" fmla="*/ 117210 h 374129"/>
              <a:gd name="connsiteX27" fmla="*/ 854337 w 1059649"/>
              <a:gd name="connsiteY27" fmla="*/ 140308 h 374129"/>
              <a:gd name="connsiteX28" fmla="*/ 868625 w 1059649"/>
              <a:gd name="connsiteY28" fmla="*/ 135545 h 374129"/>
              <a:gd name="connsiteX29" fmla="*/ 871006 w 1059649"/>
              <a:gd name="connsiteY29" fmla="*/ 114246 h 374129"/>
              <a:gd name="connsiteX30" fmla="*/ 882912 w 1059649"/>
              <a:gd name="connsiteY30" fmla="*/ 116495 h 374129"/>
              <a:gd name="connsiteX31" fmla="*/ 887675 w 1059649"/>
              <a:gd name="connsiteY31" fmla="*/ 106970 h 374129"/>
              <a:gd name="connsiteX32" fmla="*/ 897200 w 1059649"/>
              <a:gd name="connsiteY32" fmla="*/ 104589 h 374129"/>
              <a:gd name="connsiteX33" fmla="*/ 904344 w 1059649"/>
              <a:gd name="connsiteY33" fmla="*/ 99826 h 374129"/>
              <a:gd name="connsiteX34" fmla="*/ 911487 w 1059649"/>
              <a:gd name="connsiteY34" fmla="*/ 102208 h 374129"/>
              <a:gd name="connsiteX35" fmla="*/ 921012 w 1059649"/>
              <a:gd name="connsiteY35" fmla="*/ 104589 h 374129"/>
              <a:gd name="connsiteX36" fmla="*/ 935300 w 1059649"/>
              <a:gd name="connsiteY36" fmla="*/ 109351 h 374129"/>
              <a:gd name="connsiteX37" fmla="*/ 949587 w 1059649"/>
              <a:gd name="connsiteY37" fmla="*/ 116495 h 374129"/>
              <a:gd name="connsiteX38" fmla="*/ 956731 w 1059649"/>
              <a:gd name="connsiteY38" fmla="*/ 123639 h 374129"/>
              <a:gd name="connsiteX39" fmla="*/ 968637 w 1059649"/>
              <a:gd name="connsiteY39" fmla="*/ 126020 h 374129"/>
              <a:gd name="connsiteX40" fmla="*/ 982925 w 1059649"/>
              <a:gd name="connsiteY40" fmla="*/ 130783 h 374129"/>
              <a:gd name="connsiteX41" fmla="*/ 990069 w 1059649"/>
              <a:gd name="connsiteY41" fmla="*/ 133164 h 374129"/>
              <a:gd name="connsiteX42" fmla="*/ 997212 w 1059649"/>
              <a:gd name="connsiteY42" fmla="*/ 135545 h 374129"/>
              <a:gd name="connsiteX43" fmla="*/ 1004356 w 1059649"/>
              <a:gd name="connsiteY43" fmla="*/ 137926 h 374129"/>
              <a:gd name="connsiteX44" fmla="*/ 1011500 w 1059649"/>
              <a:gd name="connsiteY44" fmla="*/ 142689 h 374129"/>
              <a:gd name="connsiteX45" fmla="*/ 1025787 w 1059649"/>
              <a:gd name="connsiteY45" fmla="*/ 147451 h 374129"/>
              <a:gd name="connsiteX46" fmla="*/ 1032931 w 1059649"/>
              <a:gd name="connsiteY46" fmla="*/ 152214 h 374129"/>
              <a:gd name="connsiteX47" fmla="*/ 1040075 w 1059649"/>
              <a:gd name="connsiteY47" fmla="*/ 154595 h 374129"/>
              <a:gd name="connsiteX48" fmla="*/ 1047219 w 1059649"/>
              <a:gd name="connsiteY48" fmla="*/ 168883 h 374129"/>
              <a:gd name="connsiteX49" fmla="*/ 1054362 w 1059649"/>
              <a:gd name="connsiteY49" fmla="*/ 176026 h 374129"/>
              <a:gd name="connsiteX50" fmla="*/ 1056744 w 1059649"/>
              <a:gd name="connsiteY50" fmla="*/ 206983 h 374129"/>
              <a:gd name="connsiteX51" fmla="*/ 1049600 w 1059649"/>
              <a:gd name="connsiteY51" fmla="*/ 211745 h 374129"/>
              <a:gd name="connsiteX52" fmla="*/ 1042456 w 1059649"/>
              <a:gd name="connsiteY52" fmla="*/ 218889 h 374129"/>
              <a:gd name="connsiteX53" fmla="*/ 1028169 w 1059649"/>
              <a:gd name="connsiteY53" fmla="*/ 228414 h 374129"/>
              <a:gd name="connsiteX54" fmla="*/ 1011500 w 1059649"/>
              <a:gd name="connsiteY54" fmla="*/ 245083 h 374129"/>
              <a:gd name="connsiteX55" fmla="*/ 1004356 w 1059649"/>
              <a:gd name="connsiteY55" fmla="*/ 249845 h 374129"/>
              <a:gd name="connsiteX56" fmla="*/ 990069 w 1059649"/>
              <a:gd name="connsiteY56" fmla="*/ 278420 h 374129"/>
              <a:gd name="connsiteX57" fmla="*/ 982925 w 1059649"/>
              <a:gd name="connsiteY57" fmla="*/ 283183 h 374129"/>
              <a:gd name="connsiteX58" fmla="*/ 975781 w 1059649"/>
              <a:gd name="connsiteY58" fmla="*/ 297470 h 374129"/>
              <a:gd name="connsiteX59" fmla="*/ 968637 w 1059649"/>
              <a:gd name="connsiteY59" fmla="*/ 302233 h 374129"/>
              <a:gd name="connsiteX60" fmla="*/ 959112 w 1059649"/>
              <a:gd name="connsiteY60" fmla="*/ 316520 h 374129"/>
              <a:gd name="connsiteX61" fmla="*/ 944825 w 1059649"/>
              <a:gd name="connsiteY61" fmla="*/ 326045 h 374129"/>
              <a:gd name="connsiteX62" fmla="*/ 940062 w 1059649"/>
              <a:gd name="connsiteY62" fmla="*/ 333189 h 374129"/>
              <a:gd name="connsiteX63" fmla="*/ 925775 w 1059649"/>
              <a:gd name="connsiteY63" fmla="*/ 345095 h 374129"/>
              <a:gd name="connsiteX64" fmla="*/ 918631 w 1059649"/>
              <a:gd name="connsiteY64" fmla="*/ 347476 h 374129"/>
              <a:gd name="connsiteX65" fmla="*/ 901962 w 1059649"/>
              <a:gd name="connsiteY65" fmla="*/ 366526 h 374129"/>
              <a:gd name="connsiteX66" fmla="*/ 897200 w 1059649"/>
              <a:gd name="connsiteY66" fmla="*/ 373670 h 374129"/>
              <a:gd name="connsiteX67" fmla="*/ 832906 w 1059649"/>
              <a:gd name="connsiteY67" fmla="*/ 371289 h 374129"/>
              <a:gd name="connsiteX68" fmla="*/ 825762 w 1059649"/>
              <a:gd name="connsiteY68" fmla="*/ 368908 h 374129"/>
              <a:gd name="connsiteX69" fmla="*/ 804331 w 1059649"/>
              <a:gd name="connsiteY69" fmla="*/ 366526 h 374129"/>
              <a:gd name="connsiteX70" fmla="*/ 778137 w 1059649"/>
              <a:gd name="connsiteY70" fmla="*/ 361764 h 374129"/>
              <a:gd name="connsiteX71" fmla="*/ 709081 w 1059649"/>
              <a:gd name="connsiteY71" fmla="*/ 366526 h 374129"/>
              <a:gd name="connsiteX72" fmla="*/ 687650 w 1059649"/>
              <a:gd name="connsiteY72" fmla="*/ 364145 h 374129"/>
              <a:gd name="connsiteX73" fmla="*/ 670981 w 1059649"/>
              <a:gd name="connsiteY73" fmla="*/ 357001 h 374129"/>
              <a:gd name="connsiteX74" fmla="*/ 661456 w 1059649"/>
              <a:gd name="connsiteY74" fmla="*/ 354620 h 374129"/>
              <a:gd name="connsiteX75" fmla="*/ 654312 w 1059649"/>
              <a:gd name="connsiteY75" fmla="*/ 352239 h 374129"/>
              <a:gd name="connsiteX76" fmla="*/ 644787 w 1059649"/>
              <a:gd name="connsiteY76" fmla="*/ 349858 h 374129"/>
              <a:gd name="connsiteX77" fmla="*/ 637644 w 1059649"/>
              <a:gd name="connsiteY77" fmla="*/ 347476 h 374129"/>
              <a:gd name="connsiteX78" fmla="*/ 606687 w 1059649"/>
              <a:gd name="connsiteY78" fmla="*/ 342714 h 374129"/>
              <a:gd name="connsiteX79" fmla="*/ 573350 w 1059649"/>
              <a:gd name="connsiteY79" fmla="*/ 345095 h 374129"/>
              <a:gd name="connsiteX80" fmla="*/ 551919 w 1059649"/>
              <a:gd name="connsiteY80" fmla="*/ 340333 h 374129"/>
              <a:gd name="connsiteX81" fmla="*/ 542394 w 1059649"/>
              <a:gd name="connsiteY81" fmla="*/ 337951 h 374129"/>
              <a:gd name="connsiteX82" fmla="*/ 528106 w 1059649"/>
              <a:gd name="connsiteY82" fmla="*/ 333189 h 374129"/>
              <a:gd name="connsiteX83" fmla="*/ 506675 w 1059649"/>
              <a:gd name="connsiteY83" fmla="*/ 323664 h 374129"/>
              <a:gd name="connsiteX84" fmla="*/ 499531 w 1059649"/>
              <a:gd name="connsiteY84" fmla="*/ 321283 h 374129"/>
              <a:gd name="connsiteX85" fmla="*/ 475719 w 1059649"/>
              <a:gd name="connsiteY85" fmla="*/ 306995 h 374129"/>
              <a:gd name="connsiteX86" fmla="*/ 468575 w 1059649"/>
              <a:gd name="connsiteY86" fmla="*/ 304614 h 374129"/>
              <a:gd name="connsiteX87" fmla="*/ 459050 w 1059649"/>
              <a:gd name="connsiteY87" fmla="*/ 297470 h 374129"/>
              <a:gd name="connsiteX88" fmla="*/ 444762 w 1059649"/>
              <a:gd name="connsiteY88" fmla="*/ 292708 h 374129"/>
              <a:gd name="connsiteX89" fmla="*/ 437619 w 1059649"/>
              <a:gd name="connsiteY89" fmla="*/ 285564 h 374129"/>
              <a:gd name="connsiteX90" fmla="*/ 416055 w 1059649"/>
              <a:gd name="connsiteY90" fmla="*/ 297972 h 374129"/>
              <a:gd name="connsiteX91" fmla="*/ 378221 w 1059649"/>
              <a:gd name="connsiteY91" fmla="*/ 276672 h 374129"/>
              <a:gd name="connsiteX92" fmla="*/ 350544 w 1059649"/>
              <a:gd name="connsiteY92" fmla="*/ 258072 h 374129"/>
              <a:gd name="connsiteX93" fmla="*/ 292179 w 1059649"/>
              <a:gd name="connsiteY93" fmla="*/ 239605 h 374129"/>
              <a:gd name="connsiteX94" fmla="*/ 235212 w 1059649"/>
              <a:gd name="connsiteY94" fmla="*/ 216508 h 374129"/>
              <a:gd name="connsiteX95" fmla="*/ 228069 w 1059649"/>
              <a:gd name="connsiteY95" fmla="*/ 218889 h 374129"/>
              <a:gd name="connsiteX96" fmla="*/ 170919 w 1059649"/>
              <a:gd name="connsiteY96" fmla="*/ 223651 h 374129"/>
              <a:gd name="connsiteX97" fmla="*/ 156631 w 1059649"/>
              <a:gd name="connsiteY97" fmla="*/ 228414 h 374129"/>
              <a:gd name="connsiteX98" fmla="*/ 149487 w 1059649"/>
              <a:gd name="connsiteY98" fmla="*/ 233176 h 374129"/>
              <a:gd name="connsiteX99" fmla="*/ 116150 w 1059649"/>
              <a:gd name="connsiteY99" fmla="*/ 235558 h 374129"/>
              <a:gd name="connsiteX100" fmla="*/ 106625 w 1059649"/>
              <a:gd name="connsiteY100" fmla="*/ 237939 h 374129"/>
              <a:gd name="connsiteX101" fmla="*/ 89956 w 1059649"/>
              <a:gd name="connsiteY101" fmla="*/ 235558 h 374129"/>
              <a:gd name="connsiteX102" fmla="*/ 63762 w 1059649"/>
              <a:gd name="connsiteY102" fmla="*/ 242569 h 374129"/>
              <a:gd name="connsiteX103" fmla="*/ 45295 w 1059649"/>
              <a:gd name="connsiteY103" fmla="*/ 240637 h 374129"/>
              <a:gd name="connsiteX104" fmla="*/ 23547 w 1059649"/>
              <a:gd name="connsiteY104" fmla="*/ 220688 h 374129"/>
              <a:gd name="connsiteX105" fmla="*/ 18467 w 1059649"/>
              <a:gd name="connsiteY105" fmla="*/ 201954 h 374129"/>
              <a:gd name="connsiteX106" fmla="*/ 3863 w 1059649"/>
              <a:gd name="connsiteY106" fmla="*/ 189148 h 374129"/>
              <a:gd name="connsiteX107" fmla="*/ 3413 w 1059649"/>
              <a:gd name="connsiteY107" fmla="*/ 159358 h 374129"/>
              <a:gd name="connsiteX108" fmla="*/ 21748 w 1059649"/>
              <a:gd name="connsiteY108" fmla="*/ 120226 h 374129"/>
              <a:gd name="connsiteX109" fmla="*/ 0 w 1059649"/>
              <a:gd name="connsiteY109" fmla="*/ 120092 h 374129"/>
              <a:gd name="connsiteX110" fmla="*/ 12223 w 1059649"/>
              <a:gd name="connsiteY110" fmla="*/ 81808 h 374129"/>
              <a:gd name="connsiteX111" fmla="*/ 15504 w 1059649"/>
              <a:gd name="connsiteY111" fmla="*/ 55032 h 374129"/>
              <a:gd name="connsiteX112" fmla="*/ 23680 w 1059649"/>
              <a:gd name="connsiteY112" fmla="*/ 25242 h 374129"/>
              <a:gd name="connsiteX113" fmla="*/ 42147 w 1059649"/>
              <a:gd name="connsiteY113" fmla="*/ 3493 h 374129"/>
              <a:gd name="connsiteX114" fmla="*/ 70906 w 1059649"/>
              <a:gd name="connsiteY114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1456 w 1059649"/>
              <a:gd name="connsiteY23" fmla="*/ 133164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14863 w 1059649"/>
              <a:gd name="connsiteY22" fmla="*/ 107552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97575 w 1059649"/>
              <a:gd name="connsiteY17" fmla="*/ 71517 h 374129"/>
              <a:gd name="connsiteX18" fmla="*/ 339088 w 1059649"/>
              <a:gd name="connsiteY18" fmla="*/ 84323 h 374129"/>
              <a:gd name="connsiteX19" fmla="*/ 409493 w 1059649"/>
              <a:gd name="connsiteY19" fmla="*/ 83873 h 374129"/>
              <a:gd name="connsiteX20" fmla="*/ 546205 w 1059649"/>
              <a:gd name="connsiteY20" fmla="*/ 86255 h 374129"/>
              <a:gd name="connsiteX21" fmla="*/ 614863 w 1059649"/>
              <a:gd name="connsiteY21" fmla="*/ 107552 h 374129"/>
              <a:gd name="connsiteX22" fmla="*/ 664287 w 1059649"/>
              <a:gd name="connsiteY22" fmla="*/ 116178 h 374129"/>
              <a:gd name="connsiteX23" fmla="*/ 709981 w 1059649"/>
              <a:gd name="connsiteY23" fmla="*/ 113929 h 374129"/>
              <a:gd name="connsiteX24" fmla="*/ 816687 w 1059649"/>
              <a:gd name="connsiteY24" fmla="*/ 117210 h 374129"/>
              <a:gd name="connsiteX25" fmla="*/ 854337 w 1059649"/>
              <a:gd name="connsiteY25" fmla="*/ 140308 h 374129"/>
              <a:gd name="connsiteX26" fmla="*/ 868625 w 1059649"/>
              <a:gd name="connsiteY26" fmla="*/ 135545 h 374129"/>
              <a:gd name="connsiteX27" fmla="*/ 871006 w 1059649"/>
              <a:gd name="connsiteY27" fmla="*/ 114246 h 374129"/>
              <a:gd name="connsiteX28" fmla="*/ 882912 w 1059649"/>
              <a:gd name="connsiteY28" fmla="*/ 116495 h 374129"/>
              <a:gd name="connsiteX29" fmla="*/ 887675 w 1059649"/>
              <a:gd name="connsiteY29" fmla="*/ 106970 h 374129"/>
              <a:gd name="connsiteX30" fmla="*/ 897200 w 1059649"/>
              <a:gd name="connsiteY30" fmla="*/ 104589 h 374129"/>
              <a:gd name="connsiteX31" fmla="*/ 904344 w 1059649"/>
              <a:gd name="connsiteY31" fmla="*/ 99826 h 374129"/>
              <a:gd name="connsiteX32" fmla="*/ 911487 w 1059649"/>
              <a:gd name="connsiteY32" fmla="*/ 102208 h 374129"/>
              <a:gd name="connsiteX33" fmla="*/ 921012 w 1059649"/>
              <a:gd name="connsiteY33" fmla="*/ 104589 h 374129"/>
              <a:gd name="connsiteX34" fmla="*/ 935300 w 1059649"/>
              <a:gd name="connsiteY34" fmla="*/ 109351 h 374129"/>
              <a:gd name="connsiteX35" fmla="*/ 949587 w 1059649"/>
              <a:gd name="connsiteY35" fmla="*/ 116495 h 374129"/>
              <a:gd name="connsiteX36" fmla="*/ 956731 w 1059649"/>
              <a:gd name="connsiteY36" fmla="*/ 123639 h 374129"/>
              <a:gd name="connsiteX37" fmla="*/ 968637 w 1059649"/>
              <a:gd name="connsiteY37" fmla="*/ 126020 h 374129"/>
              <a:gd name="connsiteX38" fmla="*/ 982925 w 1059649"/>
              <a:gd name="connsiteY38" fmla="*/ 130783 h 374129"/>
              <a:gd name="connsiteX39" fmla="*/ 990069 w 1059649"/>
              <a:gd name="connsiteY39" fmla="*/ 133164 h 374129"/>
              <a:gd name="connsiteX40" fmla="*/ 997212 w 1059649"/>
              <a:gd name="connsiteY40" fmla="*/ 135545 h 374129"/>
              <a:gd name="connsiteX41" fmla="*/ 1004356 w 1059649"/>
              <a:gd name="connsiteY41" fmla="*/ 137926 h 374129"/>
              <a:gd name="connsiteX42" fmla="*/ 1011500 w 1059649"/>
              <a:gd name="connsiteY42" fmla="*/ 142689 h 374129"/>
              <a:gd name="connsiteX43" fmla="*/ 1025787 w 1059649"/>
              <a:gd name="connsiteY43" fmla="*/ 147451 h 374129"/>
              <a:gd name="connsiteX44" fmla="*/ 1032931 w 1059649"/>
              <a:gd name="connsiteY44" fmla="*/ 152214 h 374129"/>
              <a:gd name="connsiteX45" fmla="*/ 1040075 w 1059649"/>
              <a:gd name="connsiteY45" fmla="*/ 154595 h 374129"/>
              <a:gd name="connsiteX46" fmla="*/ 1047219 w 1059649"/>
              <a:gd name="connsiteY46" fmla="*/ 168883 h 374129"/>
              <a:gd name="connsiteX47" fmla="*/ 1054362 w 1059649"/>
              <a:gd name="connsiteY47" fmla="*/ 176026 h 374129"/>
              <a:gd name="connsiteX48" fmla="*/ 1056744 w 1059649"/>
              <a:gd name="connsiteY48" fmla="*/ 206983 h 374129"/>
              <a:gd name="connsiteX49" fmla="*/ 1049600 w 1059649"/>
              <a:gd name="connsiteY49" fmla="*/ 211745 h 374129"/>
              <a:gd name="connsiteX50" fmla="*/ 1042456 w 1059649"/>
              <a:gd name="connsiteY50" fmla="*/ 218889 h 374129"/>
              <a:gd name="connsiteX51" fmla="*/ 1028169 w 1059649"/>
              <a:gd name="connsiteY51" fmla="*/ 228414 h 374129"/>
              <a:gd name="connsiteX52" fmla="*/ 1011500 w 1059649"/>
              <a:gd name="connsiteY52" fmla="*/ 245083 h 374129"/>
              <a:gd name="connsiteX53" fmla="*/ 1004356 w 1059649"/>
              <a:gd name="connsiteY53" fmla="*/ 249845 h 374129"/>
              <a:gd name="connsiteX54" fmla="*/ 990069 w 1059649"/>
              <a:gd name="connsiteY54" fmla="*/ 278420 h 374129"/>
              <a:gd name="connsiteX55" fmla="*/ 982925 w 1059649"/>
              <a:gd name="connsiteY55" fmla="*/ 283183 h 374129"/>
              <a:gd name="connsiteX56" fmla="*/ 975781 w 1059649"/>
              <a:gd name="connsiteY56" fmla="*/ 297470 h 374129"/>
              <a:gd name="connsiteX57" fmla="*/ 968637 w 1059649"/>
              <a:gd name="connsiteY57" fmla="*/ 302233 h 374129"/>
              <a:gd name="connsiteX58" fmla="*/ 959112 w 1059649"/>
              <a:gd name="connsiteY58" fmla="*/ 316520 h 374129"/>
              <a:gd name="connsiteX59" fmla="*/ 944825 w 1059649"/>
              <a:gd name="connsiteY59" fmla="*/ 326045 h 374129"/>
              <a:gd name="connsiteX60" fmla="*/ 940062 w 1059649"/>
              <a:gd name="connsiteY60" fmla="*/ 333189 h 374129"/>
              <a:gd name="connsiteX61" fmla="*/ 925775 w 1059649"/>
              <a:gd name="connsiteY61" fmla="*/ 345095 h 374129"/>
              <a:gd name="connsiteX62" fmla="*/ 918631 w 1059649"/>
              <a:gd name="connsiteY62" fmla="*/ 347476 h 374129"/>
              <a:gd name="connsiteX63" fmla="*/ 901962 w 1059649"/>
              <a:gd name="connsiteY63" fmla="*/ 366526 h 374129"/>
              <a:gd name="connsiteX64" fmla="*/ 897200 w 1059649"/>
              <a:gd name="connsiteY64" fmla="*/ 373670 h 374129"/>
              <a:gd name="connsiteX65" fmla="*/ 832906 w 1059649"/>
              <a:gd name="connsiteY65" fmla="*/ 371289 h 374129"/>
              <a:gd name="connsiteX66" fmla="*/ 825762 w 1059649"/>
              <a:gd name="connsiteY66" fmla="*/ 368908 h 374129"/>
              <a:gd name="connsiteX67" fmla="*/ 804331 w 1059649"/>
              <a:gd name="connsiteY67" fmla="*/ 366526 h 374129"/>
              <a:gd name="connsiteX68" fmla="*/ 778137 w 1059649"/>
              <a:gd name="connsiteY68" fmla="*/ 361764 h 374129"/>
              <a:gd name="connsiteX69" fmla="*/ 709081 w 1059649"/>
              <a:gd name="connsiteY69" fmla="*/ 366526 h 374129"/>
              <a:gd name="connsiteX70" fmla="*/ 687650 w 1059649"/>
              <a:gd name="connsiteY70" fmla="*/ 364145 h 374129"/>
              <a:gd name="connsiteX71" fmla="*/ 670981 w 1059649"/>
              <a:gd name="connsiteY71" fmla="*/ 357001 h 374129"/>
              <a:gd name="connsiteX72" fmla="*/ 661456 w 1059649"/>
              <a:gd name="connsiteY72" fmla="*/ 354620 h 374129"/>
              <a:gd name="connsiteX73" fmla="*/ 654312 w 1059649"/>
              <a:gd name="connsiteY73" fmla="*/ 352239 h 374129"/>
              <a:gd name="connsiteX74" fmla="*/ 644787 w 1059649"/>
              <a:gd name="connsiteY74" fmla="*/ 349858 h 374129"/>
              <a:gd name="connsiteX75" fmla="*/ 637644 w 1059649"/>
              <a:gd name="connsiteY75" fmla="*/ 347476 h 374129"/>
              <a:gd name="connsiteX76" fmla="*/ 606687 w 1059649"/>
              <a:gd name="connsiteY76" fmla="*/ 342714 h 374129"/>
              <a:gd name="connsiteX77" fmla="*/ 573350 w 1059649"/>
              <a:gd name="connsiteY77" fmla="*/ 345095 h 374129"/>
              <a:gd name="connsiteX78" fmla="*/ 551919 w 1059649"/>
              <a:gd name="connsiteY78" fmla="*/ 340333 h 374129"/>
              <a:gd name="connsiteX79" fmla="*/ 542394 w 1059649"/>
              <a:gd name="connsiteY79" fmla="*/ 337951 h 374129"/>
              <a:gd name="connsiteX80" fmla="*/ 528106 w 1059649"/>
              <a:gd name="connsiteY80" fmla="*/ 333189 h 374129"/>
              <a:gd name="connsiteX81" fmla="*/ 506675 w 1059649"/>
              <a:gd name="connsiteY81" fmla="*/ 323664 h 374129"/>
              <a:gd name="connsiteX82" fmla="*/ 499531 w 1059649"/>
              <a:gd name="connsiteY82" fmla="*/ 321283 h 374129"/>
              <a:gd name="connsiteX83" fmla="*/ 475719 w 1059649"/>
              <a:gd name="connsiteY83" fmla="*/ 306995 h 374129"/>
              <a:gd name="connsiteX84" fmla="*/ 468575 w 1059649"/>
              <a:gd name="connsiteY84" fmla="*/ 304614 h 374129"/>
              <a:gd name="connsiteX85" fmla="*/ 459050 w 1059649"/>
              <a:gd name="connsiteY85" fmla="*/ 297470 h 374129"/>
              <a:gd name="connsiteX86" fmla="*/ 444762 w 1059649"/>
              <a:gd name="connsiteY86" fmla="*/ 292708 h 374129"/>
              <a:gd name="connsiteX87" fmla="*/ 437619 w 1059649"/>
              <a:gd name="connsiteY87" fmla="*/ 285564 h 374129"/>
              <a:gd name="connsiteX88" fmla="*/ 416055 w 1059649"/>
              <a:gd name="connsiteY88" fmla="*/ 297972 h 374129"/>
              <a:gd name="connsiteX89" fmla="*/ 378221 w 1059649"/>
              <a:gd name="connsiteY89" fmla="*/ 276672 h 374129"/>
              <a:gd name="connsiteX90" fmla="*/ 350544 w 1059649"/>
              <a:gd name="connsiteY90" fmla="*/ 258072 h 374129"/>
              <a:gd name="connsiteX91" fmla="*/ 292179 w 1059649"/>
              <a:gd name="connsiteY91" fmla="*/ 239605 h 374129"/>
              <a:gd name="connsiteX92" fmla="*/ 235212 w 1059649"/>
              <a:gd name="connsiteY92" fmla="*/ 216508 h 374129"/>
              <a:gd name="connsiteX93" fmla="*/ 228069 w 1059649"/>
              <a:gd name="connsiteY93" fmla="*/ 218889 h 374129"/>
              <a:gd name="connsiteX94" fmla="*/ 170919 w 1059649"/>
              <a:gd name="connsiteY94" fmla="*/ 223651 h 374129"/>
              <a:gd name="connsiteX95" fmla="*/ 156631 w 1059649"/>
              <a:gd name="connsiteY95" fmla="*/ 228414 h 374129"/>
              <a:gd name="connsiteX96" fmla="*/ 149487 w 1059649"/>
              <a:gd name="connsiteY96" fmla="*/ 233176 h 374129"/>
              <a:gd name="connsiteX97" fmla="*/ 116150 w 1059649"/>
              <a:gd name="connsiteY97" fmla="*/ 235558 h 374129"/>
              <a:gd name="connsiteX98" fmla="*/ 106625 w 1059649"/>
              <a:gd name="connsiteY98" fmla="*/ 237939 h 374129"/>
              <a:gd name="connsiteX99" fmla="*/ 89956 w 1059649"/>
              <a:gd name="connsiteY99" fmla="*/ 235558 h 374129"/>
              <a:gd name="connsiteX100" fmla="*/ 63762 w 1059649"/>
              <a:gd name="connsiteY100" fmla="*/ 242569 h 374129"/>
              <a:gd name="connsiteX101" fmla="*/ 45295 w 1059649"/>
              <a:gd name="connsiteY101" fmla="*/ 240637 h 374129"/>
              <a:gd name="connsiteX102" fmla="*/ 23547 w 1059649"/>
              <a:gd name="connsiteY102" fmla="*/ 220688 h 374129"/>
              <a:gd name="connsiteX103" fmla="*/ 18467 w 1059649"/>
              <a:gd name="connsiteY103" fmla="*/ 201954 h 374129"/>
              <a:gd name="connsiteX104" fmla="*/ 3863 w 1059649"/>
              <a:gd name="connsiteY104" fmla="*/ 189148 h 374129"/>
              <a:gd name="connsiteX105" fmla="*/ 3413 w 1059649"/>
              <a:gd name="connsiteY105" fmla="*/ 159358 h 374129"/>
              <a:gd name="connsiteX106" fmla="*/ 21748 w 1059649"/>
              <a:gd name="connsiteY106" fmla="*/ 120226 h 374129"/>
              <a:gd name="connsiteX107" fmla="*/ 0 w 1059649"/>
              <a:gd name="connsiteY107" fmla="*/ 120092 h 374129"/>
              <a:gd name="connsiteX108" fmla="*/ 12223 w 1059649"/>
              <a:gd name="connsiteY108" fmla="*/ 81808 h 374129"/>
              <a:gd name="connsiteX109" fmla="*/ 15504 w 1059649"/>
              <a:gd name="connsiteY109" fmla="*/ 55032 h 374129"/>
              <a:gd name="connsiteX110" fmla="*/ 23680 w 1059649"/>
              <a:gd name="connsiteY110" fmla="*/ 25242 h 374129"/>
              <a:gd name="connsiteX111" fmla="*/ 42147 w 1059649"/>
              <a:gd name="connsiteY111" fmla="*/ 3493 h 374129"/>
              <a:gd name="connsiteX112" fmla="*/ 70906 w 1059649"/>
              <a:gd name="connsiteY112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97575 w 1059649"/>
              <a:gd name="connsiteY16" fmla="*/ 71517 h 374129"/>
              <a:gd name="connsiteX17" fmla="*/ 339088 w 1059649"/>
              <a:gd name="connsiteY17" fmla="*/ 84323 h 374129"/>
              <a:gd name="connsiteX18" fmla="*/ 409493 w 1059649"/>
              <a:gd name="connsiteY18" fmla="*/ 83873 h 374129"/>
              <a:gd name="connsiteX19" fmla="*/ 546205 w 1059649"/>
              <a:gd name="connsiteY19" fmla="*/ 86255 h 374129"/>
              <a:gd name="connsiteX20" fmla="*/ 614863 w 1059649"/>
              <a:gd name="connsiteY20" fmla="*/ 107552 h 374129"/>
              <a:gd name="connsiteX21" fmla="*/ 664287 w 1059649"/>
              <a:gd name="connsiteY21" fmla="*/ 116178 h 374129"/>
              <a:gd name="connsiteX22" fmla="*/ 709981 w 1059649"/>
              <a:gd name="connsiteY22" fmla="*/ 113929 h 374129"/>
              <a:gd name="connsiteX23" fmla="*/ 816687 w 1059649"/>
              <a:gd name="connsiteY23" fmla="*/ 117210 h 374129"/>
              <a:gd name="connsiteX24" fmla="*/ 854337 w 1059649"/>
              <a:gd name="connsiteY24" fmla="*/ 140308 h 374129"/>
              <a:gd name="connsiteX25" fmla="*/ 868625 w 1059649"/>
              <a:gd name="connsiteY25" fmla="*/ 135545 h 374129"/>
              <a:gd name="connsiteX26" fmla="*/ 871006 w 1059649"/>
              <a:gd name="connsiteY26" fmla="*/ 114246 h 374129"/>
              <a:gd name="connsiteX27" fmla="*/ 882912 w 1059649"/>
              <a:gd name="connsiteY27" fmla="*/ 116495 h 374129"/>
              <a:gd name="connsiteX28" fmla="*/ 887675 w 1059649"/>
              <a:gd name="connsiteY28" fmla="*/ 106970 h 374129"/>
              <a:gd name="connsiteX29" fmla="*/ 897200 w 1059649"/>
              <a:gd name="connsiteY29" fmla="*/ 104589 h 374129"/>
              <a:gd name="connsiteX30" fmla="*/ 904344 w 1059649"/>
              <a:gd name="connsiteY30" fmla="*/ 99826 h 374129"/>
              <a:gd name="connsiteX31" fmla="*/ 911487 w 1059649"/>
              <a:gd name="connsiteY31" fmla="*/ 102208 h 374129"/>
              <a:gd name="connsiteX32" fmla="*/ 921012 w 1059649"/>
              <a:gd name="connsiteY32" fmla="*/ 104589 h 374129"/>
              <a:gd name="connsiteX33" fmla="*/ 935300 w 1059649"/>
              <a:gd name="connsiteY33" fmla="*/ 109351 h 374129"/>
              <a:gd name="connsiteX34" fmla="*/ 949587 w 1059649"/>
              <a:gd name="connsiteY34" fmla="*/ 116495 h 374129"/>
              <a:gd name="connsiteX35" fmla="*/ 956731 w 1059649"/>
              <a:gd name="connsiteY35" fmla="*/ 123639 h 374129"/>
              <a:gd name="connsiteX36" fmla="*/ 968637 w 1059649"/>
              <a:gd name="connsiteY36" fmla="*/ 126020 h 374129"/>
              <a:gd name="connsiteX37" fmla="*/ 982925 w 1059649"/>
              <a:gd name="connsiteY37" fmla="*/ 130783 h 374129"/>
              <a:gd name="connsiteX38" fmla="*/ 990069 w 1059649"/>
              <a:gd name="connsiteY38" fmla="*/ 133164 h 374129"/>
              <a:gd name="connsiteX39" fmla="*/ 997212 w 1059649"/>
              <a:gd name="connsiteY39" fmla="*/ 135545 h 374129"/>
              <a:gd name="connsiteX40" fmla="*/ 1004356 w 1059649"/>
              <a:gd name="connsiteY40" fmla="*/ 137926 h 374129"/>
              <a:gd name="connsiteX41" fmla="*/ 1011500 w 1059649"/>
              <a:gd name="connsiteY41" fmla="*/ 142689 h 374129"/>
              <a:gd name="connsiteX42" fmla="*/ 1025787 w 1059649"/>
              <a:gd name="connsiteY42" fmla="*/ 147451 h 374129"/>
              <a:gd name="connsiteX43" fmla="*/ 1032931 w 1059649"/>
              <a:gd name="connsiteY43" fmla="*/ 152214 h 374129"/>
              <a:gd name="connsiteX44" fmla="*/ 1040075 w 1059649"/>
              <a:gd name="connsiteY44" fmla="*/ 154595 h 374129"/>
              <a:gd name="connsiteX45" fmla="*/ 1047219 w 1059649"/>
              <a:gd name="connsiteY45" fmla="*/ 168883 h 374129"/>
              <a:gd name="connsiteX46" fmla="*/ 1054362 w 1059649"/>
              <a:gd name="connsiteY46" fmla="*/ 176026 h 374129"/>
              <a:gd name="connsiteX47" fmla="*/ 1056744 w 1059649"/>
              <a:gd name="connsiteY47" fmla="*/ 206983 h 374129"/>
              <a:gd name="connsiteX48" fmla="*/ 1049600 w 1059649"/>
              <a:gd name="connsiteY48" fmla="*/ 211745 h 374129"/>
              <a:gd name="connsiteX49" fmla="*/ 1042456 w 1059649"/>
              <a:gd name="connsiteY49" fmla="*/ 218889 h 374129"/>
              <a:gd name="connsiteX50" fmla="*/ 1028169 w 1059649"/>
              <a:gd name="connsiteY50" fmla="*/ 228414 h 374129"/>
              <a:gd name="connsiteX51" fmla="*/ 1011500 w 1059649"/>
              <a:gd name="connsiteY51" fmla="*/ 245083 h 374129"/>
              <a:gd name="connsiteX52" fmla="*/ 1004356 w 1059649"/>
              <a:gd name="connsiteY52" fmla="*/ 249845 h 374129"/>
              <a:gd name="connsiteX53" fmla="*/ 990069 w 1059649"/>
              <a:gd name="connsiteY53" fmla="*/ 278420 h 374129"/>
              <a:gd name="connsiteX54" fmla="*/ 982925 w 1059649"/>
              <a:gd name="connsiteY54" fmla="*/ 283183 h 374129"/>
              <a:gd name="connsiteX55" fmla="*/ 975781 w 1059649"/>
              <a:gd name="connsiteY55" fmla="*/ 297470 h 374129"/>
              <a:gd name="connsiteX56" fmla="*/ 968637 w 1059649"/>
              <a:gd name="connsiteY56" fmla="*/ 302233 h 374129"/>
              <a:gd name="connsiteX57" fmla="*/ 959112 w 1059649"/>
              <a:gd name="connsiteY57" fmla="*/ 316520 h 374129"/>
              <a:gd name="connsiteX58" fmla="*/ 944825 w 1059649"/>
              <a:gd name="connsiteY58" fmla="*/ 326045 h 374129"/>
              <a:gd name="connsiteX59" fmla="*/ 940062 w 1059649"/>
              <a:gd name="connsiteY59" fmla="*/ 333189 h 374129"/>
              <a:gd name="connsiteX60" fmla="*/ 925775 w 1059649"/>
              <a:gd name="connsiteY60" fmla="*/ 345095 h 374129"/>
              <a:gd name="connsiteX61" fmla="*/ 918631 w 1059649"/>
              <a:gd name="connsiteY61" fmla="*/ 347476 h 374129"/>
              <a:gd name="connsiteX62" fmla="*/ 901962 w 1059649"/>
              <a:gd name="connsiteY62" fmla="*/ 366526 h 374129"/>
              <a:gd name="connsiteX63" fmla="*/ 897200 w 1059649"/>
              <a:gd name="connsiteY63" fmla="*/ 373670 h 374129"/>
              <a:gd name="connsiteX64" fmla="*/ 832906 w 1059649"/>
              <a:gd name="connsiteY64" fmla="*/ 371289 h 374129"/>
              <a:gd name="connsiteX65" fmla="*/ 825762 w 1059649"/>
              <a:gd name="connsiteY65" fmla="*/ 368908 h 374129"/>
              <a:gd name="connsiteX66" fmla="*/ 804331 w 1059649"/>
              <a:gd name="connsiteY66" fmla="*/ 366526 h 374129"/>
              <a:gd name="connsiteX67" fmla="*/ 778137 w 1059649"/>
              <a:gd name="connsiteY67" fmla="*/ 361764 h 374129"/>
              <a:gd name="connsiteX68" fmla="*/ 709081 w 1059649"/>
              <a:gd name="connsiteY68" fmla="*/ 366526 h 374129"/>
              <a:gd name="connsiteX69" fmla="*/ 687650 w 1059649"/>
              <a:gd name="connsiteY69" fmla="*/ 364145 h 374129"/>
              <a:gd name="connsiteX70" fmla="*/ 670981 w 1059649"/>
              <a:gd name="connsiteY70" fmla="*/ 357001 h 374129"/>
              <a:gd name="connsiteX71" fmla="*/ 661456 w 1059649"/>
              <a:gd name="connsiteY71" fmla="*/ 354620 h 374129"/>
              <a:gd name="connsiteX72" fmla="*/ 654312 w 1059649"/>
              <a:gd name="connsiteY72" fmla="*/ 352239 h 374129"/>
              <a:gd name="connsiteX73" fmla="*/ 644787 w 1059649"/>
              <a:gd name="connsiteY73" fmla="*/ 349858 h 374129"/>
              <a:gd name="connsiteX74" fmla="*/ 637644 w 1059649"/>
              <a:gd name="connsiteY74" fmla="*/ 347476 h 374129"/>
              <a:gd name="connsiteX75" fmla="*/ 606687 w 1059649"/>
              <a:gd name="connsiteY75" fmla="*/ 342714 h 374129"/>
              <a:gd name="connsiteX76" fmla="*/ 573350 w 1059649"/>
              <a:gd name="connsiteY76" fmla="*/ 345095 h 374129"/>
              <a:gd name="connsiteX77" fmla="*/ 551919 w 1059649"/>
              <a:gd name="connsiteY77" fmla="*/ 340333 h 374129"/>
              <a:gd name="connsiteX78" fmla="*/ 542394 w 1059649"/>
              <a:gd name="connsiteY78" fmla="*/ 337951 h 374129"/>
              <a:gd name="connsiteX79" fmla="*/ 528106 w 1059649"/>
              <a:gd name="connsiteY79" fmla="*/ 333189 h 374129"/>
              <a:gd name="connsiteX80" fmla="*/ 506675 w 1059649"/>
              <a:gd name="connsiteY80" fmla="*/ 323664 h 374129"/>
              <a:gd name="connsiteX81" fmla="*/ 499531 w 1059649"/>
              <a:gd name="connsiteY81" fmla="*/ 321283 h 374129"/>
              <a:gd name="connsiteX82" fmla="*/ 475719 w 1059649"/>
              <a:gd name="connsiteY82" fmla="*/ 306995 h 374129"/>
              <a:gd name="connsiteX83" fmla="*/ 468575 w 1059649"/>
              <a:gd name="connsiteY83" fmla="*/ 304614 h 374129"/>
              <a:gd name="connsiteX84" fmla="*/ 459050 w 1059649"/>
              <a:gd name="connsiteY84" fmla="*/ 297470 h 374129"/>
              <a:gd name="connsiteX85" fmla="*/ 444762 w 1059649"/>
              <a:gd name="connsiteY85" fmla="*/ 292708 h 374129"/>
              <a:gd name="connsiteX86" fmla="*/ 437619 w 1059649"/>
              <a:gd name="connsiteY86" fmla="*/ 285564 h 374129"/>
              <a:gd name="connsiteX87" fmla="*/ 416055 w 1059649"/>
              <a:gd name="connsiteY87" fmla="*/ 297972 h 374129"/>
              <a:gd name="connsiteX88" fmla="*/ 378221 w 1059649"/>
              <a:gd name="connsiteY88" fmla="*/ 276672 h 374129"/>
              <a:gd name="connsiteX89" fmla="*/ 350544 w 1059649"/>
              <a:gd name="connsiteY89" fmla="*/ 258072 h 374129"/>
              <a:gd name="connsiteX90" fmla="*/ 292179 w 1059649"/>
              <a:gd name="connsiteY90" fmla="*/ 239605 h 374129"/>
              <a:gd name="connsiteX91" fmla="*/ 235212 w 1059649"/>
              <a:gd name="connsiteY91" fmla="*/ 216508 h 374129"/>
              <a:gd name="connsiteX92" fmla="*/ 228069 w 1059649"/>
              <a:gd name="connsiteY92" fmla="*/ 218889 h 374129"/>
              <a:gd name="connsiteX93" fmla="*/ 170919 w 1059649"/>
              <a:gd name="connsiteY93" fmla="*/ 223651 h 374129"/>
              <a:gd name="connsiteX94" fmla="*/ 156631 w 1059649"/>
              <a:gd name="connsiteY94" fmla="*/ 228414 h 374129"/>
              <a:gd name="connsiteX95" fmla="*/ 149487 w 1059649"/>
              <a:gd name="connsiteY95" fmla="*/ 233176 h 374129"/>
              <a:gd name="connsiteX96" fmla="*/ 116150 w 1059649"/>
              <a:gd name="connsiteY96" fmla="*/ 235558 h 374129"/>
              <a:gd name="connsiteX97" fmla="*/ 106625 w 1059649"/>
              <a:gd name="connsiteY97" fmla="*/ 237939 h 374129"/>
              <a:gd name="connsiteX98" fmla="*/ 89956 w 1059649"/>
              <a:gd name="connsiteY98" fmla="*/ 235558 h 374129"/>
              <a:gd name="connsiteX99" fmla="*/ 63762 w 1059649"/>
              <a:gd name="connsiteY99" fmla="*/ 242569 h 374129"/>
              <a:gd name="connsiteX100" fmla="*/ 45295 w 1059649"/>
              <a:gd name="connsiteY100" fmla="*/ 240637 h 374129"/>
              <a:gd name="connsiteX101" fmla="*/ 23547 w 1059649"/>
              <a:gd name="connsiteY101" fmla="*/ 220688 h 374129"/>
              <a:gd name="connsiteX102" fmla="*/ 18467 w 1059649"/>
              <a:gd name="connsiteY102" fmla="*/ 201954 h 374129"/>
              <a:gd name="connsiteX103" fmla="*/ 3863 w 1059649"/>
              <a:gd name="connsiteY103" fmla="*/ 189148 h 374129"/>
              <a:gd name="connsiteX104" fmla="*/ 3413 w 1059649"/>
              <a:gd name="connsiteY104" fmla="*/ 159358 h 374129"/>
              <a:gd name="connsiteX105" fmla="*/ 21748 w 1059649"/>
              <a:gd name="connsiteY105" fmla="*/ 120226 h 374129"/>
              <a:gd name="connsiteX106" fmla="*/ 0 w 1059649"/>
              <a:gd name="connsiteY106" fmla="*/ 120092 h 374129"/>
              <a:gd name="connsiteX107" fmla="*/ 12223 w 1059649"/>
              <a:gd name="connsiteY107" fmla="*/ 81808 h 374129"/>
              <a:gd name="connsiteX108" fmla="*/ 15504 w 1059649"/>
              <a:gd name="connsiteY108" fmla="*/ 55032 h 374129"/>
              <a:gd name="connsiteX109" fmla="*/ 23680 w 1059649"/>
              <a:gd name="connsiteY109" fmla="*/ 25242 h 374129"/>
              <a:gd name="connsiteX110" fmla="*/ 42147 w 1059649"/>
              <a:gd name="connsiteY110" fmla="*/ 3493 h 374129"/>
              <a:gd name="connsiteX111" fmla="*/ 70906 w 1059649"/>
              <a:gd name="connsiteY11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2912 w 1059649"/>
              <a:gd name="connsiteY26" fmla="*/ 116495 h 374129"/>
              <a:gd name="connsiteX27" fmla="*/ 887675 w 1059649"/>
              <a:gd name="connsiteY27" fmla="*/ 106970 h 374129"/>
              <a:gd name="connsiteX28" fmla="*/ 897200 w 1059649"/>
              <a:gd name="connsiteY28" fmla="*/ 104589 h 374129"/>
              <a:gd name="connsiteX29" fmla="*/ 904344 w 1059649"/>
              <a:gd name="connsiteY29" fmla="*/ 99826 h 374129"/>
              <a:gd name="connsiteX30" fmla="*/ 911487 w 1059649"/>
              <a:gd name="connsiteY30" fmla="*/ 102208 h 374129"/>
              <a:gd name="connsiteX31" fmla="*/ 921012 w 1059649"/>
              <a:gd name="connsiteY31" fmla="*/ 104589 h 374129"/>
              <a:gd name="connsiteX32" fmla="*/ 935300 w 1059649"/>
              <a:gd name="connsiteY32" fmla="*/ 109351 h 374129"/>
              <a:gd name="connsiteX33" fmla="*/ 949587 w 1059649"/>
              <a:gd name="connsiteY33" fmla="*/ 116495 h 374129"/>
              <a:gd name="connsiteX34" fmla="*/ 956731 w 1059649"/>
              <a:gd name="connsiteY34" fmla="*/ 123639 h 374129"/>
              <a:gd name="connsiteX35" fmla="*/ 968637 w 1059649"/>
              <a:gd name="connsiteY35" fmla="*/ 126020 h 374129"/>
              <a:gd name="connsiteX36" fmla="*/ 982925 w 1059649"/>
              <a:gd name="connsiteY36" fmla="*/ 130783 h 374129"/>
              <a:gd name="connsiteX37" fmla="*/ 990069 w 1059649"/>
              <a:gd name="connsiteY37" fmla="*/ 133164 h 374129"/>
              <a:gd name="connsiteX38" fmla="*/ 997212 w 1059649"/>
              <a:gd name="connsiteY38" fmla="*/ 135545 h 374129"/>
              <a:gd name="connsiteX39" fmla="*/ 1004356 w 1059649"/>
              <a:gd name="connsiteY39" fmla="*/ 137926 h 374129"/>
              <a:gd name="connsiteX40" fmla="*/ 1011500 w 1059649"/>
              <a:gd name="connsiteY40" fmla="*/ 142689 h 374129"/>
              <a:gd name="connsiteX41" fmla="*/ 1025787 w 1059649"/>
              <a:gd name="connsiteY41" fmla="*/ 147451 h 374129"/>
              <a:gd name="connsiteX42" fmla="*/ 1032931 w 1059649"/>
              <a:gd name="connsiteY42" fmla="*/ 152214 h 374129"/>
              <a:gd name="connsiteX43" fmla="*/ 1040075 w 1059649"/>
              <a:gd name="connsiteY43" fmla="*/ 154595 h 374129"/>
              <a:gd name="connsiteX44" fmla="*/ 1047219 w 1059649"/>
              <a:gd name="connsiteY44" fmla="*/ 168883 h 374129"/>
              <a:gd name="connsiteX45" fmla="*/ 1054362 w 1059649"/>
              <a:gd name="connsiteY45" fmla="*/ 176026 h 374129"/>
              <a:gd name="connsiteX46" fmla="*/ 1056744 w 1059649"/>
              <a:gd name="connsiteY46" fmla="*/ 206983 h 374129"/>
              <a:gd name="connsiteX47" fmla="*/ 1049600 w 1059649"/>
              <a:gd name="connsiteY47" fmla="*/ 211745 h 374129"/>
              <a:gd name="connsiteX48" fmla="*/ 1042456 w 1059649"/>
              <a:gd name="connsiteY48" fmla="*/ 218889 h 374129"/>
              <a:gd name="connsiteX49" fmla="*/ 1028169 w 1059649"/>
              <a:gd name="connsiteY49" fmla="*/ 228414 h 374129"/>
              <a:gd name="connsiteX50" fmla="*/ 1011500 w 1059649"/>
              <a:gd name="connsiteY50" fmla="*/ 245083 h 374129"/>
              <a:gd name="connsiteX51" fmla="*/ 1004356 w 1059649"/>
              <a:gd name="connsiteY51" fmla="*/ 249845 h 374129"/>
              <a:gd name="connsiteX52" fmla="*/ 990069 w 1059649"/>
              <a:gd name="connsiteY52" fmla="*/ 278420 h 374129"/>
              <a:gd name="connsiteX53" fmla="*/ 982925 w 1059649"/>
              <a:gd name="connsiteY53" fmla="*/ 283183 h 374129"/>
              <a:gd name="connsiteX54" fmla="*/ 975781 w 1059649"/>
              <a:gd name="connsiteY54" fmla="*/ 297470 h 374129"/>
              <a:gd name="connsiteX55" fmla="*/ 968637 w 1059649"/>
              <a:gd name="connsiteY55" fmla="*/ 302233 h 374129"/>
              <a:gd name="connsiteX56" fmla="*/ 959112 w 1059649"/>
              <a:gd name="connsiteY56" fmla="*/ 316520 h 374129"/>
              <a:gd name="connsiteX57" fmla="*/ 944825 w 1059649"/>
              <a:gd name="connsiteY57" fmla="*/ 326045 h 374129"/>
              <a:gd name="connsiteX58" fmla="*/ 940062 w 1059649"/>
              <a:gd name="connsiteY58" fmla="*/ 333189 h 374129"/>
              <a:gd name="connsiteX59" fmla="*/ 925775 w 1059649"/>
              <a:gd name="connsiteY59" fmla="*/ 345095 h 374129"/>
              <a:gd name="connsiteX60" fmla="*/ 918631 w 1059649"/>
              <a:gd name="connsiteY60" fmla="*/ 347476 h 374129"/>
              <a:gd name="connsiteX61" fmla="*/ 901962 w 1059649"/>
              <a:gd name="connsiteY61" fmla="*/ 366526 h 374129"/>
              <a:gd name="connsiteX62" fmla="*/ 897200 w 1059649"/>
              <a:gd name="connsiteY62" fmla="*/ 373670 h 374129"/>
              <a:gd name="connsiteX63" fmla="*/ 832906 w 1059649"/>
              <a:gd name="connsiteY63" fmla="*/ 371289 h 374129"/>
              <a:gd name="connsiteX64" fmla="*/ 825762 w 1059649"/>
              <a:gd name="connsiteY64" fmla="*/ 368908 h 374129"/>
              <a:gd name="connsiteX65" fmla="*/ 804331 w 1059649"/>
              <a:gd name="connsiteY65" fmla="*/ 366526 h 374129"/>
              <a:gd name="connsiteX66" fmla="*/ 778137 w 1059649"/>
              <a:gd name="connsiteY66" fmla="*/ 361764 h 374129"/>
              <a:gd name="connsiteX67" fmla="*/ 709081 w 1059649"/>
              <a:gd name="connsiteY67" fmla="*/ 366526 h 374129"/>
              <a:gd name="connsiteX68" fmla="*/ 687650 w 1059649"/>
              <a:gd name="connsiteY68" fmla="*/ 364145 h 374129"/>
              <a:gd name="connsiteX69" fmla="*/ 670981 w 1059649"/>
              <a:gd name="connsiteY69" fmla="*/ 357001 h 374129"/>
              <a:gd name="connsiteX70" fmla="*/ 661456 w 1059649"/>
              <a:gd name="connsiteY70" fmla="*/ 354620 h 374129"/>
              <a:gd name="connsiteX71" fmla="*/ 654312 w 1059649"/>
              <a:gd name="connsiteY71" fmla="*/ 352239 h 374129"/>
              <a:gd name="connsiteX72" fmla="*/ 644787 w 1059649"/>
              <a:gd name="connsiteY72" fmla="*/ 349858 h 374129"/>
              <a:gd name="connsiteX73" fmla="*/ 637644 w 1059649"/>
              <a:gd name="connsiteY73" fmla="*/ 347476 h 374129"/>
              <a:gd name="connsiteX74" fmla="*/ 606687 w 1059649"/>
              <a:gd name="connsiteY74" fmla="*/ 342714 h 374129"/>
              <a:gd name="connsiteX75" fmla="*/ 573350 w 1059649"/>
              <a:gd name="connsiteY75" fmla="*/ 345095 h 374129"/>
              <a:gd name="connsiteX76" fmla="*/ 551919 w 1059649"/>
              <a:gd name="connsiteY76" fmla="*/ 340333 h 374129"/>
              <a:gd name="connsiteX77" fmla="*/ 542394 w 1059649"/>
              <a:gd name="connsiteY77" fmla="*/ 337951 h 374129"/>
              <a:gd name="connsiteX78" fmla="*/ 528106 w 1059649"/>
              <a:gd name="connsiteY78" fmla="*/ 333189 h 374129"/>
              <a:gd name="connsiteX79" fmla="*/ 506675 w 1059649"/>
              <a:gd name="connsiteY79" fmla="*/ 323664 h 374129"/>
              <a:gd name="connsiteX80" fmla="*/ 499531 w 1059649"/>
              <a:gd name="connsiteY80" fmla="*/ 321283 h 374129"/>
              <a:gd name="connsiteX81" fmla="*/ 475719 w 1059649"/>
              <a:gd name="connsiteY81" fmla="*/ 306995 h 374129"/>
              <a:gd name="connsiteX82" fmla="*/ 468575 w 1059649"/>
              <a:gd name="connsiteY82" fmla="*/ 304614 h 374129"/>
              <a:gd name="connsiteX83" fmla="*/ 459050 w 1059649"/>
              <a:gd name="connsiteY83" fmla="*/ 297470 h 374129"/>
              <a:gd name="connsiteX84" fmla="*/ 444762 w 1059649"/>
              <a:gd name="connsiteY84" fmla="*/ 292708 h 374129"/>
              <a:gd name="connsiteX85" fmla="*/ 437619 w 1059649"/>
              <a:gd name="connsiteY85" fmla="*/ 285564 h 374129"/>
              <a:gd name="connsiteX86" fmla="*/ 416055 w 1059649"/>
              <a:gd name="connsiteY86" fmla="*/ 297972 h 374129"/>
              <a:gd name="connsiteX87" fmla="*/ 378221 w 1059649"/>
              <a:gd name="connsiteY87" fmla="*/ 276672 h 374129"/>
              <a:gd name="connsiteX88" fmla="*/ 350544 w 1059649"/>
              <a:gd name="connsiteY88" fmla="*/ 258072 h 374129"/>
              <a:gd name="connsiteX89" fmla="*/ 292179 w 1059649"/>
              <a:gd name="connsiteY89" fmla="*/ 239605 h 374129"/>
              <a:gd name="connsiteX90" fmla="*/ 235212 w 1059649"/>
              <a:gd name="connsiteY90" fmla="*/ 216508 h 374129"/>
              <a:gd name="connsiteX91" fmla="*/ 228069 w 1059649"/>
              <a:gd name="connsiteY91" fmla="*/ 218889 h 374129"/>
              <a:gd name="connsiteX92" fmla="*/ 170919 w 1059649"/>
              <a:gd name="connsiteY92" fmla="*/ 223651 h 374129"/>
              <a:gd name="connsiteX93" fmla="*/ 156631 w 1059649"/>
              <a:gd name="connsiteY93" fmla="*/ 228414 h 374129"/>
              <a:gd name="connsiteX94" fmla="*/ 149487 w 1059649"/>
              <a:gd name="connsiteY94" fmla="*/ 233176 h 374129"/>
              <a:gd name="connsiteX95" fmla="*/ 116150 w 1059649"/>
              <a:gd name="connsiteY95" fmla="*/ 235558 h 374129"/>
              <a:gd name="connsiteX96" fmla="*/ 106625 w 1059649"/>
              <a:gd name="connsiteY96" fmla="*/ 237939 h 374129"/>
              <a:gd name="connsiteX97" fmla="*/ 89956 w 1059649"/>
              <a:gd name="connsiteY97" fmla="*/ 235558 h 374129"/>
              <a:gd name="connsiteX98" fmla="*/ 63762 w 1059649"/>
              <a:gd name="connsiteY98" fmla="*/ 242569 h 374129"/>
              <a:gd name="connsiteX99" fmla="*/ 45295 w 1059649"/>
              <a:gd name="connsiteY99" fmla="*/ 240637 h 374129"/>
              <a:gd name="connsiteX100" fmla="*/ 23547 w 1059649"/>
              <a:gd name="connsiteY100" fmla="*/ 220688 h 374129"/>
              <a:gd name="connsiteX101" fmla="*/ 18467 w 1059649"/>
              <a:gd name="connsiteY101" fmla="*/ 201954 h 374129"/>
              <a:gd name="connsiteX102" fmla="*/ 3863 w 1059649"/>
              <a:gd name="connsiteY102" fmla="*/ 189148 h 374129"/>
              <a:gd name="connsiteX103" fmla="*/ 3413 w 1059649"/>
              <a:gd name="connsiteY103" fmla="*/ 159358 h 374129"/>
              <a:gd name="connsiteX104" fmla="*/ 21748 w 1059649"/>
              <a:gd name="connsiteY104" fmla="*/ 120226 h 374129"/>
              <a:gd name="connsiteX105" fmla="*/ 0 w 1059649"/>
              <a:gd name="connsiteY105" fmla="*/ 120092 h 374129"/>
              <a:gd name="connsiteX106" fmla="*/ 12223 w 1059649"/>
              <a:gd name="connsiteY106" fmla="*/ 81808 h 374129"/>
              <a:gd name="connsiteX107" fmla="*/ 15504 w 1059649"/>
              <a:gd name="connsiteY107" fmla="*/ 55032 h 374129"/>
              <a:gd name="connsiteX108" fmla="*/ 23680 w 1059649"/>
              <a:gd name="connsiteY108" fmla="*/ 25242 h 374129"/>
              <a:gd name="connsiteX109" fmla="*/ 42147 w 1059649"/>
              <a:gd name="connsiteY109" fmla="*/ 3493 h 374129"/>
              <a:gd name="connsiteX110" fmla="*/ 70906 w 1059649"/>
              <a:gd name="connsiteY11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7675 w 1059649"/>
              <a:gd name="connsiteY26" fmla="*/ 106970 h 374129"/>
              <a:gd name="connsiteX27" fmla="*/ 897200 w 1059649"/>
              <a:gd name="connsiteY27" fmla="*/ 104589 h 374129"/>
              <a:gd name="connsiteX28" fmla="*/ 904344 w 1059649"/>
              <a:gd name="connsiteY28" fmla="*/ 99826 h 374129"/>
              <a:gd name="connsiteX29" fmla="*/ 911487 w 1059649"/>
              <a:gd name="connsiteY29" fmla="*/ 102208 h 374129"/>
              <a:gd name="connsiteX30" fmla="*/ 921012 w 1059649"/>
              <a:gd name="connsiteY30" fmla="*/ 104589 h 374129"/>
              <a:gd name="connsiteX31" fmla="*/ 935300 w 1059649"/>
              <a:gd name="connsiteY31" fmla="*/ 109351 h 374129"/>
              <a:gd name="connsiteX32" fmla="*/ 949587 w 1059649"/>
              <a:gd name="connsiteY32" fmla="*/ 116495 h 374129"/>
              <a:gd name="connsiteX33" fmla="*/ 956731 w 1059649"/>
              <a:gd name="connsiteY33" fmla="*/ 123639 h 374129"/>
              <a:gd name="connsiteX34" fmla="*/ 968637 w 1059649"/>
              <a:gd name="connsiteY34" fmla="*/ 126020 h 374129"/>
              <a:gd name="connsiteX35" fmla="*/ 982925 w 1059649"/>
              <a:gd name="connsiteY35" fmla="*/ 130783 h 374129"/>
              <a:gd name="connsiteX36" fmla="*/ 990069 w 1059649"/>
              <a:gd name="connsiteY36" fmla="*/ 133164 h 374129"/>
              <a:gd name="connsiteX37" fmla="*/ 997212 w 1059649"/>
              <a:gd name="connsiteY37" fmla="*/ 135545 h 374129"/>
              <a:gd name="connsiteX38" fmla="*/ 1004356 w 1059649"/>
              <a:gd name="connsiteY38" fmla="*/ 137926 h 374129"/>
              <a:gd name="connsiteX39" fmla="*/ 1011500 w 1059649"/>
              <a:gd name="connsiteY39" fmla="*/ 142689 h 374129"/>
              <a:gd name="connsiteX40" fmla="*/ 1025787 w 1059649"/>
              <a:gd name="connsiteY40" fmla="*/ 147451 h 374129"/>
              <a:gd name="connsiteX41" fmla="*/ 1032931 w 1059649"/>
              <a:gd name="connsiteY41" fmla="*/ 152214 h 374129"/>
              <a:gd name="connsiteX42" fmla="*/ 1040075 w 1059649"/>
              <a:gd name="connsiteY42" fmla="*/ 154595 h 374129"/>
              <a:gd name="connsiteX43" fmla="*/ 1047219 w 1059649"/>
              <a:gd name="connsiteY43" fmla="*/ 168883 h 374129"/>
              <a:gd name="connsiteX44" fmla="*/ 1054362 w 1059649"/>
              <a:gd name="connsiteY44" fmla="*/ 176026 h 374129"/>
              <a:gd name="connsiteX45" fmla="*/ 1056744 w 1059649"/>
              <a:gd name="connsiteY45" fmla="*/ 206983 h 374129"/>
              <a:gd name="connsiteX46" fmla="*/ 1049600 w 1059649"/>
              <a:gd name="connsiteY46" fmla="*/ 211745 h 374129"/>
              <a:gd name="connsiteX47" fmla="*/ 1042456 w 1059649"/>
              <a:gd name="connsiteY47" fmla="*/ 218889 h 374129"/>
              <a:gd name="connsiteX48" fmla="*/ 1028169 w 1059649"/>
              <a:gd name="connsiteY48" fmla="*/ 228414 h 374129"/>
              <a:gd name="connsiteX49" fmla="*/ 1011500 w 1059649"/>
              <a:gd name="connsiteY49" fmla="*/ 245083 h 374129"/>
              <a:gd name="connsiteX50" fmla="*/ 1004356 w 1059649"/>
              <a:gd name="connsiteY50" fmla="*/ 249845 h 374129"/>
              <a:gd name="connsiteX51" fmla="*/ 990069 w 1059649"/>
              <a:gd name="connsiteY51" fmla="*/ 278420 h 374129"/>
              <a:gd name="connsiteX52" fmla="*/ 982925 w 1059649"/>
              <a:gd name="connsiteY52" fmla="*/ 283183 h 374129"/>
              <a:gd name="connsiteX53" fmla="*/ 975781 w 1059649"/>
              <a:gd name="connsiteY53" fmla="*/ 297470 h 374129"/>
              <a:gd name="connsiteX54" fmla="*/ 968637 w 1059649"/>
              <a:gd name="connsiteY54" fmla="*/ 302233 h 374129"/>
              <a:gd name="connsiteX55" fmla="*/ 959112 w 1059649"/>
              <a:gd name="connsiteY55" fmla="*/ 316520 h 374129"/>
              <a:gd name="connsiteX56" fmla="*/ 944825 w 1059649"/>
              <a:gd name="connsiteY56" fmla="*/ 326045 h 374129"/>
              <a:gd name="connsiteX57" fmla="*/ 940062 w 1059649"/>
              <a:gd name="connsiteY57" fmla="*/ 333189 h 374129"/>
              <a:gd name="connsiteX58" fmla="*/ 925775 w 1059649"/>
              <a:gd name="connsiteY58" fmla="*/ 345095 h 374129"/>
              <a:gd name="connsiteX59" fmla="*/ 918631 w 1059649"/>
              <a:gd name="connsiteY59" fmla="*/ 347476 h 374129"/>
              <a:gd name="connsiteX60" fmla="*/ 901962 w 1059649"/>
              <a:gd name="connsiteY60" fmla="*/ 366526 h 374129"/>
              <a:gd name="connsiteX61" fmla="*/ 897200 w 1059649"/>
              <a:gd name="connsiteY61" fmla="*/ 373670 h 374129"/>
              <a:gd name="connsiteX62" fmla="*/ 832906 w 1059649"/>
              <a:gd name="connsiteY62" fmla="*/ 371289 h 374129"/>
              <a:gd name="connsiteX63" fmla="*/ 825762 w 1059649"/>
              <a:gd name="connsiteY63" fmla="*/ 368908 h 374129"/>
              <a:gd name="connsiteX64" fmla="*/ 804331 w 1059649"/>
              <a:gd name="connsiteY64" fmla="*/ 366526 h 374129"/>
              <a:gd name="connsiteX65" fmla="*/ 778137 w 1059649"/>
              <a:gd name="connsiteY65" fmla="*/ 361764 h 374129"/>
              <a:gd name="connsiteX66" fmla="*/ 709081 w 1059649"/>
              <a:gd name="connsiteY66" fmla="*/ 366526 h 374129"/>
              <a:gd name="connsiteX67" fmla="*/ 687650 w 1059649"/>
              <a:gd name="connsiteY67" fmla="*/ 364145 h 374129"/>
              <a:gd name="connsiteX68" fmla="*/ 670981 w 1059649"/>
              <a:gd name="connsiteY68" fmla="*/ 357001 h 374129"/>
              <a:gd name="connsiteX69" fmla="*/ 661456 w 1059649"/>
              <a:gd name="connsiteY69" fmla="*/ 354620 h 374129"/>
              <a:gd name="connsiteX70" fmla="*/ 654312 w 1059649"/>
              <a:gd name="connsiteY70" fmla="*/ 352239 h 374129"/>
              <a:gd name="connsiteX71" fmla="*/ 644787 w 1059649"/>
              <a:gd name="connsiteY71" fmla="*/ 349858 h 374129"/>
              <a:gd name="connsiteX72" fmla="*/ 637644 w 1059649"/>
              <a:gd name="connsiteY72" fmla="*/ 347476 h 374129"/>
              <a:gd name="connsiteX73" fmla="*/ 606687 w 1059649"/>
              <a:gd name="connsiteY73" fmla="*/ 342714 h 374129"/>
              <a:gd name="connsiteX74" fmla="*/ 573350 w 1059649"/>
              <a:gd name="connsiteY74" fmla="*/ 345095 h 374129"/>
              <a:gd name="connsiteX75" fmla="*/ 551919 w 1059649"/>
              <a:gd name="connsiteY75" fmla="*/ 340333 h 374129"/>
              <a:gd name="connsiteX76" fmla="*/ 542394 w 1059649"/>
              <a:gd name="connsiteY76" fmla="*/ 337951 h 374129"/>
              <a:gd name="connsiteX77" fmla="*/ 528106 w 1059649"/>
              <a:gd name="connsiteY77" fmla="*/ 333189 h 374129"/>
              <a:gd name="connsiteX78" fmla="*/ 506675 w 1059649"/>
              <a:gd name="connsiteY78" fmla="*/ 323664 h 374129"/>
              <a:gd name="connsiteX79" fmla="*/ 499531 w 1059649"/>
              <a:gd name="connsiteY79" fmla="*/ 321283 h 374129"/>
              <a:gd name="connsiteX80" fmla="*/ 475719 w 1059649"/>
              <a:gd name="connsiteY80" fmla="*/ 306995 h 374129"/>
              <a:gd name="connsiteX81" fmla="*/ 468575 w 1059649"/>
              <a:gd name="connsiteY81" fmla="*/ 304614 h 374129"/>
              <a:gd name="connsiteX82" fmla="*/ 459050 w 1059649"/>
              <a:gd name="connsiteY82" fmla="*/ 297470 h 374129"/>
              <a:gd name="connsiteX83" fmla="*/ 444762 w 1059649"/>
              <a:gd name="connsiteY83" fmla="*/ 292708 h 374129"/>
              <a:gd name="connsiteX84" fmla="*/ 437619 w 1059649"/>
              <a:gd name="connsiteY84" fmla="*/ 285564 h 374129"/>
              <a:gd name="connsiteX85" fmla="*/ 416055 w 1059649"/>
              <a:gd name="connsiteY85" fmla="*/ 297972 h 374129"/>
              <a:gd name="connsiteX86" fmla="*/ 378221 w 1059649"/>
              <a:gd name="connsiteY86" fmla="*/ 276672 h 374129"/>
              <a:gd name="connsiteX87" fmla="*/ 350544 w 1059649"/>
              <a:gd name="connsiteY87" fmla="*/ 258072 h 374129"/>
              <a:gd name="connsiteX88" fmla="*/ 292179 w 1059649"/>
              <a:gd name="connsiteY88" fmla="*/ 239605 h 374129"/>
              <a:gd name="connsiteX89" fmla="*/ 235212 w 1059649"/>
              <a:gd name="connsiteY89" fmla="*/ 216508 h 374129"/>
              <a:gd name="connsiteX90" fmla="*/ 228069 w 1059649"/>
              <a:gd name="connsiteY90" fmla="*/ 218889 h 374129"/>
              <a:gd name="connsiteX91" fmla="*/ 170919 w 1059649"/>
              <a:gd name="connsiteY91" fmla="*/ 223651 h 374129"/>
              <a:gd name="connsiteX92" fmla="*/ 156631 w 1059649"/>
              <a:gd name="connsiteY92" fmla="*/ 228414 h 374129"/>
              <a:gd name="connsiteX93" fmla="*/ 149487 w 1059649"/>
              <a:gd name="connsiteY93" fmla="*/ 233176 h 374129"/>
              <a:gd name="connsiteX94" fmla="*/ 116150 w 1059649"/>
              <a:gd name="connsiteY94" fmla="*/ 235558 h 374129"/>
              <a:gd name="connsiteX95" fmla="*/ 106625 w 1059649"/>
              <a:gd name="connsiteY95" fmla="*/ 237939 h 374129"/>
              <a:gd name="connsiteX96" fmla="*/ 89956 w 1059649"/>
              <a:gd name="connsiteY96" fmla="*/ 235558 h 374129"/>
              <a:gd name="connsiteX97" fmla="*/ 63762 w 1059649"/>
              <a:gd name="connsiteY97" fmla="*/ 242569 h 374129"/>
              <a:gd name="connsiteX98" fmla="*/ 45295 w 1059649"/>
              <a:gd name="connsiteY98" fmla="*/ 240637 h 374129"/>
              <a:gd name="connsiteX99" fmla="*/ 23547 w 1059649"/>
              <a:gd name="connsiteY99" fmla="*/ 220688 h 374129"/>
              <a:gd name="connsiteX100" fmla="*/ 18467 w 1059649"/>
              <a:gd name="connsiteY100" fmla="*/ 201954 h 374129"/>
              <a:gd name="connsiteX101" fmla="*/ 3863 w 1059649"/>
              <a:gd name="connsiteY101" fmla="*/ 189148 h 374129"/>
              <a:gd name="connsiteX102" fmla="*/ 3413 w 1059649"/>
              <a:gd name="connsiteY102" fmla="*/ 159358 h 374129"/>
              <a:gd name="connsiteX103" fmla="*/ 21748 w 1059649"/>
              <a:gd name="connsiteY103" fmla="*/ 120226 h 374129"/>
              <a:gd name="connsiteX104" fmla="*/ 0 w 1059649"/>
              <a:gd name="connsiteY104" fmla="*/ 120092 h 374129"/>
              <a:gd name="connsiteX105" fmla="*/ 12223 w 1059649"/>
              <a:gd name="connsiteY105" fmla="*/ 81808 h 374129"/>
              <a:gd name="connsiteX106" fmla="*/ 15504 w 1059649"/>
              <a:gd name="connsiteY106" fmla="*/ 55032 h 374129"/>
              <a:gd name="connsiteX107" fmla="*/ 23680 w 1059649"/>
              <a:gd name="connsiteY107" fmla="*/ 25242 h 374129"/>
              <a:gd name="connsiteX108" fmla="*/ 42147 w 1059649"/>
              <a:gd name="connsiteY108" fmla="*/ 3493 h 374129"/>
              <a:gd name="connsiteX109" fmla="*/ 70906 w 1059649"/>
              <a:gd name="connsiteY10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71006 w 1059649"/>
              <a:gd name="connsiteY24" fmla="*/ 114246 h 374129"/>
              <a:gd name="connsiteX25" fmla="*/ 887675 w 1059649"/>
              <a:gd name="connsiteY25" fmla="*/ 106970 h 374129"/>
              <a:gd name="connsiteX26" fmla="*/ 897200 w 1059649"/>
              <a:gd name="connsiteY26" fmla="*/ 104589 h 374129"/>
              <a:gd name="connsiteX27" fmla="*/ 904344 w 1059649"/>
              <a:gd name="connsiteY27" fmla="*/ 99826 h 374129"/>
              <a:gd name="connsiteX28" fmla="*/ 911487 w 1059649"/>
              <a:gd name="connsiteY28" fmla="*/ 102208 h 374129"/>
              <a:gd name="connsiteX29" fmla="*/ 921012 w 1059649"/>
              <a:gd name="connsiteY29" fmla="*/ 104589 h 374129"/>
              <a:gd name="connsiteX30" fmla="*/ 935300 w 1059649"/>
              <a:gd name="connsiteY30" fmla="*/ 109351 h 374129"/>
              <a:gd name="connsiteX31" fmla="*/ 949587 w 1059649"/>
              <a:gd name="connsiteY31" fmla="*/ 116495 h 374129"/>
              <a:gd name="connsiteX32" fmla="*/ 956731 w 1059649"/>
              <a:gd name="connsiteY32" fmla="*/ 123639 h 374129"/>
              <a:gd name="connsiteX33" fmla="*/ 968637 w 1059649"/>
              <a:gd name="connsiteY33" fmla="*/ 126020 h 374129"/>
              <a:gd name="connsiteX34" fmla="*/ 982925 w 1059649"/>
              <a:gd name="connsiteY34" fmla="*/ 130783 h 374129"/>
              <a:gd name="connsiteX35" fmla="*/ 990069 w 1059649"/>
              <a:gd name="connsiteY35" fmla="*/ 133164 h 374129"/>
              <a:gd name="connsiteX36" fmla="*/ 997212 w 1059649"/>
              <a:gd name="connsiteY36" fmla="*/ 135545 h 374129"/>
              <a:gd name="connsiteX37" fmla="*/ 1004356 w 1059649"/>
              <a:gd name="connsiteY37" fmla="*/ 137926 h 374129"/>
              <a:gd name="connsiteX38" fmla="*/ 1011500 w 1059649"/>
              <a:gd name="connsiteY38" fmla="*/ 142689 h 374129"/>
              <a:gd name="connsiteX39" fmla="*/ 1025787 w 1059649"/>
              <a:gd name="connsiteY39" fmla="*/ 147451 h 374129"/>
              <a:gd name="connsiteX40" fmla="*/ 1032931 w 1059649"/>
              <a:gd name="connsiteY40" fmla="*/ 152214 h 374129"/>
              <a:gd name="connsiteX41" fmla="*/ 1040075 w 1059649"/>
              <a:gd name="connsiteY41" fmla="*/ 154595 h 374129"/>
              <a:gd name="connsiteX42" fmla="*/ 1047219 w 1059649"/>
              <a:gd name="connsiteY42" fmla="*/ 168883 h 374129"/>
              <a:gd name="connsiteX43" fmla="*/ 1054362 w 1059649"/>
              <a:gd name="connsiteY43" fmla="*/ 176026 h 374129"/>
              <a:gd name="connsiteX44" fmla="*/ 1056744 w 1059649"/>
              <a:gd name="connsiteY44" fmla="*/ 206983 h 374129"/>
              <a:gd name="connsiteX45" fmla="*/ 1049600 w 1059649"/>
              <a:gd name="connsiteY45" fmla="*/ 211745 h 374129"/>
              <a:gd name="connsiteX46" fmla="*/ 1042456 w 1059649"/>
              <a:gd name="connsiteY46" fmla="*/ 218889 h 374129"/>
              <a:gd name="connsiteX47" fmla="*/ 1028169 w 1059649"/>
              <a:gd name="connsiteY47" fmla="*/ 228414 h 374129"/>
              <a:gd name="connsiteX48" fmla="*/ 1011500 w 1059649"/>
              <a:gd name="connsiteY48" fmla="*/ 245083 h 374129"/>
              <a:gd name="connsiteX49" fmla="*/ 1004356 w 1059649"/>
              <a:gd name="connsiteY49" fmla="*/ 249845 h 374129"/>
              <a:gd name="connsiteX50" fmla="*/ 990069 w 1059649"/>
              <a:gd name="connsiteY50" fmla="*/ 278420 h 374129"/>
              <a:gd name="connsiteX51" fmla="*/ 982925 w 1059649"/>
              <a:gd name="connsiteY51" fmla="*/ 283183 h 374129"/>
              <a:gd name="connsiteX52" fmla="*/ 975781 w 1059649"/>
              <a:gd name="connsiteY52" fmla="*/ 297470 h 374129"/>
              <a:gd name="connsiteX53" fmla="*/ 968637 w 1059649"/>
              <a:gd name="connsiteY53" fmla="*/ 302233 h 374129"/>
              <a:gd name="connsiteX54" fmla="*/ 959112 w 1059649"/>
              <a:gd name="connsiteY54" fmla="*/ 316520 h 374129"/>
              <a:gd name="connsiteX55" fmla="*/ 944825 w 1059649"/>
              <a:gd name="connsiteY55" fmla="*/ 326045 h 374129"/>
              <a:gd name="connsiteX56" fmla="*/ 940062 w 1059649"/>
              <a:gd name="connsiteY56" fmla="*/ 333189 h 374129"/>
              <a:gd name="connsiteX57" fmla="*/ 925775 w 1059649"/>
              <a:gd name="connsiteY57" fmla="*/ 345095 h 374129"/>
              <a:gd name="connsiteX58" fmla="*/ 918631 w 1059649"/>
              <a:gd name="connsiteY58" fmla="*/ 347476 h 374129"/>
              <a:gd name="connsiteX59" fmla="*/ 901962 w 1059649"/>
              <a:gd name="connsiteY59" fmla="*/ 366526 h 374129"/>
              <a:gd name="connsiteX60" fmla="*/ 897200 w 1059649"/>
              <a:gd name="connsiteY60" fmla="*/ 373670 h 374129"/>
              <a:gd name="connsiteX61" fmla="*/ 832906 w 1059649"/>
              <a:gd name="connsiteY61" fmla="*/ 371289 h 374129"/>
              <a:gd name="connsiteX62" fmla="*/ 825762 w 1059649"/>
              <a:gd name="connsiteY62" fmla="*/ 368908 h 374129"/>
              <a:gd name="connsiteX63" fmla="*/ 804331 w 1059649"/>
              <a:gd name="connsiteY63" fmla="*/ 366526 h 374129"/>
              <a:gd name="connsiteX64" fmla="*/ 778137 w 1059649"/>
              <a:gd name="connsiteY64" fmla="*/ 361764 h 374129"/>
              <a:gd name="connsiteX65" fmla="*/ 709081 w 1059649"/>
              <a:gd name="connsiteY65" fmla="*/ 366526 h 374129"/>
              <a:gd name="connsiteX66" fmla="*/ 687650 w 1059649"/>
              <a:gd name="connsiteY66" fmla="*/ 364145 h 374129"/>
              <a:gd name="connsiteX67" fmla="*/ 670981 w 1059649"/>
              <a:gd name="connsiteY67" fmla="*/ 357001 h 374129"/>
              <a:gd name="connsiteX68" fmla="*/ 661456 w 1059649"/>
              <a:gd name="connsiteY68" fmla="*/ 354620 h 374129"/>
              <a:gd name="connsiteX69" fmla="*/ 654312 w 1059649"/>
              <a:gd name="connsiteY69" fmla="*/ 352239 h 374129"/>
              <a:gd name="connsiteX70" fmla="*/ 644787 w 1059649"/>
              <a:gd name="connsiteY70" fmla="*/ 349858 h 374129"/>
              <a:gd name="connsiteX71" fmla="*/ 637644 w 1059649"/>
              <a:gd name="connsiteY71" fmla="*/ 347476 h 374129"/>
              <a:gd name="connsiteX72" fmla="*/ 606687 w 1059649"/>
              <a:gd name="connsiteY72" fmla="*/ 342714 h 374129"/>
              <a:gd name="connsiteX73" fmla="*/ 573350 w 1059649"/>
              <a:gd name="connsiteY73" fmla="*/ 345095 h 374129"/>
              <a:gd name="connsiteX74" fmla="*/ 551919 w 1059649"/>
              <a:gd name="connsiteY74" fmla="*/ 340333 h 374129"/>
              <a:gd name="connsiteX75" fmla="*/ 542394 w 1059649"/>
              <a:gd name="connsiteY75" fmla="*/ 337951 h 374129"/>
              <a:gd name="connsiteX76" fmla="*/ 528106 w 1059649"/>
              <a:gd name="connsiteY76" fmla="*/ 333189 h 374129"/>
              <a:gd name="connsiteX77" fmla="*/ 506675 w 1059649"/>
              <a:gd name="connsiteY77" fmla="*/ 323664 h 374129"/>
              <a:gd name="connsiteX78" fmla="*/ 499531 w 1059649"/>
              <a:gd name="connsiteY78" fmla="*/ 321283 h 374129"/>
              <a:gd name="connsiteX79" fmla="*/ 475719 w 1059649"/>
              <a:gd name="connsiteY79" fmla="*/ 306995 h 374129"/>
              <a:gd name="connsiteX80" fmla="*/ 468575 w 1059649"/>
              <a:gd name="connsiteY80" fmla="*/ 304614 h 374129"/>
              <a:gd name="connsiteX81" fmla="*/ 459050 w 1059649"/>
              <a:gd name="connsiteY81" fmla="*/ 297470 h 374129"/>
              <a:gd name="connsiteX82" fmla="*/ 444762 w 1059649"/>
              <a:gd name="connsiteY82" fmla="*/ 292708 h 374129"/>
              <a:gd name="connsiteX83" fmla="*/ 437619 w 1059649"/>
              <a:gd name="connsiteY83" fmla="*/ 285564 h 374129"/>
              <a:gd name="connsiteX84" fmla="*/ 416055 w 1059649"/>
              <a:gd name="connsiteY84" fmla="*/ 297972 h 374129"/>
              <a:gd name="connsiteX85" fmla="*/ 378221 w 1059649"/>
              <a:gd name="connsiteY85" fmla="*/ 276672 h 374129"/>
              <a:gd name="connsiteX86" fmla="*/ 350544 w 1059649"/>
              <a:gd name="connsiteY86" fmla="*/ 258072 h 374129"/>
              <a:gd name="connsiteX87" fmla="*/ 292179 w 1059649"/>
              <a:gd name="connsiteY87" fmla="*/ 239605 h 374129"/>
              <a:gd name="connsiteX88" fmla="*/ 235212 w 1059649"/>
              <a:gd name="connsiteY88" fmla="*/ 216508 h 374129"/>
              <a:gd name="connsiteX89" fmla="*/ 228069 w 1059649"/>
              <a:gd name="connsiteY89" fmla="*/ 218889 h 374129"/>
              <a:gd name="connsiteX90" fmla="*/ 170919 w 1059649"/>
              <a:gd name="connsiteY90" fmla="*/ 223651 h 374129"/>
              <a:gd name="connsiteX91" fmla="*/ 156631 w 1059649"/>
              <a:gd name="connsiteY91" fmla="*/ 228414 h 374129"/>
              <a:gd name="connsiteX92" fmla="*/ 149487 w 1059649"/>
              <a:gd name="connsiteY92" fmla="*/ 233176 h 374129"/>
              <a:gd name="connsiteX93" fmla="*/ 116150 w 1059649"/>
              <a:gd name="connsiteY93" fmla="*/ 235558 h 374129"/>
              <a:gd name="connsiteX94" fmla="*/ 106625 w 1059649"/>
              <a:gd name="connsiteY94" fmla="*/ 237939 h 374129"/>
              <a:gd name="connsiteX95" fmla="*/ 89956 w 1059649"/>
              <a:gd name="connsiteY95" fmla="*/ 235558 h 374129"/>
              <a:gd name="connsiteX96" fmla="*/ 63762 w 1059649"/>
              <a:gd name="connsiteY96" fmla="*/ 242569 h 374129"/>
              <a:gd name="connsiteX97" fmla="*/ 45295 w 1059649"/>
              <a:gd name="connsiteY97" fmla="*/ 240637 h 374129"/>
              <a:gd name="connsiteX98" fmla="*/ 23547 w 1059649"/>
              <a:gd name="connsiteY98" fmla="*/ 220688 h 374129"/>
              <a:gd name="connsiteX99" fmla="*/ 18467 w 1059649"/>
              <a:gd name="connsiteY99" fmla="*/ 201954 h 374129"/>
              <a:gd name="connsiteX100" fmla="*/ 3863 w 1059649"/>
              <a:gd name="connsiteY100" fmla="*/ 189148 h 374129"/>
              <a:gd name="connsiteX101" fmla="*/ 3413 w 1059649"/>
              <a:gd name="connsiteY101" fmla="*/ 159358 h 374129"/>
              <a:gd name="connsiteX102" fmla="*/ 21748 w 1059649"/>
              <a:gd name="connsiteY102" fmla="*/ 120226 h 374129"/>
              <a:gd name="connsiteX103" fmla="*/ 0 w 1059649"/>
              <a:gd name="connsiteY103" fmla="*/ 120092 h 374129"/>
              <a:gd name="connsiteX104" fmla="*/ 12223 w 1059649"/>
              <a:gd name="connsiteY104" fmla="*/ 81808 h 374129"/>
              <a:gd name="connsiteX105" fmla="*/ 15504 w 1059649"/>
              <a:gd name="connsiteY105" fmla="*/ 55032 h 374129"/>
              <a:gd name="connsiteX106" fmla="*/ 23680 w 1059649"/>
              <a:gd name="connsiteY106" fmla="*/ 25242 h 374129"/>
              <a:gd name="connsiteX107" fmla="*/ 42147 w 1059649"/>
              <a:gd name="connsiteY107" fmla="*/ 3493 h 374129"/>
              <a:gd name="connsiteX108" fmla="*/ 70906 w 1059649"/>
              <a:gd name="connsiteY10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37619 w 1059649"/>
              <a:gd name="connsiteY82" fmla="*/ 285564 h 374129"/>
              <a:gd name="connsiteX83" fmla="*/ 416055 w 1059649"/>
              <a:gd name="connsiteY83" fmla="*/ 297972 h 374129"/>
              <a:gd name="connsiteX84" fmla="*/ 378221 w 1059649"/>
              <a:gd name="connsiteY84" fmla="*/ 276672 h 374129"/>
              <a:gd name="connsiteX85" fmla="*/ 350544 w 1059649"/>
              <a:gd name="connsiteY85" fmla="*/ 258072 h 374129"/>
              <a:gd name="connsiteX86" fmla="*/ 292179 w 1059649"/>
              <a:gd name="connsiteY86" fmla="*/ 239605 h 374129"/>
              <a:gd name="connsiteX87" fmla="*/ 235212 w 1059649"/>
              <a:gd name="connsiteY87" fmla="*/ 216508 h 374129"/>
              <a:gd name="connsiteX88" fmla="*/ 228069 w 1059649"/>
              <a:gd name="connsiteY88" fmla="*/ 218889 h 374129"/>
              <a:gd name="connsiteX89" fmla="*/ 170919 w 1059649"/>
              <a:gd name="connsiteY89" fmla="*/ 223651 h 374129"/>
              <a:gd name="connsiteX90" fmla="*/ 156631 w 1059649"/>
              <a:gd name="connsiteY90" fmla="*/ 228414 h 374129"/>
              <a:gd name="connsiteX91" fmla="*/ 149487 w 1059649"/>
              <a:gd name="connsiteY91" fmla="*/ 233176 h 374129"/>
              <a:gd name="connsiteX92" fmla="*/ 116150 w 1059649"/>
              <a:gd name="connsiteY92" fmla="*/ 235558 h 374129"/>
              <a:gd name="connsiteX93" fmla="*/ 106625 w 1059649"/>
              <a:gd name="connsiteY93" fmla="*/ 237939 h 374129"/>
              <a:gd name="connsiteX94" fmla="*/ 89956 w 1059649"/>
              <a:gd name="connsiteY94" fmla="*/ 235558 h 374129"/>
              <a:gd name="connsiteX95" fmla="*/ 63762 w 1059649"/>
              <a:gd name="connsiteY95" fmla="*/ 242569 h 374129"/>
              <a:gd name="connsiteX96" fmla="*/ 45295 w 1059649"/>
              <a:gd name="connsiteY96" fmla="*/ 240637 h 374129"/>
              <a:gd name="connsiteX97" fmla="*/ 23547 w 1059649"/>
              <a:gd name="connsiteY97" fmla="*/ 220688 h 374129"/>
              <a:gd name="connsiteX98" fmla="*/ 18467 w 1059649"/>
              <a:gd name="connsiteY98" fmla="*/ 201954 h 374129"/>
              <a:gd name="connsiteX99" fmla="*/ 3863 w 1059649"/>
              <a:gd name="connsiteY99" fmla="*/ 189148 h 374129"/>
              <a:gd name="connsiteX100" fmla="*/ 3413 w 1059649"/>
              <a:gd name="connsiteY100" fmla="*/ 159358 h 374129"/>
              <a:gd name="connsiteX101" fmla="*/ 21748 w 1059649"/>
              <a:gd name="connsiteY101" fmla="*/ 120226 h 374129"/>
              <a:gd name="connsiteX102" fmla="*/ 0 w 1059649"/>
              <a:gd name="connsiteY102" fmla="*/ 120092 h 374129"/>
              <a:gd name="connsiteX103" fmla="*/ 12223 w 1059649"/>
              <a:gd name="connsiteY103" fmla="*/ 81808 h 374129"/>
              <a:gd name="connsiteX104" fmla="*/ 15504 w 1059649"/>
              <a:gd name="connsiteY104" fmla="*/ 55032 h 374129"/>
              <a:gd name="connsiteX105" fmla="*/ 23680 w 1059649"/>
              <a:gd name="connsiteY105" fmla="*/ 25242 h 374129"/>
              <a:gd name="connsiteX106" fmla="*/ 42147 w 1059649"/>
              <a:gd name="connsiteY106" fmla="*/ 3493 h 374129"/>
              <a:gd name="connsiteX107" fmla="*/ 70906 w 1059649"/>
              <a:gd name="connsiteY10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16055 w 1059649"/>
              <a:gd name="connsiteY82" fmla="*/ 297972 h 374129"/>
              <a:gd name="connsiteX83" fmla="*/ 378221 w 1059649"/>
              <a:gd name="connsiteY83" fmla="*/ 276672 h 374129"/>
              <a:gd name="connsiteX84" fmla="*/ 350544 w 1059649"/>
              <a:gd name="connsiteY84" fmla="*/ 258072 h 374129"/>
              <a:gd name="connsiteX85" fmla="*/ 292179 w 1059649"/>
              <a:gd name="connsiteY85" fmla="*/ 239605 h 374129"/>
              <a:gd name="connsiteX86" fmla="*/ 235212 w 1059649"/>
              <a:gd name="connsiteY86" fmla="*/ 216508 h 374129"/>
              <a:gd name="connsiteX87" fmla="*/ 228069 w 1059649"/>
              <a:gd name="connsiteY87" fmla="*/ 218889 h 374129"/>
              <a:gd name="connsiteX88" fmla="*/ 170919 w 1059649"/>
              <a:gd name="connsiteY88" fmla="*/ 223651 h 374129"/>
              <a:gd name="connsiteX89" fmla="*/ 156631 w 1059649"/>
              <a:gd name="connsiteY89" fmla="*/ 228414 h 374129"/>
              <a:gd name="connsiteX90" fmla="*/ 149487 w 1059649"/>
              <a:gd name="connsiteY90" fmla="*/ 233176 h 374129"/>
              <a:gd name="connsiteX91" fmla="*/ 116150 w 1059649"/>
              <a:gd name="connsiteY91" fmla="*/ 235558 h 374129"/>
              <a:gd name="connsiteX92" fmla="*/ 106625 w 1059649"/>
              <a:gd name="connsiteY92" fmla="*/ 237939 h 374129"/>
              <a:gd name="connsiteX93" fmla="*/ 89956 w 1059649"/>
              <a:gd name="connsiteY93" fmla="*/ 235558 h 374129"/>
              <a:gd name="connsiteX94" fmla="*/ 63762 w 1059649"/>
              <a:gd name="connsiteY94" fmla="*/ 242569 h 374129"/>
              <a:gd name="connsiteX95" fmla="*/ 45295 w 1059649"/>
              <a:gd name="connsiteY95" fmla="*/ 240637 h 374129"/>
              <a:gd name="connsiteX96" fmla="*/ 23547 w 1059649"/>
              <a:gd name="connsiteY96" fmla="*/ 220688 h 374129"/>
              <a:gd name="connsiteX97" fmla="*/ 18467 w 1059649"/>
              <a:gd name="connsiteY97" fmla="*/ 201954 h 374129"/>
              <a:gd name="connsiteX98" fmla="*/ 3863 w 1059649"/>
              <a:gd name="connsiteY98" fmla="*/ 189148 h 374129"/>
              <a:gd name="connsiteX99" fmla="*/ 3413 w 1059649"/>
              <a:gd name="connsiteY99" fmla="*/ 159358 h 374129"/>
              <a:gd name="connsiteX100" fmla="*/ 21748 w 1059649"/>
              <a:gd name="connsiteY100" fmla="*/ 120226 h 374129"/>
              <a:gd name="connsiteX101" fmla="*/ 0 w 1059649"/>
              <a:gd name="connsiteY101" fmla="*/ 120092 h 374129"/>
              <a:gd name="connsiteX102" fmla="*/ 12223 w 1059649"/>
              <a:gd name="connsiteY102" fmla="*/ 81808 h 374129"/>
              <a:gd name="connsiteX103" fmla="*/ 15504 w 1059649"/>
              <a:gd name="connsiteY103" fmla="*/ 55032 h 374129"/>
              <a:gd name="connsiteX104" fmla="*/ 23680 w 1059649"/>
              <a:gd name="connsiteY104" fmla="*/ 25242 h 374129"/>
              <a:gd name="connsiteX105" fmla="*/ 42147 w 1059649"/>
              <a:gd name="connsiteY105" fmla="*/ 3493 h 374129"/>
              <a:gd name="connsiteX106" fmla="*/ 70906 w 1059649"/>
              <a:gd name="connsiteY10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44762 w 1059649"/>
              <a:gd name="connsiteY80" fmla="*/ 292708 h 374129"/>
              <a:gd name="connsiteX81" fmla="*/ 416055 w 1059649"/>
              <a:gd name="connsiteY81" fmla="*/ 297972 h 374129"/>
              <a:gd name="connsiteX82" fmla="*/ 378221 w 1059649"/>
              <a:gd name="connsiteY82" fmla="*/ 276672 h 374129"/>
              <a:gd name="connsiteX83" fmla="*/ 350544 w 1059649"/>
              <a:gd name="connsiteY83" fmla="*/ 258072 h 374129"/>
              <a:gd name="connsiteX84" fmla="*/ 292179 w 1059649"/>
              <a:gd name="connsiteY84" fmla="*/ 239605 h 374129"/>
              <a:gd name="connsiteX85" fmla="*/ 235212 w 1059649"/>
              <a:gd name="connsiteY85" fmla="*/ 216508 h 374129"/>
              <a:gd name="connsiteX86" fmla="*/ 228069 w 1059649"/>
              <a:gd name="connsiteY86" fmla="*/ 218889 h 374129"/>
              <a:gd name="connsiteX87" fmla="*/ 170919 w 1059649"/>
              <a:gd name="connsiteY87" fmla="*/ 223651 h 374129"/>
              <a:gd name="connsiteX88" fmla="*/ 156631 w 1059649"/>
              <a:gd name="connsiteY88" fmla="*/ 228414 h 374129"/>
              <a:gd name="connsiteX89" fmla="*/ 149487 w 1059649"/>
              <a:gd name="connsiteY89" fmla="*/ 233176 h 374129"/>
              <a:gd name="connsiteX90" fmla="*/ 116150 w 1059649"/>
              <a:gd name="connsiteY90" fmla="*/ 235558 h 374129"/>
              <a:gd name="connsiteX91" fmla="*/ 106625 w 1059649"/>
              <a:gd name="connsiteY91" fmla="*/ 237939 h 374129"/>
              <a:gd name="connsiteX92" fmla="*/ 89956 w 1059649"/>
              <a:gd name="connsiteY92" fmla="*/ 235558 h 374129"/>
              <a:gd name="connsiteX93" fmla="*/ 63762 w 1059649"/>
              <a:gd name="connsiteY93" fmla="*/ 242569 h 374129"/>
              <a:gd name="connsiteX94" fmla="*/ 45295 w 1059649"/>
              <a:gd name="connsiteY94" fmla="*/ 240637 h 374129"/>
              <a:gd name="connsiteX95" fmla="*/ 23547 w 1059649"/>
              <a:gd name="connsiteY95" fmla="*/ 220688 h 374129"/>
              <a:gd name="connsiteX96" fmla="*/ 18467 w 1059649"/>
              <a:gd name="connsiteY96" fmla="*/ 201954 h 374129"/>
              <a:gd name="connsiteX97" fmla="*/ 3863 w 1059649"/>
              <a:gd name="connsiteY97" fmla="*/ 189148 h 374129"/>
              <a:gd name="connsiteX98" fmla="*/ 3413 w 1059649"/>
              <a:gd name="connsiteY98" fmla="*/ 159358 h 374129"/>
              <a:gd name="connsiteX99" fmla="*/ 21748 w 1059649"/>
              <a:gd name="connsiteY99" fmla="*/ 120226 h 374129"/>
              <a:gd name="connsiteX100" fmla="*/ 0 w 1059649"/>
              <a:gd name="connsiteY100" fmla="*/ 120092 h 374129"/>
              <a:gd name="connsiteX101" fmla="*/ 12223 w 1059649"/>
              <a:gd name="connsiteY101" fmla="*/ 81808 h 374129"/>
              <a:gd name="connsiteX102" fmla="*/ 15504 w 1059649"/>
              <a:gd name="connsiteY102" fmla="*/ 55032 h 374129"/>
              <a:gd name="connsiteX103" fmla="*/ 23680 w 1059649"/>
              <a:gd name="connsiteY103" fmla="*/ 25242 h 374129"/>
              <a:gd name="connsiteX104" fmla="*/ 42147 w 1059649"/>
              <a:gd name="connsiteY104" fmla="*/ 3493 h 374129"/>
              <a:gd name="connsiteX105" fmla="*/ 70906 w 1059649"/>
              <a:gd name="connsiteY105" fmla="*/ 6958 h 374129"/>
              <a:gd name="connsiteX0" fmla="*/ 74149 w 1062892"/>
              <a:gd name="connsiteY0" fmla="*/ 22407 h 389578"/>
              <a:gd name="connsiteX1" fmla="*/ 88437 w 1062892"/>
              <a:gd name="connsiteY1" fmla="*/ 24788 h 389578"/>
              <a:gd name="connsiteX2" fmla="*/ 109868 w 1062892"/>
              <a:gd name="connsiteY2" fmla="*/ 31932 h 389578"/>
              <a:gd name="connsiteX3" fmla="*/ 117012 w 1062892"/>
              <a:gd name="connsiteY3" fmla="*/ 34313 h 389578"/>
              <a:gd name="connsiteX4" fmla="*/ 138443 w 1062892"/>
              <a:gd name="connsiteY4" fmla="*/ 39075 h 389578"/>
              <a:gd name="connsiteX5" fmla="*/ 145587 w 1062892"/>
              <a:gd name="connsiteY5" fmla="*/ 41457 h 389578"/>
              <a:gd name="connsiteX6" fmla="*/ 150349 w 1062892"/>
              <a:gd name="connsiteY6" fmla="*/ 48600 h 389578"/>
              <a:gd name="connsiteX7" fmla="*/ 159874 w 1062892"/>
              <a:gd name="connsiteY7" fmla="*/ 50982 h 389578"/>
              <a:gd name="connsiteX8" fmla="*/ 167018 w 1062892"/>
              <a:gd name="connsiteY8" fmla="*/ 55744 h 389578"/>
              <a:gd name="connsiteX9" fmla="*/ 171780 w 1062892"/>
              <a:gd name="connsiteY9" fmla="*/ 62888 h 389578"/>
              <a:gd name="connsiteX10" fmla="*/ 178924 w 1062892"/>
              <a:gd name="connsiteY10" fmla="*/ 65269 h 389578"/>
              <a:gd name="connsiteX11" fmla="*/ 193212 w 1062892"/>
              <a:gd name="connsiteY11" fmla="*/ 74794 h 389578"/>
              <a:gd name="connsiteX12" fmla="*/ 207499 w 1062892"/>
              <a:gd name="connsiteY12" fmla="*/ 84319 h 389578"/>
              <a:gd name="connsiteX13" fmla="*/ 221787 w 1062892"/>
              <a:gd name="connsiteY13" fmla="*/ 91463 h 389578"/>
              <a:gd name="connsiteX14" fmla="*/ 228930 w 1062892"/>
              <a:gd name="connsiteY14" fmla="*/ 96225 h 389578"/>
              <a:gd name="connsiteX15" fmla="*/ 300818 w 1062892"/>
              <a:gd name="connsiteY15" fmla="*/ 86966 h 389578"/>
              <a:gd name="connsiteX16" fmla="*/ 342331 w 1062892"/>
              <a:gd name="connsiteY16" fmla="*/ 99772 h 389578"/>
              <a:gd name="connsiteX17" fmla="*/ 412736 w 1062892"/>
              <a:gd name="connsiteY17" fmla="*/ 99322 h 389578"/>
              <a:gd name="connsiteX18" fmla="*/ 549448 w 1062892"/>
              <a:gd name="connsiteY18" fmla="*/ 101704 h 389578"/>
              <a:gd name="connsiteX19" fmla="*/ 618106 w 1062892"/>
              <a:gd name="connsiteY19" fmla="*/ 123001 h 389578"/>
              <a:gd name="connsiteX20" fmla="*/ 667530 w 1062892"/>
              <a:gd name="connsiteY20" fmla="*/ 131627 h 389578"/>
              <a:gd name="connsiteX21" fmla="*/ 713224 w 1062892"/>
              <a:gd name="connsiteY21" fmla="*/ 129378 h 389578"/>
              <a:gd name="connsiteX22" fmla="*/ 819930 w 1062892"/>
              <a:gd name="connsiteY22" fmla="*/ 132659 h 389578"/>
              <a:gd name="connsiteX23" fmla="*/ 874249 w 1062892"/>
              <a:gd name="connsiteY23" fmla="*/ 129695 h 389578"/>
              <a:gd name="connsiteX24" fmla="*/ 890918 w 1062892"/>
              <a:gd name="connsiteY24" fmla="*/ 122419 h 389578"/>
              <a:gd name="connsiteX25" fmla="*/ 900443 w 1062892"/>
              <a:gd name="connsiteY25" fmla="*/ 120038 h 389578"/>
              <a:gd name="connsiteX26" fmla="*/ 907587 w 1062892"/>
              <a:gd name="connsiteY26" fmla="*/ 115275 h 389578"/>
              <a:gd name="connsiteX27" fmla="*/ 914730 w 1062892"/>
              <a:gd name="connsiteY27" fmla="*/ 117657 h 389578"/>
              <a:gd name="connsiteX28" fmla="*/ 924255 w 1062892"/>
              <a:gd name="connsiteY28" fmla="*/ 120038 h 389578"/>
              <a:gd name="connsiteX29" fmla="*/ 938543 w 1062892"/>
              <a:gd name="connsiteY29" fmla="*/ 124800 h 389578"/>
              <a:gd name="connsiteX30" fmla="*/ 952830 w 1062892"/>
              <a:gd name="connsiteY30" fmla="*/ 131944 h 389578"/>
              <a:gd name="connsiteX31" fmla="*/ 959974 w 1062892"/>
              <a:gd name="connsiteY31" fmla="*/ 139088 h 389578"/>
              <a:gd name="connsiteX32" fmla="*/ 971880 w 1062892"/>
              <a:gd name="connsiteY32" fmla="*/ 141469 h 389578"/>
              <a:gd name="connsiteX33" fmla="*/ 986168 w 1062892"/>
              <a:gd name="connsiteY33" fmla="*/ 146232 h 389578"/>
              <a:gd name="connsiteX34" fmla="*/ 993312 w 1062892"/>
              <a:gd name="connsiteY34" fmla="*/ 148613 h 389578"/>
              <a:gd name="connsiteX35" fmla="*/ 1000455 w 1062892"/>
              <a:gd name="connsiteY35" fmla="*/ 150994 h 389578"/>
              <a:gd name="connsiteX36" fmla="*/ 1007599 w 1062892"/>
              <a:gd name="connsiteY36" fmla="*/ 153375 h 389578"/>
              <a:gd name="connsiteX37" fmla="*/ 1014743 w 1062892"/>
              <a:gd name="connsiteY37" fmla="*/ 158138 h 389578"/>
              <a:gd name="connsiteX38" fmla="*/ 1029030 w 1062892"/>
              <a:gd name="connsiteY38" fmla="*/ 162900 h 389578"/>
              <a:gd name="connsiteX39" fmla="*/ 1036174 w 1062892"/>
              <a:gd name="connsiteY39" fmla="*/ 167663 h 389578"/>
              <a:gd name="connsiteX40" fmla="*/ 1043318 w 1062892"/>
              <a:gd name="connsiteY40" fmla="*/ 170044 h 389578"/>
              <a:gd name="connsiteX41" fmla="*/ 1050462 w 1062892"/>
              <a:gd name="connsiteY41" fmla="*/ 184332 h 389578"/>
              <a:gd name="connsiteX42" fmla="*/ 1057605 w 1062892"/>
              <a:gd name="connsiteY42" fmla="*/ 191475 h 389578"/>
              <a:gd name="connsiteX43" fmla="*/ 1059987 w 1062892"/>
              <a:gd name="connsiteY43" fmla="*/ 222432 h 389578"/>
              <a:gd name="connsiteX44" fmla="*/ 1052843 w 1062892"/>
              <a:gd name="connsiteY44" fmla="*/ 227194 h 389578"/>
              <a:gd name="connsiteX45" fmla="*/ 1045699 w 1062892"/>
              <a:gd name="connsiteY45" fmla="*/ 234338 h 389578"/>
              <a:gd name="connsiteX46" fmla="*/ 1031412 w 1062892"/>
              <a:gd name="connsiteY46" fmla="*/ 243863 h 389578"/>
              <a:gd name="connsiteX47" fmla="*/ 1014743 w 1062892"/>
              <a:gd name="connsiteY47" fmla="*/ 260532 h 389578"/>
              <a:gd name="connsiteX48" fmla="*/ 1007599 w 1062892"/>
              <a:gd name="connsiteY48" fmla="*/ 265294 h 389578"/>
              <a:gd name="connsiteX49" fmla="*/ 993312 w 1062892"/>
              <a:gd name="connsiteY49" fmla="*/ 293869 h 389578"/>
              <a:gd name="connsiteX50" fmla="*/ 986168 w 1062892"/>
              <a:gd name="connsiteY50" fmla="*/ 298632 h 389578"/>
              <a:gd name="connsiteX51" fmla="*/ 979024 w 1062892"/>
              <a:gd name="connsiteY51" fmla="*/ 312919 h 389578"/>
              <a:gd name="connsiteX52" fmla="*/ 971880 w 1062892"/>
              <a:gd name="connsiteY52" fmla="*/ 317682 h 389578"/>
              <a:gd name="connsiteX53" fmla="*/ 962355 w 1062892"/>
              <a:gd name="connsiteY53" fmla="*/ 331969 h 389578"/>
              <a:gd name="connsiteX54" fmla="*/ 948068 w 1062892"/>
              <a:gd name="connsiteY54" fmla="*/ 341494 h 389578"/>
              <a:gd name="connsiteX55" fmla="*/ 943305 w 1062892"/>
              <a:gd name="connsiteY55" fmla="*/ 348638 h 389578"/>
              <a:gd name="connsiteX56" fmla="*/ 929018 w 1062892"/>
              <a:gd name="connsiteY56" fmla="*/ 360544 h 389578"/>
              <a:gd name="connsiteX57" fmla="*/ 921874 w 1062892"/>
              <a:gd name="connsiteY57" fmla="*/ 362925 h 389578"/>
              <a:gd name="connsiteX58" fmla="*/ 905205 w 1062892"/>
              <a:gd name="connsiteY58" fmla="*/ 381975 h 389578"/>
              <a:gd name="connsiteX59" fmla="*/ 900443 w 1062892"/>
              <a:gd name="connsiteY59" fmla="*/ 389119 h 389578"/>
              <a:gd name="connsiteX60" fmla="*/ 836149 w 1062892"/>
              <a:gd name="connsiteY60" fmla="*/ 386738 h 389578"/>
              <a:gd name="connsiteX61" fmla="*/ 829005 w 1062892"/>
              <a:gd name="connsiteY61" fmla="*/ 384357 h 389578"/>
              <a:gd name="connsiteX62" fmla="*/ 807574 w 1062892"/>
              <a:gd name="connsiteY62" fmla="*/ 381975 h 389578"/>
              <a:gd name="connsiteX63" fmla="*/ 781380 w 1062892"/>
              <a:gd name="connsiteY63" fmla="*/ 377213 h 389578"/>
              <a:gd name="connsiteX64" fmla="*/ 712324 w 1062892"/>
              <a:gd name="connsiteY64" fmla="*/ 381975 h 389578"/>
              <a:gd name="connsiteX65" fmla="*/ 690893 w 1062892"/>
              <a:gd name="connsiteY65" fmla="*/ 379594 h 389578"/>
              <a:gd name="connsiteX66" fmla="*/ 674224 w 1062892"/>
              <a:gd name="connsiteY66" fmla="*/ 372450 h 389578"/>
              <a:gd name="connsiteX67" fmla="*/ 664699 w 1062892"/>
              <a:gd name="connsiteY67" fmla="*/ 370069 h 389578"/>
              <a:gd name="connsiteX68" fmla="*/ 657555 w 1062892"/>
              <a:gd name="connsiteY68" fmla="*/ 367688 h 389578"/>
              <a:gd name="connsiteX69" fmla="*/ 648030 w 1062892"/>
              <a:gd name="connsiteY69" fmla="*/ 365307 h 389578"/>
              <a:gd name="connsiteX70" fmla="*/ 640887 w 1062892"/>
              <a:gd name="connsiteY70" fmla="*/ 362925 h 389578"/>
              <a:gd name="connsiteX71" fmla="*/ 609930 w 1062892"/>
              <a:gd name="connsiteY71" fmla="*/ 358163 h 389578"/>
              <a:gd name="connsiteX72" fmla="*/ 576593 w 1062892"/>
              <a:gd name="connsiteY72" fmla="*/ 360544 h 389578"/>
              <a:gd name="connsiteX73" fmla="*/ 555162 w 1062892"/>
              <a:gd name="connsiteY73" fmla="*/ 355782 h 389578"/>
              <a:gd name="connsiteX74" fmla="*/ 545637 w 1062892"/>
              <a:gd name="connsiteY74" fmla="*/ 353400 h 389578"/>
              <a:gd name="connsiteX75" fmla="*/ 531349 w 1062892"/>
              <a:gd name="connsiteY75" fmla="*/ 348638 h 389578"/>
              <a:gd name="connsiteX76" fmla="*/ 509918 w 1062892"/>
              <a:gd name="connsiteY76" fmla="*/ 339113 h 389578"/>
              <a:gd name="connsiteX77" fmla="*/ 502774 w 1062892"/>
              <a:gd name="connsiteY77" fmla="*/ 336732 h 389578"/>
              <a:gd name="connsiteX78" fmla="*/ 478962 w 1062892"/>
              <a:gd name="connsiteY78" fmla="*/ 322444 h 389578"/>
              <a:gd name="connsiteX79" fmla="*/ 471818 w 1062892"/>
              <a:gd name="connsiteY79" fmla="*/ 320063 h 389578"/>
              <a:gd name="connsiteX80" fmla="*/ 448005 w 1062892"/>
              <a:gd name="connsiteY80" fmla="*/ 308157 h 389578"/>
              <a:gd name="connsiteX81" fmla="*/ 419298 w 1062892"/>
              <a:gd name="connsiteY81" fmla="*/ 313421 h 389578"/>
              <a:gd name="connsiteX82" fmla="*/ 381464 w 1062892"/>
              <a:gd name="connsiteY82" fmla="*/ 292121 h 389578"/>
              <a:gd name="connsiteX83" fmla="*/ 353787 w 1062892"/>
              <a:gd name="connsiteY83" fmla="*/ 273521 h 389578"/>
              <a:gd name="connsiteX84" fmla="*/ 295422 w 1062892"/>
              <a:gd name="connsiteY84" fmla="*/ 255054 h 389578"/>
              <a:gd name="connsiteX85" fmla="*/ 238455 w 1062892"/>
              <a:gd name="connsiteY85" fmla="*/ 231957 h 389578"/>
              <a:gd name="connsiteX86" fmla="*/ 231312 w 1062892"/>
              <a:gd name="connsiteY86" fmla="*/ 234338 h 389578"/>
              <a:gd name="connsiteX87" fmla="*/ 174162 w 1062892"/>
              <a:gd name="connsiteY87" fmla="*/ 239100 h 389578"/>
              <a:gd name="connsiteX88" fmla="*/ 159874 w 1062892"/>
              <a:gd name="connsiteY88" fmla="*/ 243863 h 389578"/>
              <a:gd name="connsiteX89" fmla="*/ 152730 w 1062892"/>
              <a:gd name="connsiteY89" fmla="*/ 248625 h 389578"/>
              <a:gd name="connsiteX90" fmla="*/ 119393 w 1062892"/>
              <a:gd name="connsiteY90" fmla="*/ 251007 h 389578"/>
              <a:gd name="connsiteX91" fmla="*/ 109868 w 1062892"/>
              <a:gd name="connsiteY91" fmla="*/ 253388 h 389578"/>
              <a:gd name="connsiteX92" fmla="*/ 93199 w 1062892"/>
              <a:gd name="connsiteY92" fmla="*/ 251007 h 389578"/>
              <a:gd name="connsiteX93" fmla="*/ 67005 w 1062892"/>
              <a:gd name="connsiteY93" fmla="*/ 258018 h 389578"/>
              <a:gd name="connsiteX94" fmla="*/ 48538 w 1062892"/>
              <a:gd name="connsiteY94" fmla="*/ 256086 h 389578"/>
              <a:gd name="connsiteX95" fmla="*/ 26790 w 1062892"/>
              <a:gd name="connsiteY95" fmla="*/ 236137 h 389578"/>
              <a:gd name="connsiteX96" fmla="*/ 21710 w 1062892"/>
              <a:gd name="connsiteY96" fmla="*/ 217403 h 389578"/>
              <a:gd name="connsiteX97" fmla="*/ 7106 w 1062892"/>
              <a:gd name="connsiteY97" fmla="*/ 204597 h 389578"/>
              <a:gd name="connsiteX98" fmla="*/ 6656 w 1062892"/>
              <a:gd name="connsiteY98" fmla="*/ 174807 h 389578"/>
              <a:gd name="connsiteX99" fmla="*/ 24991 w 1062892"/>
              <a:gd name="connsiteY99" fmla="*/ 135675 h 389578"/>
              <a:gd name="connsiteX100" fmla="*/ 3243 w 1062892"/>
              <a:gd name="connsiteY100" fmla="*/ 135541 h 389578"/>
              <a:gd name="connsiteX101" fmla="*/ 15466 w 1062892"/>
              <a:gd name="connsiteY101" fmla="*/ 97257 h 389578"/>
              <a:gd name="connsiteX102" fmla="*/ 18747 w 1062892"/>
              <a:gd name="connsiteY102" fmla="*/ 70481 h 389578"/>
              <a:gd name="connsiteX103" fmla="*/ 26923 w 1062892"/>
              <a:gd name="connsiteY103" fmla="*/ 40691 h 389578"/>
              <a:gd name="connsiteX104" fmla="*/ 94 w 1062892"/>
              <a:gd name="connsiteY104" fmla="*/ 1956 h 389578"/>
              <a:gd name="connsiteX105" fmla="*/ 74149 w 1062892"/>
              <a:gd name="connsiteY105" fmla="*/ 22407 h 389578"/>
              <a:gd name="connsiteX0" fmla="*/ 92676 w 1081419"/>
              <a:gd name="connsiteY0" fmla="*/ 22407 h 389578"/>
              <a:gd name="connsiteX1" fmla="*/ 106964 w 1081419"/>
              <a:gd name="connsiteY1" fmla="*/ 24788 h 389578"/>
              <a:gd name="connsiteX2" fmla="*/ 128395 w 1081419"/>
              <a:gd name="connsiteY2" fmla="*/ 31932 h 389578"/>
              <a:gd name="connsiteX3" fmla="*/ 135539 w 1081419"/>
              <a:gd name="connsiteY3" fmla="*/ 34313 h 389578"/>
              <a:gd name="connsiteX4" fmla="*/ 156970 w 1081419"/>
              <a:gd name="connsiteY4" fmla="*/ 39075 h 389578"/>
              <a:gd name="connsiteX5" fmla="*/ 164114 w 1081419"/>
              <a:gd name="connsiteY5" fmla="*/ 41457 h 389578"/>
              <a:gd name="connsiteX6" fmla="*/ 168876 w 1081419"/>
              <a:gd name="connsiteY6" fmla="*/ 48600 h 389578"/>
              <a:gd name="connsiteX7" fmla="*/ 178401 w 1081419"/>
              <a:gd name="connsiteY7" fmla="*/ 50982 h 389578"/>
              <a:gd name="connsiteX8" fmla="*/ 185545 w 1081419"/>
              <a:gd name="connsiteY8" fmla="*/ 55744 h 389578"/>
              <a:gd name="connsiteX9" fmla="*/ 190307 w 1081419"/>
              <a:gd name="connsiteY9" fmla="*/ 62888 h 389578"/>
              <a:gd name="connsiteX10" fmla="*/ 197451 w 1081419"/>
              <a:gd name="connsiteY10" fmla="*/ 65269 h 389578"/>
              <a:gd name="connsiteX11" fmla="*/ 211739 w 1081419"/>
              <a:gd name="connsiteY11" fmla="*/ 74794 h 389578"/>
              <a:gd name="connsiteX12" fmla="*/ 226026 w 1081419"/>
              <a:gd name="connsiteY12" fmla="*/ 84319 h 389578"/>
              <a:gd name="connsiteX13" fmla="*/ 240314 w 1081419"/>
              <a:gd name="connsiteY13" fmla="*/ 91463 h 389578"/>
              <a:gd name="connsiteX14" fmla="*/ 247457 w 1081419"/>
              <a:gd name="connsiteY14" fmla="*/ 96225 h 389578"/>
              <a:gd name="connsiteX15" fmla="*/ 319345 w 1081419"/>
              <a:gd name="connsiteY15" fmla="*/ 86966 h 389578"/>
              <a:gd name="connsiteX16" fmla="*/ 360858 w 1081419"/>
              <a:gd name="connsiteY16" fmla="*/ 99772 h 389578"/>
              <a:gd name="connsiteX17" fmla="*/ 431263 w 1081419"/>
              <a:gd name="connsiteY17" fmla="*/ 99322 h 389578"/>
              <a:gd name="connsiteX18" fmla="*/ 567975 w 1081419"/>
              <a:gd name="connsiteY18" fmla="*/ 101704 h 389578"/>
              <a:gd name="connsiteX19" fmla="*/ 636633 w 1081419"/>
              <a:gd name="connsiteY19" fmla="*/ 123001 h 389578"/>
              <a:gd name="connsiteX20" fmla="*/ 686057 w 1081419"/>
              <a:gd name="connsiteY20" fmla="*/ 131627 h 389578"/>
              <a:gd name="connsiteX21" fmla="*/ 731751 w 1081419"/>
              <a:gd name="connsiteY21" fmla="*/ 129378 h 389578"/>
              <a:gd name="connsiteX22" fmla="*/ 838457 w 1081419"/>
              <a:gd name="connsiteY22" fmla="*/ 132659 h 389578"/>
              <a:gd name="connsiteX23" fmla="*/ 892776 w 1081419"/>
              <a:gd name="connsiteY23" fmla="*/ 129695 h 389578"/>
              <a:gd name="connsiteX24" fmla="*/ 909445 w 1081419"/>
              <a:gd name="connsiteY24" fmla="*/ 122419 h 389578"/>
              <a:gd name="connsiteX25" fmla="*/ 918970 w 1081419"/>
              <a:gd name="connsiteY25" fmla="*/ 120038 h 389578"/>
              <a:gd name="connsiteX26" fmla="*/ 926114 w 1081419"/>
              <a:gd name="connsiteY26" fmla="*/ 115275 h 389578"/>
              <a:gd name="connsiteX27" fmla="*/ 933257 w 1081419"/>
              <a:gd name="connsiteY27" fmla="*/ 117657 h 389578"/>
              <a:gd name="connsiteX28" fmla="*/ 942782 w 1081419"/>
              <a:gd name="connsiteY28" fmla="*/ 120038 h 389578"/>
              <a:gd name="connsiteX29" fmla="*/ 957070 w 1081419"/>
              <a:gd name="connsiteY29" fmla="*/ 124800 h 389578"/>
              <a:gd name="connsiteX30" fmla="*/ 971357 w 1081419"/>
              <a:gd name="connsiteY30" fmla="*/ 131944 h 389578"/>
              <a:gd name="connsiteX31" fmla="*/ 978501 w 1081419"/>
              <a:gd name="connsiteY31" fmla="*/ 139088 h 389578"/>
              <a:gd name="connsiteX32" fmla="*/ 990407 w 1081419"/>
              <a:gd name="connsiteY32" fmla="*/ 141469 h 389578"/>
              <a:gd name="connsiteX33" fmla="*/ 1004695 w 1081419"/>
              <a:gd name="connsiteY33" fmla="*/ 146232 h 389578"/>
              <a:gd name="connsiteX34" fmla="*/ 1011839 w 1081419"/>
              <a:gd name="connsiteY34" fmla="*/ 148613 h 389578"/>
              <a:gd name="connsiteX35" fmla="*/ 1018982 w 1081419"/>
              <a:gd name="connsiteY35" fmla="*/ 150994 h 389578"/>
              <a:gd name="connsiteX36" fmla="*/ 1026126 w 1081419"/>
              <a:gd name="connsiteY36" fmla="*/ 153375 h 389578"/>
              <a:gd name="connsiteX37" fmla="*/ 1033270 w 1081419"/>
              <a:gd name="connsiteY37" fmla="*/ 158138 h 389578"/>
              <a:gd name="connsiteX38" fmla="*/ 1047557 w 1081419"/>
              <a:gd name="connsiteY38" fmla="*/ 162900 h 389578"/>
              <a:gd name="connsiteX39" fmla="*/ 1054701 w 1081419"/>
              <a:gd name="connsiteY39" fmla="*/ 167663 h 389578"/>
              <a:gd name="connsiteX40" fmla="*/ 1061845 w 1081419"/>
              <a:gd name="connsiteY40" fmla="*/ 170044 h 389578"/>
              <a:gd name="connsiteX41" fmla="*/ 1068989 w 1081419"/>
              <a:gd name="connsiteY41" fmla="*/ 184332 h 389578"/>
              <a:gd name="connsiteX42" fmla="*/ 1076132 w 1081419"/>
              <a:gd name="connsiteY42" fmla="*/ 191475 h 389578"/>
              <a:gd name="connsiteX43" fmla="*/ 1078514 w 1081419"/>
              <a:gd name="connsiteY43" fmla="*/ 222432 h 389578"/>
              <a:gd name="connsiteX44" fmla="*/ 1071370 w 1081419"/>
              <a:gd name="connsiteY44" fmla="*/ 227194 h 389578"/>
              <a:gd name="connsiteX45" fmla="*/ 1064226 w 1081419"/>
              <a:gd name="connsiteY45" fmla="*/ 234338 h 389578"/>
              <a:gd name="connsiteX46" fmla="*/ 1049939 w 1081419"/>
              <a:gd name="connsiteY46" fmla="*/ 243863 h 389578"/>
              <a:gd name="connsiteX47" fmla="*/ 1033270 w 1081419"/>
              <a:gd name="connsiteY47" fmla="*/ 260532 h 389578"/>
              <a:gd name="connsiteX48" fmla="*/ 1026126 w 1081419"/>
              <a:gd name="connsiteY48" fmla="*/ 265294 h 389578"/>
              <a:gd name="connsiteX49" fmla="*/ 1011839 w 1081419"/>
              <a:gd name="connsiteY49" fmla="*/ 293869 h 389578"/>
              <a:gd name="connsiteX50" fmla="*/ 1004695 w 1081419"/>
              <a:gd name="connsiteY50" fmla="*/ 298632 h 389578"/>
              <a:gd name="connsiteX51" fmla="*/ 997551 w 1081419"/>
              <a:gd name="connsiteY51" fmla="*/ 312919 h 389578"/>
              <a:gd name="connsiteX52" fmla="*/ 990407 w 1081419"/>
              <a:gd name="connsiteY52" fmla="*/ 317682 h 389578"/>
              <a:gd name="connsiteX53" fmla="*/ 980882 w 1081419"/>
              <a:gd name="connsiteY53" fmla="*/ 331969 h 389578"/>
              <a:gd name="connsiteX54" fmla="*/ 966595 w 1081419"/>
              <a:gd name="connsiteY54" fmla="*/ 341494 h 389578"/>
              <a:gd name="connsiteX55" fmla="*/ 961832 w 1081419"/>
              <a:gd name="connsiteY55" fmla="*/ 348638 h 389578"/>
              <a:gd name="connsiteX56" fmla="*/ 947545 w 1081419"/>
              <a:gd name="connsiteY56" fmla="*/ 360544 h 389578"/>
              <a:gd name="connsiteX57" fmla="*/ 940401 w 1081419"/>
              <a:gd name="connsiteY57" fmla="*/ 362925 h 389578"/>
              <a:gd name="connsiteX58" fmla="*/ 923732 w 1081419"/>
              <a:gd name="connsiteY58" fmla="*/ 381975 h 389578"/>
              <a:gd name="connsiteX59" fmla="*/ 918970 w 1081419"/>
              <a:gd name="connsiteY59" fmla="*/ 389119 h 389578"/>
              <a:gd name="connsiteX60" fmla="*/ 854676 w 1081419"/>
              <a:gd name="connsiteY60" fmla="*/ 386738 h 389578"/>
              <a:gd name="connsiteX61" fmla="*/ 847532 w 1081419"/>
              <a:gd name="connsiteY61" fmla="*/ 384357 h 389578"/>
              <a:gd name="connsiteX62" fmla="*/ 826101 w 1081419"/>
              <a:gd name="connsiteY62" fmla="*/ 381975 h 389578"/>
              <a:gd name="connsiteX63" fmla="*/ 799907 w 1081419"/>
              <a:gd name="connsiteY63" fmla="*/ 377213 h 389578"/>
              <a:gd name="connsiteX64" fmla="*/ 730851 w 1081419"/>
              <a:gd name="connsiteY64" fmla="*/ 381975 h 389578"/>
              <a:gd name="connsiteX65" fmla="*/ 709420 w 1081419"/>
              <a:gd name="connsiteY65" fmla="*/ 379594 h 389578"/>
              <a:gd name="connsiteX66" fmla="*/ 692751 w 1081419"/>
              <a:gd name="connsiteY66" fmla="*/ 372450 h 389578"/>
              <a:gd name="connsiteX67" fmla="*/ 683226 w 1081419"/>
              <a:gd name="connsiteY67" fmla="*/ 370069 h 389578"/>
              <a:gd name="connsiteX68" fmla="*/ 676082 w 1081419"/>
              <a:gd name="connsiteY68" fmla="*/ 367688 h 389578"/>
              <a:gd name="connsiteX69" fmla="*/ 666557 w 1081419"/>
              <a:gd name="connsiteY69" fmla="*/ 365307 h 389578"/>
              <a:gd name="connsiteX70" fmla="*/ 659414 w 1081419"/>
              <a:gd name="connsiteY70" fmla="*/ 362925 h 389578"/>
              <a:gd name="connsiteX71" fmla="*/ 628457 w 1081419"/>
              <a:gd name="connsiteY71" fmla="*/ 358163 h 389578"/>
              <a:gd name="connsiteX72" fmla="*/ 595120 w 1081419"/>
              <a:gd name="connsiteY72" fmla="*/ 360544 h 389578"/>
              <a:gd name="connsiteX73" fmla="*/ 573689 w 1081419"/>
              <a:gd name="connsiteY73" fmla="*/ 355782 h 389578"/>
              <a:gd name="connsiteX74" fmla="*/ 564164 w 1081419"/>
              <a:gd name="connsiteY74" fmla="*/ 353400 h 389578"/>
              <a:gd name="connsiteX75" fmla="*/ 549876 w 1081419"/>
              <a:gd name="connsiteY75" fmla="*/ 348638 h 389578"/>
              <a:gd name="connsiteX76" fmla="*/ 528445 w 1081419"/>
              <a:gd name="connsiteY76" fmla="*/ 339113 h 389578"/>
              <a:gd name="connsiteX77" fmla="*/ 521301 w 1081419"/>
              <a:gd name="connsiteY77" fmla="*/ 336732 h 389578"/>
              <a:gd name="connsiteX78" fmla="*/ 497489 w 1081419"/>
              <a:gd name="connsiteY78" fmla="*/ 322444 h 389578"/>
              <a:gd name="connsiteX79" fmla="*/ 490345 w 1081419"/>
              <a:gd name="connsiteY79" fmla="*/ 320063 h 389578"/>
              <a:gd name="connsiteX80" fmla="*/ 466532 w 1081419"/>
              <a:gd name="connsiteY80" fmla="*/ 308157 h 389578"/>
              <a:gd name="connsiteX81" fmla="*/ 437825 w 1081419"/>
              <a:gd name="connsiteY81" fmla="*/ 313421 h 389578"/>
              <a:gd name="connsiteX82" fmla="*/ 399991 w 1081419"/>
              <a:gd name="connsiteY82" fmla="*/ 292121 h 389578"/>
              <a:gd name="connsiteX83" fmla="*/ 372314 w 1081419"/>
              <a:gd name="connsiteY83" fmla="*/ 273521 h 389578"/>
              <a:gd name="connsiteX84" fmla="*/ 313949 w 1081419"/>
              <a:gd name="connsiteY84" fmla="*/ 255054 h 389578"/>
              <a:gd name="connsiteX85" fmla="*/ 256982 w 1081419"/>
              <a:gd name="connsiteY85" fmla="*/ 231957 h 389578"/>
              <a:gd name="connsiteX86" fmla="*/ 249839 w 1081419"/>
              <a:gd name="connsiteY86" fmla="*/ 234338 h 389578"/>
              <a:gd name="connsiteX87" fmla="*/ 192689 w 1081419"/>
              <a:gd name="connsiteY87" fmla="*/ 239100 h 389578"/>
              <a:gd name="connsiteX88" fmla="*/ 178401 w 1081419"/>
              <a:gd name="connsiteY88" fmla="*/ 243863 h 389578"/>
              <a:gd name="connsiteX89" fmla="*/ 171257 w 1081419"/>
              <a:gd name="connsiteY89" fmla="*/ 248625 h 389578"/>
              <a:gd name="connsiteX90" fmla="*/ 137920 w 1081419"/>
              <a:gd name="connsiteY90" fmla="*/ 251007 h 389578"/>
              <a:gd name="connsiteX91" fmla="*/ 128395 w 1081419"/>
              <a:gd name="connsiteY91" fmla="*/ 253388 h 389578"/>
              <a:gd name="connsiteX92" fmla="*/ 111726 w 1081419"/>
              <a:gd name="connsiteY92" fmla="*/ 251007 h 389578"/>
              <a:gd name="connsiteX93" fmla="*/ 85532 w 1081419"/>
              <a:gd name="connsiteY93" fmla="*/ 258018 h 389578"/>
              <a:gd name="connsiteX94" fmla="*/ 67065 w 1081419"/>
              <a:gd name="connsiteY94" fmla="*/ 256086 h 389578"/>
              <a:gd name="connsiteX95" fmla="*/ 45317 w 1081419"/>
              <a:gd name="connsiteY95" fmla="*/ 236137 h 389578"/>
              <a:gd name="connsiteX96" fmla="*/ 40237 w 1081419"/>
              <a:gd name="connsiteY96" fmla="*/ 217403 h 389578"/>
              <a:gd name="connsiteX97" fmla="*/ 25633 w 1081419"/>
              <a:gd name="connsiteY97" fmla="*/ 204597 h 389578"/>
              <a:gd name="connsiteX98" fmla="*/ 25183 w 1081419"/>
              <a:gd name="connsiteY98" fmla="*/ 174807 h 389578"/>
              <a:gd name="connsiteX99" fmla="*/ 43518 w 1081419"/>
              <a:gd name="connsiteY99" fmla="*/ 135675 h 389578"/>
              <a:gd name="connsiteX100" fmla="*/ 21770 w 1081419"/>
              <a:gd name="connsiteY100" fmla="*/ 135541 h 389578"/>
              <a:gd name="connsiteX101" fmla="*/ 33993 w 1081419"/>
              <a:gd name="connsiteY101" fmla="*/ 97257 h 389578"/>
              <a:gd name="connsiteX102" fmla="*/ 37274 w 1081419"/>
              <a:gd name="connsiteY102" fmla="*/ 70481 h 389578"/>
              <a:gd name="connsiteX103" fmla="*/ 154 w 1081419"/>
              <a:gd name="connsiteY103" fmla="*/ 32198 h 389578"/>
              <a:gd name="connsiteX104" fmla="*/ 18621 w 1081419"/>
              <a:gd name="connsiteY104" fmla="*/ 1956 h 389578"/>
              <a:gd name="connsiteX105" fmla="*/ 92676 w 1081419"/>
              <a:gd name="connsiteY105" fmla="*/ 22407 h 389578"/>
              <a:gd name="connsiteX0" fmla="*/ 102275 w 1091018"/>
              <a:gd name="connsiteY0" fmla="*/ 22407 h 389578"/>
              <a:gd name="connsiteX1" fmla="*/ 116563 w 1091018"/>
              <a:gd name="connsiteY1" fmla="*/ 24788 h 389578"/>
              <a:gd name="connsiteX2" fmla="*/ 137994 w 1091018"/>
              <a:gd name="connsiteY2" fmla="*/ 31932 h 389578"/>
              <a:gd name="connsiteX3" fmla="*/ 145138 w 1091018"/>
              <a:gd name="connsiteY3" fmla="*/ 34313 h 389578"/>
              <a:gd name="connsiteX4" fmla="*/ 166569 w 1091018"/>
              <a:gd name="connsiteY4" fmla="*/ 39075 h 389578"/>
              <a:gd name="connsiteX5" fmla="*/ 173713 w 1091018"/>
              <a:gd name="connsiteY5" fmla="*/ 41457 h 389578"/>
              <a:gd name="connsiteX6" fmla="*/ 178475 w 1091018"/>
              <a:gd name="connsiteY6" fmla="*/ 48600 h 389578"/>
              <a:gd name="connsiteX7" fmla="*/ 188000 w 1091018"/>
              <a:gd name="connsiteY7" fmla="*/ 50982 h 389578"/>
              <a:gd name="connsiteX8" fmla="*/ 195144 w 1091018"/>
              <a:gd name="connsiteY8" fmla="*/ 55744 h 389578"/>
              <a:gd name="connsiteX9" fmla="*/ 199906 w 1091018"/>
              <a:gd name="connsiteY9" fmla="*/ 62888 h 389578"/>
              <a:gd name="connsiteX10" fmla="*/ 207050 w 1091018"/>
              <a:gd name="connsiteY10" fmla="*/ 65269 h 389578"/>
              <a:gd name="connsiteX11" fmla="*/ 221338 w 1091018"/>
              <a:gd name="connsiteY11" fmla="*/ 74794 h 389578"/>
              <a:gd name="connsiteX12" fmla="*/ 235625 w 1091018"/>
              <a:gd name="connsiteY12" fmla="*/ 84319 h 389578"/>
              <a:gd name="connsiteX13" fmla="*/ 249913 w 1091018"/>
              <a:gd name="connsiteY13" fmla="*/ 91463 h 389578"/>
              <a:gd name="connsiteX14" fmla="*/ 257056 w 1091018"/>
              <a:gd name="connsiteY14" fmla="*/ 96225 h 389578"/>
              <a:gd name="connsiteX15" fmla="*/ 328944 w 1091018"/>
              <a:gd name="connsiteY15" fmla="*/ 86966 h 389578"/>
              <a:gd name="connsiteX16" fmla="*/ 370457 w 1091018"/>
              <a:gd name="connsiteY16" fmla="*/ 99772 h 389578"/>
              <a:gd name="connsiteX17" fmla="*/ 440862 w 1091018"/>
              <a:gd name="connsiteY17" fmla="*/ 99322 h 389578"/>
              <a:gd name="connsiteX18" fmla="*/ 577574 w 1091018"/>
              <a:gd name="connsiteY18" fmla="*/ 101704 h 389578"/>
              <a:gd name="connsiteX19" fmla="*/ 646232 w 1091018"/>
              <a:gd name="connsiteY19" fmla="*/ 123001 h 389578"/>
              <a:gd name="connsiteX20" fmla="*/ 695656 w 1091018"/>
              <a:gd name="connsiteY20" fmla="*/ 131627 h 389578"/>
              <a:gd name="connsiteX21" fmla="*/ 741350 w 1091018"/>
              <a:gd name="connsiteY21" fmla="*/ 129378 h 389578"/>
              <a:gd name="connsiteX22" fmla="*/ 848056 w 1091018"/>
              <a:gd name="connsiteY22" fmla="*/ 132659 h 389578"/>
              <a:gd name="connsiteX23" fmla="*/ 902375 w 1091018"/>
              <a:gd name="connsiteY23" fmla="*/ 129695 h 389578"/>
              <a:gd name="connsiteX24" fmla="*/ 919044 w 1091018"/>
              <a:gd name="connsiteY24" fmla="*/ 122419 h 389578"/>
              <a:gd name="connsiteX25" fmla="*/ 928569 w 1091018"/>
              <a:gd name="connsiteY25" fmla="*/ 120038 h 389578"/>
              <a:gd name="connsiteX26" fmla="*/ 935713 w 1091018"/>
              <a:gd name="connsiteY26" fmla="*/ 115275 h 389578"/>
              <a:gd name="connsiteX27" fmla="*/ 942856 w 1091018"/>
              <a:gd name="connsiteY27" fmla="*/ 117657 h 389578"/>
              <a:gd name="connsiteX28" fmla="*/ 952381 w 1091018"/>
              <a:gd name="connsiteY28" fmla="*/ 120038 h 389578"/>
              <a:gd name="connsiteX29" fmla="*/ 966669 w 1091018"/>
              <a:gd name="connsiteY29" fmla="*/ 124800 h 389578"/>
              <a:gd name="connsiteX30" fmla="*/ 980956 w 1091018"/>
              <a:gd name="connsiteY30" fmla="*/ 131944 h 389578"/>
              <a:gd name="connsiteX31" fmla="*/ 988100 w 1091018"/>
              <a:gd name="connsiteY31" fmla="*/ 139088 h 389578"/>
              <a:gd name="connsiteX32" fmla="*/ 1000006 w 1091018"/>
              <a:gd name="connsiteY32" fmla="*/ 141469 h 389578"/>
              <a:gd name="connsiteX33" fmla="*/ 1014294 w 1091018"/>
              <a:gd name="connsiteY33" fmla="*/ 146232 h 389578"/>
              <a:gd name="connsiteX34" fmla="*/ 1021438 w 1091018"/>
              <a:gd name="connsiteY34" fmla="*/ 148613 h 389578"/>
              <a:gd name="connsiteX35" fmla="*/ 1028581 w 1091018"/>
              <a:gd name="connsiteY35" fmla="*/ 150994 h 389578"/>
              <a:gd name="connsiteX36" fmla="*/ 1035725 w 1091018"/>
              <a:gd name="connsiteY36" fmla="*/ 153375 h 389578"/>
              <a:gd name="connsiteX37" fmla="*/ 1042869 w 1091018"/>
              <a:gd name="connsiteY37" fmla="*/ 158138 h 389578"/>
              <a:gd name="connsiteX38" fmla="*/ 1057156 w 1091018"/>
              <a:gd name="connsiteY38" fmla="*/ 162900 h 389578"/>
              <a:gd name="connsiteX39" fmla="*/ 1064300 w 1091018"/>
              <a:gd name="connsiteY39" fmla="*/ 167663 h 389578"/>
              <a:gd name="connsiteX40" fmla="*/ 1071444 w 1091018"/>
              <a:gd name="connsiteY40" fmla="*/ 170044 h 389578"/>
              <a:gd name="connsiteX41" fmla="*/ 1078588 w 1091018"/>
              <a:gd name="connsiteY41" fmla="*/ 184332 h 389578"/>
              <a:gd name="connsiteX42" fmla="*/ 1085731 w 1091018"/>
              <a:gd name="connsiteY42" fmla="*/ 191475 h 389578"/>
              <a:gd name="connsiteX43" fmla="*/ 1088113 w 1091018"/>
              <a:gd name="connsiteY43" fmla="*/ 222432 h 389578"/>
              <a:gd name="connsiteX44" fmla="*/ 1080969 w 1091018"/>
              <a:gd name="connsiteY44" fmla="*/ 227194 h 389578"/>
              <a:gd name="connsiteX45" fmla="*/ 1073825 w 1091018"/>
              <a:gd name="connsiteY45" fmla="*/ 234338 h 389578"/>
              <a:gd name="connsiteX46" fmla="*/ 1059538 w 1091018"/>
              <a:gd name="connsiteY46" fmla="*/ 243863 h 389578"/>
              <a:gd name="connsiteX47" fmla="*/ 1042869 w 1091018"/>
              <a:gd name="connsiteY47" fmla="*/ 260532 h 389578"/>
              <a:gd name="connsiteX48" fmla="*/ 1035725 w 1091018"/>
              <a:gd name="connsiteY48" fmla="*/ 265294 h 389578"/>
              <a:gd name="connsiteX49" fmla="*/ 1021438 w 1091018"/>
              <a:gd name="connsiteY49" fmla="*/ 293869 h 389578"/>
              <a:gd name="connsiteX50" fmla="*/ 1014294 w 1091018"/>
              <a:gd name="connsiteY50" fmla="*/ 298632 h 389578"/>
              <a:gd name="connsiteX51" fmla="*/ 1007150 w 1091018"/>
              <a:gd name="connsiteY51" fmla="*/ 312919 h 389578"/>
              <a:gd name="connsiteX52" fmla="*/ 1000006 w 1091018"/>
              <a:gd name="connsiteY52" fmla="*/ 317682 h 389578"/>
              <a:gd name="connsiteX53" fmla="*/ 990481 w 1091018"/>
              <a:gd name="connsiteY53" fmla="*/ 331969 h 389578"/>
              <a:gd name="connsiteX54" fmla="*/ 976194 w 1091018"/>
              <a:gd name="connsiteY54" fmla="*/ 341494 h 389578"/>
              <a:gd name="connsiteX55" fmla="*/ 971431 w 1091018"/>
              <a:gd name="connsiteY55" fmla="*/ 348638 h 389578"/>
              <a:gd name="connsiteX56" fmla="*/ 957144 w 1091018"/>
              <a:gd name="connsiteY56" fmla="*/ 360544 h 389578"/>
              <a:gd name="connsiteX57" fmla="*/ 950000 w 1091018"/>
              <a:gd name="connsiteY57" fmla="*/ 362925 h 389578"/>
              <a:gd name="connsiteX58" fmla="*/ 933331 w 1091018"/>
              <a:gd name="connsiteY58" fmla="*/ 381975 h 389578"/>
              <a:gd name="connsiteX59" fmla="*/ 928569 w 1091018"/>
              <a:gd name="connsiteY59" fmla="*/ 389119 h 389578"/>
              <a:gd name="connsiteX60" fmla="*/ 864275 w 1091018"/>
              <a:gd name="connsiteY60" fmla="*/ 386738 h 389578"/>
              <a:gd name="connsiteX61" fmla="*/ 857131 w 1091018"/>
              <a:gd name="connsiteY61" fmla="*/ 384357 h 389578"/>
              <a:gd name="connsiteX62" fmla="*/ 835700 w 1091018"/>
              <a:gd name="connsiteY62" fmla="*/ 381975 h 389578"/>
              <a:gd name="connsiteX63" fmla="*/ 809506 w 1091018"/>
              <a:gd name="connsiteY63" fmla="*/ 377213 h 389578"/>
              <a:gd name="connsiteX64" fmla="*/ 740450 w 1091018"/>
              <a:gd name="connsiteY64" fmla="*/ 381975 h 389578"/>
              <a:gd name="connsiteX65" fmla="*/ 719019 w 1091018"/>
              <a:gd name="connsiteY65" fmla="*/ 379594 h 389578"/>
              <a:gd name="connsiteX66" fmla="*/ 702350 w 1091018"/>
              <a:gd name="connsiteY66" fmla="*/ 372450 h 389578"/>
              <a:gd name="connsiteX67" fmla="*/ 692825 w 1091018"/>
              <a:gd name="connsiteY67" fmla="*/ 370069 h 389578"/>
              <a:gd name="connsiteX68" fmla="*/ 685681 w 1091018"/>
              <a:gd name="connsiteY68" fmla="*/ 367688 h 389578"/>
              <a:gd name="connsiteX69" fmla="*/ 676156 w 1091018"/>
              <a:gd name="connsiteY69" fmla="*/ 365307 h 389578"/>
              <a:gd name="connsiteX70" fmla="*/ 669013 w 1091018"/>
              <a:gd name="connsiteY70" fmla="*/ 362925 h 389578"/>
              <a:gd name="connsiteX71" fmla="*/ 638056 w 1091018"/>
              <a:gd name="connsiteY71" fmla="*/ 358163 h 389578"/>
              <a:gd name="connsiteX72" fmla="*/ 604719 w 1091018"/>
              <a:gd name="connsiteY72" fmla="*/ 360544 h 389578"/>
              <a:gd name="connsiteX73" fmla="*/ 583288 w 1091018"/>
              <a:gd name="connsiteY73" fmla="*/ 355782 h 389578"/>
              <a:gd name="connsiteX74" fmla="*/ 573763 w 1091018"/>
              <a:gd name="connsiteY74" fmla="*/ 353400 h 389578"/>
              <a:gd name="connsiteX75" fmla="*/ 559475 w 1091018"/>
              <a:gd name="connsiteY75" fmla="*/ 348638 h 389578"/>
              <a:gd name="connsiteX76" fmla="*/ 538044 w 1091018"/>
              <a:gd name="connsiteY76" fmla="*/ 339113 h 389578"/>
              <a:gd name="connsiteX77" fmla="*/ 530900 w 1091018"/>
              <a:gd name="connsiteY77" fmla="*/ 336732 h 389578"/>
              <a:gd name="connsiteX78" fmla="*/ 507088 w 1091018"/>
              <a:gd name="connsiteY78" fmla="*/ 322444 h 389578"/>
              <a:gd name="connsiteX79" fmla="*/ 499944 w 1091018"/>
              <a:gd name="connsiteY79" fmla="*/ 320063 h 389578"/>
              <a:gd name="connsiteX80" fmla="*/ 476131 w 1091018"/>
              <a:gd name="connsiteY80" fmla="*/ 308157 h 389578"/>
              <a:gd name="connsiteX81" fmla="*/ 447424 w 1091018"/>
              <a:gd name="connsiteY81" fmla="*/ 313421 h 389578"/>
              <a:gd name="connsiteX82" fmla="*/ 409590 w 1091018"/>
              <a:gd name="connsiteY82" fmla="*/ 292121 h 389578"/>
              <a:gd name="connsiteX83" fmla="*/ 381913 w 1091018"/>
              <a:gd name="connsiteY83" fmla="*/ 273521 h 389578"/>
              <a:gd name="connsiteX84" fmla="*/ 323548 w 1091018"/>
              <a:gd name="connsiteY84" fmla="*/ 255054 h 389578"/>
              <a:gd name="connsiteX85" fmla="*/ 266581 w 1091018"/>
              <a:gd name="connsiteY85" fmla="*/ 231957 h 389578"/>
              <a:gd name="connsiteX86" fmla="*/ 259438 w 1091018"/>
              <a:gd name="connsiteY86" fmla="*/ 234338 h 389578"/>
              <a:gd name="connsiteX87" fmla="*/ 202288 w 1091018"/>
              <a:gd name="connsiteY87" fmla="*/ 239100 h 389578"/>
              <a:gd name="connsiteX88" fmla="*/ 188000 w 1091018"/>
              <a:gd name="connsiteY88" fmla="*/ 243863 h 389578"/>
              <a:gd name="connsiteX89" fmla="*/ 180856 w 1091018"/>
              <a:gd name="connsiteY89" fmla="*/ 248625 h 389578"/>
              <a:gd name="connsiteX90" fmla="*/ 147519 w 1091018"/>
              <a:gd name="connsiteY90" fmla="*/ 251007 h 389578"/>
              <a:gd name="connsiteX91" fmla="*/ 137994 w 1091018"/>
              <a:gd name="connsiteY91" fmla="*/ 253388 h 389578"/>
              <a:gd name="connsiteX92" fmla="*/ 121325 w 1091018"/>
              <a:gd name="connsiteY92" fmla="*/ 251007 h 389578"/>
              <a:gd name="connsiteX93" fmla="*/ 95131 w 1091018"/>
              <a:gd name="connsiteY93" fmla="*/ 258018 h 389578"/>
              <a:gd name="connsiteX94" fmla="*/ 76664 w 1091018"/>
              <a:gd name="connsiteY94" fmla="*/ 256086 h 389578"/>
              <a:gd name="connsiteX95" fmla="*/ 54916 w 1091018"/>
              <a:gd name="connsiteY95" fmla="*/ 236137 h 389578"/>
              <a:gd name="connsiteX96" fmla="*/ 49836 w 1091018"/>
              <a:gd name="connsiteY96" fmla="*/ 217403 h 389578"/>
              <a:gd name="connsiteX97" fmla="*/ 35232 w 1091018"/>
              <a:gd name="connsiteY97" fmla="*/ 204597 h 389578"/>
              <a:gd name="connsiteX98" fmla="*/ 34782 w 1091018"/>
              <a:gd name="connsiteY98" fmla="*/ 174807 h 389578"/>
              <a:gd name="connsiteX99" fmla="*/ 53117 w 1091018"/>
              <a:gd name="connsiteY99" fmla="*/ 135675 h 389578"/>
              <a:gd name="connsiteX100" fmla="*/ 31369 w 1091018"/>
              <a:gd name="connsiteY100" fmla="*/ 135541 h 389578"/>
              <a:gd name="connsiteX101" fmla="*/ 43592 w 1091018"/>
              <a:gd name="connsiteY101" fmla="*/ 97257 h 389578"/>
              <a:gd name="connsiteX102" fmla="*/ 1577 w 1091018"/>
              <a:gd name="connsiteY102" fmla="*/ 73312 h 389578"/>
              <a:gd name="connsiteX103" fmla="*/ 9753 w 1091018"/>
              <a:gd name="connsiteY103" fmla="*/ 32198 h 389578"/>
              <a:gd name="connsiteX104" fmla="*/ 28220 w 1091018"/>
              <a:gd name="connsiteY104" fmla="*/ 1956 h 389578"/>
              <a:gd name="connsiteX105" fmla="*/ 102275 w 1091018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51565 w 1089466"/>
              <a:gd name="connsiteY99" fmla="*/ 135675 h 389578"/>
              <a:gd name="connsiteX100" fmla="*/ 29817 w 1089466"/>
              <a:gd name="connsiteY100" fmla="*/ 135541 h 389578"/>
              <a:gd name="connsiteX101" fmla="*/ 10899 w 1089466"/>
              <a:gd name="connsiteY101" fmla="*/ 102919 h 389578"/>
              <a:gd name="connsiteX102" fmla="*/ 25 w 1089466"/>
              <a:gd name="connsiteY102" fmla="*/ 73312 h 389578"/>
              <a:gd name="connsiteX103" fmla="*/ 8201 w 1089466"/>
              <a:gd name="connsiteY103" fmla="*/ 32198 h 389578"/>
              <a:gd name="connsiteX104" fmla="*/ 26668 w 1089466"/>
              <a:gd name="connsiteY104" fmla="*/ 1956 h 389578"/>
              <a:gd name="connsiteX105" fmla="*/ 100723 w 1089466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11481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74579 w 1089466"/>
              <a:gd name="connsiteY79" fmla="*/ 308157 h 389578"/>
              <a:gd name="connsiteX80" fmla="*/ 445872 w 1089466"/>
              <a:gd name="connsiteY80" fmla="*/ 313421 h 389578"/>
              <a:gd name="connsiteX81" fmla="*/ 408038 w 1089466"/>
              <a:gd name="connsiteY81" fmla="*/ 292121 h 389578"/>
              <a:gd name="connsiteX82" fmla="*/ 380361 w 1089466"/>
              <a:gd name="connsiteY82" fmla="*/ 273521 h 389578"/>
              <a:gd name="connsiteX83" fmla="*/ 321996 w 1089466"/>
              <a:gd name="connsiteY83" fmla="*/ 255054 h 389578"/>
              <a:gd name="connsiteX84" fmla="*/ 265029 w 1089466"/>
              <a:gd name="connsiteY84" fmla="*/ 231957 h 389578"/>
              <a:gd name="connsiteX85" fmla="*/ 257886 w 1089466"/>
              <a:gd name="connsiteY85" fmla="*/ 234338 h 389578"/>
              <a:gd name="connsiteX86" fmla="*/ 200736 w 1089466"/>
              <a:gd name="connsiteY86" fmla="*/ 239100 h 389578"/>
              <a:gd name="connsiteX87" fmla="*/ 186448 w 1089466"/>
              <a:gd name="connsiteY87" fmla="*/ 243863 h 389578"/>
              <a:gd name="connsiteX88" fmla="*/ 179304 w 1089466"/>
              <a:gd name="connsiteY88" fmla="*/ 248625 h 389578"/>
              <a:gd name="connsiteX89" fmla="*/ 145967 w 1089466"/>
              <a:gd name="connsiteY89" fmla="*/ 251007 h 389578"/>
              <a:gd name="connsiteX90" fmla="*/ 136442 w 1089466"/>
              <a:gd name="connsiteY90" fmla="*/ 253388 h 389578"/>
              <a:gd name="connsiteX91" fmla="*/ 119773 w 1089466"/>
              <a:gd name="connsiteY91" fmla="*/ 251007 h 389578"/>
              <a:gd name="connsiteX92" fmla="*/ 93579 w 1089466"/>
              <a:gd name="connsiteY92" fmla="*/ 258018 h 389578"/>
              <a:gd name="connsiteX93" fmla="*/ 75112 w 1089466"/>
              <a:gd name="connsiteY93" fmla="*/ 256086 h 389578"/>
              <a:gd name="connsiteX94" fmla="*/ 47702 w 1089466"/>
              <a:gd name="connsiteY94" fmla="*/ 255954 h 389578"/>
              <a:gd name="connsiteX95" fmla="*/ 11481 w 1089466"/>
              <a:gd name="connsiteY95" fmla="*/ 240051 h 389578"/>
              <a:gd name="connsiteX96" fmla="*/ 13863 w 1089466"/>
              <a:gd name="connsiteY96" fmla="*/ 213090 h 389578"/>
              <a:gd name="connsiteX97" fmla="*/ 16244 w 1089466"/>
              <a:gd name="connsiteY97" fmla="*/ 171976 h 389578"/>
              <a:gd name="connsiteX98" fmla="*/ 29817 w 1089466"/>
              <a:gd name="connsiteY98" fmla="*/ 135541 h 389578"/>
              <a:gd name="connsiteX99" fmla="*/ 10899 w 1089466"/>
              <a:gd name="connsiteY99" fmla="*/ 102919 h 389578"/>
              <a:gd name="connsiteX100" fmla="*/ 25 w 1089466"/>
              <a:gd name="connsiteY100" fmla="*/ 73312 h 389578"/>
              <a:gd name="connsiteX101" fmla="*/ 8201 w 1089466"/>
              <a:gd name="connsiteY101" fmla="*/ 32198 h 389578"/>
              <a:gd name="connsiteX102" fmla="*/ 26668 w 1089466"/>
              <a:gd name="connsiteY102" fmla="*/ 1956 h 389578"/>
              <a:gd name="connsiteX103" fmla="*/ 100723 w 1089466"/>
              <a:gd name="connsiteY103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29817 w 1089466"/>
              <a:gd name="connsiteY97" fmla="*/ 135541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23770 w 1089466"/>
              <a:gd name="connsiteY3" fmla="*/ 6262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95061 w 1089466"/>
              <a:gd name="connsiteY0" fmla="*/ 27780 h 389289"/>
              <a:gd name="connsiteX1" fmla="*/ 115011 w 1089466"/>
              <a:gd name="connsiteY1" fmla="*/ 24499 h 389289"/>
              <a:gd name="connsiteX2" fmla="*/ 136442 w 1089466"/>
              <a:gd name="connsiteY2" fmla="*/ 31643 h 389289"/>
              <a:gd name="connsiteX3" fmla="*/ 123770 w 1089466"/>
              <a:gd name="connsiteY3" fmla="*/ 62334 h 389289"/>
              <a:gd name="connsiteX4" fmla="*/ 165017 w 1089466"/>
              <a:gd name="connsiteY4" fmla="*/ 38786 h 389289"/>
              <a:gd name="connsiteX5" fmla="*/ 172161 w 1089466"/>
              <a:gd name="connsiteY5" fmla="*/ 41168 h 389289"/>
              <a:gd name="connsiteX6" fmla="*/ 168430 w 1089466"/>
              <a:gd name="connsiteY6" fmla="*/ 62465 h 389289"/>
              <a:gd name="connsiteX7" fmla="*/ 180786 w 1089466"/>
              <a:gd name="connsiteY7" fmla="*/ 70509 h 389289"/>
              <a:gd name="connsiteX8" fmla="*/ 193592 w 1089466"/>
              <a:gd name="connsiteY8" fmla="*/ 55455 h 389289"/>
              <a:gd name="connsiteX9" fmla="*/ 198354 w 1089466"/>
              <a:gd name="connsiteY9" fmla="*/ 62599 h 389289"/>
              <a:gd name="connsiteX10" fmla="*/ 205498 w 1089466"/>
              <a:gd name="connsiteY10" fmla="*/ 81966 h 389289"/>
              <a:gd name="connsiteX11" fmla="*/ 219786 w 1089466"/>
              <a:gd name="connsiteY11" fmla="*/ 74505 h 389289"/>
              <a:gd name="connsiteX12" fmla="*/ 234073 w 1089466"/>
              <a:gd name="connsiteY12" fmla="*/ 84030 h 389289"/>
              <a:gd name="connsiteX13" fmla="*/ 248361 w 1089466"/>
              <a:gd name="connsiteY13" fmla="*/ 91174 h 389289"/>
              <a:gd name="connsiteX14" fmla="*/ 327392 w 1089466"/>
              <a:gd name="connsiteY14" fmla="*/ 86677 h 389289"/>
              <a:gd name="connsiteX15" fmla="*/ 368905 w 1089466"/>
              <a:gd name="connsiteY15" fmla="*/ 99483 h 389289"/>
              <a:gd name="connsiteX16" fmla="*/ 439310 w 1089466"/>
              <a:gd name="connsiteY16" fmla="*/ 99033 h 389289"/>
              <a:gd name="connsiteX17" fmla="*/ 576022 w 1089466"/>
              <a:gd name="connsiteY17" fmla="*/ 101415 h 389289"/>
              <a:gd name="connsiteX18" fmla="*/ 644680 w 1089466"/>
              <a:gd name="connsiteY18" fmla="*/ 122712 h 389289"/>
              <a:gd name="connsiteX19" fmla="*/ 694104 w 1089466"/>
              <a:gd name="connsiteY19" fmla="*/ 131338 h 389289"/>
              <a:gd name="connsiteX20" fmla="*/ 739798 w 1089466"/>
              <a:gd name="connsiteY20" fmla="*/ 129089 h 389289"/>
              <a:gd name="connsiteX21" fmla="*/ 846504 w 1089466"/>
              <a:gd name="connsiteY21" fmla="*/ 132370 h 389289"/>
              <a:gd name="connsiteX22" fmla="*/ 900823 w 1089466"/>
              <a:gd name="connsiteY22" fmla="*/ 129406 h 389289"/>
              <a:gd name="connsiteX23" fmla="*/ 917492 w 1089466"/>
              <a:gd name="connsiteY23" fmla="*/ 122130 h 389289"/>
              <a:gd name="connsiteX24" fmla="*/ 927017 w 1089466"/>
              <a:gd name="connsiteY24" fmla="*/ 119749 h 389289"/>
              <a:gd name="connsiteX25" fmla="*/ 934161 w 1089466"/>
              <a:gd name="connsiteY25" fmla="*/ 114986 h 389289"/>
              <a:gd name="connsiteX26" fmla="*/ 941304 w 1089466"/>
              <a:gd name="connsiteY26" fmla="*/ 117368 h 389289"/>
              <a:gd name="connsiteX27" fmla="*/ 950829 w 1089466"/>
              <a:gd name="connsiteY27" fmla="*/ 119749 h 389289"/>
              <a:gd name="connsiteX28" fmla="*/ 965117 w 1089466"/>
              <a:gd name="connsiteY28" fmla="*/ 124511 h 389289"/>
              <a:gd name="connsiteX29" fmla="*/ 979404 w 1089466"/>
              <a:gd name="connsiteY29" fmla="*/ 131655 h 389289"/>
              <a:gd name="connsiteX30" fmla="*/ 986548 w 1089466"/>
              <a:gd name="connsiteY30" fmla="*/ 138799 h 389289"/>
              <a:gd name="connsiteX31" fmla="*/ 998454 w 1089466"/>
              <a:gd name="connsiteY31" fmla="*/ 141180 h 389289"/>
              <a:gd name="connsiteX32" fmla="*/ 1012742 w 1089466"/>
              <a:gd name="connsiteY32" fmla="*/ 145943 h 389289"/>
              <a:gd name="connsiteX33" fmla="*/ 1019886 w 1089466"/>
              <a:gd name="connsiteY33" fmla="*/ 148324 h 389289"/>
              <a:gd name="connsiteX34" fmla="*/ 1027029 w 1089466"/>
              <a:gd name="connsiteY34" fmla="*/ 150705 h 389289"/>
              <a:gd name="connsiteX35" fmla="*/ 1034173 w 1089466"/>
              <a:gd name="connsiteY35" fmla="*/ 153086 h 389289"/>
              <a:gd name="connsiteX36" fmla="*/ 1041317 w 1089466"/>
              <a:gd name="connsiteY36" fmla="*/ 157849 h 389289"/>
              <a:gd name="connsiteX37" fmla="*/ 1055604 w 1089466"/>
              <a:gd name="connsiteY37" fmla="*/ 162611 h 389289"/>
              <a:gd name="connsiteX38" fmla="*/ 1062748 w 1089466"/>
              <a:gd name="connsiteY38" fmla="*/ 167374 h 389289"/>
              <a:gd name="connsiteX39" fmla="*/ 1069892 w 1089466"/>
              <a:gd name="connsiteY39" fmla="*/ 169755 h 389289"/>
              <a:gd name="connsiteX40" fmla="*/ 1077036 w 1089466"/>
              <a:gd name="connsiteY40" fmla="*/ 184043 h 389289"/>
              <a:gd name="connsiteX41" fmla="*/ 1084179 w 1089466"/>
              <a:gd name="connsiteY41" fmla="*/ 191186 h 389289"/>
              <a:gd name="connsiteX42" fmla="*/ 1086561 w 1089466"/>
              <a:gd name="connsiteY42" fmla="*/ 222143 h 389289"/>
              <a:gd name="connsiteX43" fmla="*/ 1079417 w 1089466"/>
              <a:gd name="connsiteY43" fmla="*/ 226905 h 389289"/>
              <a:gd name="connsiteX44" fmla="*/ 1072273 w 1089466"/>
              <a:gd name="connsiteY44" fmla="*/ 234049 h 389289"/>
              <a:gd name="connsiteX45" fmla="*/ 1057986 w 1089466"/>
              <a:gd name="connsiteY45" fmla="*/ 243574 h 389289"/>
              <a:gd name="connsiteX46" fmla="*/ 1041317 w 1089466"/>
              <a:gd name="connsiteY46" fmla="*/ 260243 h 389289"/>
              <a:gd name="connsiteX47" fmla="*/ 1034173 w 1089466"/>
              <a:gd name="connsiteY47" fmla="*/ 265005 h 389289"/>
              <a:gd name="connsiteX48" fmla="*/ 1019886 w 1089466"/>
              <a:gd name="connsiteY48" fmla="*/ 293580 h 389289"/>
              <a:gd name="connsiteX49" fmla="*/ 1012742 w 1089466"/>
              <a:gd name="connsiteY49" fmla="*/ 298343 h 389289"/>
              <a:gd name="connsiteX50" fmla="*/ 1005598 w 1089466"/>
              <a:gd name="connsiteY50" fmla="*/ 312630 h 389289"/>
              <a:gd name="connsiteX51" fmla="*/ 998454 w 1089466"/>
              <a:gd name="connsiteY51" fmla="*/ 317393 h 389289"/>
              <a:gd name="connsiteX52" fmla="*/ 988929 w 1089466"/>
              <a:gd name="connsiteY52" fmla="*/ 331680 h 389289"/>
              <a:gd name="connsiteX53" fmla="*/ 974642 w 1089466"/>
              <a:gd name="connsiteY53" fmla="*/ 341205 h 389289"/>
              <a:gd name="connsiteX54" fmla="*/ 969879 w 1089466"/>
              <a:gd name="connsiteY54" fmla="*/ 348349 h 389289"/>
              <a:gd name="connsiteX55" fmla="*/ 955592 w 1089466"/>
              <a:gd name="connsiteY55" fmla="*/ 360255 h 389289"/>
              <a:gd name="connsiteX56" fmla="*/ 948448 w 1089466"/>
              <a:gd name="connsiteY56" fmla="*/ 362636 h 389289"/>
              <a:gd name="connsiteX57" fmla="*/ 931779 w 1089466"/>
              <a:gd name="connsiteY57" fmla="*/ 381686 h 389289"/>
              <a:gd name="connsiteX58" fmla="*/ 927017 w 1089466"/>
              <a:gd name="connsiteY58" fmla="*/ 388830 h 389289"/>
              <a:gd name="connsiteX59" fmla="*/ 862723 w 1089466"/>
              <a:gd name="connsiteY59" fmla="*/ 386449 h 389289"/>
              <a:gd name="connsiteX60" fmla="*/ 855579 w 1089466"/>
              <a:gd name="connsiteY60" fmla="*/ 384068 h 389289"/>
              <a:gd name="connsiteX61" fmla="*/ 834148 w 1089466"/>
              <a:gd name="connsiteY61" fmla="*/ 381686 h 389289"/>
              <a:gd name="connsiteX62" fmla="*/ 807954 w 1089466"/>
              <a:gd name="connsiteY62" fmla="*/ 376924 h 389289"/>
              <a:gd name="connsiteX63" fmla="*/ 738898 w 1089466"/>
              <a:gd name="connsiteY63" fmla="*/ 381686 h 389289"/>
              <a:gd name="connsiteX64" fmla="*/ 717467 w 1089466"/>
              <a:gd name="connsiteY64" fmla="*/ 379305 h 389289"/>
              <a:gd name="connsiteX65" fmla="*/ 700798 w 1089466"/>
              <a:gd name="connsiteY65" fmla="*/ 372161 h 389289"/>
              <a:gd name="connsiteX66" fmla="*/ 691273 w 1089466"/>
              <a:gd name="connsiteY66" fmla="*/ 369780 h 389289"/>
              <a:gd name="connsiteX67" fmla="*/ 684129 w 1089466"/>
              <a:gd name="connsiteY67" fmla="*/ 367399 h 389289"/>
              <a:gd name="connsiteX68" fmla="*/ 674604 w 1089466"/>
              <a:gd name="connsiteY68" fmla="*/ 365018 h 389289"/>
              <a:gd name="connsiteX69" fmla="*/ 667461 w 1089466"/>
              <a:gd name="connsiteY69" fmla="*/ 362636 h 389289"/>
              <a:gd name="connsiteX70" fmla="*/ 636504 w 1089466"/>
              <a:gd name="connsiteY70" fmla="*/ 357874 h 389289"/>
              <a:gd name="connsiteX71" fmla="*/ 603167 w 1089466"/>
              <a:gd name="connsiteY71" fmla="*/ 360255 h 389289"/>
              <a:gd name="connsiteX72" fmla="*/ 581736 w 1089466"/>
              <a:gd name="connsiteY72" fmla="*/ 355493 h 389289"/>
              <a:gd name="connsiteX73" fmla="*/ 572211 w 1089466"/>
              <a:gd name="connsiteY73" fmla="*/ 353111 h 389289"/>
              <a:gd name="connsiteX74" fmla="*/ 557923 w 1089466"/>
              <a:gd name="connsiteY74" fmla="*/ 348349 h 389289"/>
              <a:gd name="connsiteX75" fmla="*/ 536492 w 1089466"/>
              <a:gd name="connsiteY75" fmla="*/ 338824 h 389289"/>
              <a:gd name="connsiteX76" fmla="*/ 529348 w 1089466"/>
              <a:gd name="connsiteY76" fmla="*/ 336443 h 389289"/>
              <a:gd name="connsiteX77" fmla="*/ 505536 w 1089466"/>
              <a:gd name="connsiteY77" fmla="*/ 322155 h 389289"/>
              <a:gd name="connsiteX78" fmla="*/ 498392 w 1089466"/>
              <a:gd name="connsiteY78" fmla="*/ 319774 h 389289"/>
              <a:gd name="connsiteX79" fmla="*/ 445872 w 1089466"/>
              <a:gd name="connsiteY79" fmla="*/ 313132 h 389289"/>
              <a:gd name="connsiteX80" fmla="*/ 408038 w 1089466"/>
              <a:gd name="connsiteY80" fmla="*/ 291832 h 389289"/>
              <a:gd name="connsiteX81" fmla="*/ 380361 w 1089466"/>
              <a:gd name="connsiteY81" fmla="*/ 273232 h 389289"/>
              <a:gd name="connsiteX82" fmla="*/ 321996 w 1089466"/>
              <a:gd name="connsiteY82" fmla="*/ 254765 h 389289"/>
              <a:gd name="connsiteX83" fmla="*/ 265029 w 1089466"/>
              <a:gd name="connsiteY83" fmla="*/ 231668 h 389289"/>
              <a:gd name="connsiteX84" fmla="*/ 257886 w 1089466"/>
              <a:gd name="connsiteY84" fmla="*/ 234049 h 389289"/>
              <a:gd name="connsiteX85" fmla="*/ 200736 w 1089466"/>
              <a:gd name="connsiteY85" fmla="*/ 238811 h 389289"/>
              <a:gd name="connsiteX86" fmla="*/ 186448 w 1089466"/>
              <a:gd name="connsiteY86" fmla="*/ 232250 h 389289"/>
              <a:gd name="connsiteX87" fmla="*/ 170811 w 1089466"/>
              <a:gd name="connsiteY87" fmla="*/ 239843 h 389289"/>
              <a:gd name="connsiteX88" fmla="*/ 145967 w 1089466"/>
              <a:gd name="connsiteY88" fmla="*/ 250718 h 389289"/>
              <a:gd name="connsiteX89" fmla="*/ 136442 w 1089466"/>
              <a:gd name="connsiteY89" fmla="*/ 253099 h 389289"/>
              <a:gd name="connsiteX90" fmla="*/ 119773 w 1089466"/>
              <a:gd name="connsiteY90" fmla="*/ 250718 h 389289"/>
              <a:gd name="connsiteX91" fmla="*/ 93579 w 1089466"/>
              <a:gd name="connsiteY91" fmla="*/ 257729 h 389289"/>
              <a:gd name="connsiteX92" fmla="*/ 75112 w 1089466"/>
              <a:gd name="connsiteY92" fmla="*/ 255797 h 389289"/>
              <a:gd name="connsiteX93" fmla="*/ 47702 w 1089466"/>
              <a:gd name="connsiteY93" fmla="*/ 255665 h 389289"/>
              <a:gd name="connsiteX94" fmla="*/ 11481 w 1089466"/>
              <a:gd name="connsiteY94" fmla="*/ 239762 h 389289"/>
              <a:gd name="connsiteX95" fmla="*/ 13863 w 1089466"/>
              <a:gd name="connsiteY95" fmla="*/ 212801 h 389289"/>
              <a:gd name="connsiteX96" fmla="*/ 16244 w 1089466"/>
              <a:gd name="connsiteY96" fmla="*/ 171687 h 389289"/>
              <a:gd name="connsiteX97" fmla="*/ 12831 w 1089466"/>
              <a:gd name="connsiteY97" fmla="*/ 140914 h 389289"/>
              <a:gd name="connsiteX98" fmla="*/ 10899 w 1089466"/>
              <a:gd name="connsiteY98" fmla="*/ 102630 h 389289"/>
              <a:gd name="connsiteX99" fmla="*/ 25 w 1089466"/>
              <a:gd name="connsiteY99" fmla="*/ 73023 h 389289"/>
              <a:gd name="connsiteX100" fmla="*/ 8201 w 1089466"/>
              <a:gd name="connsiteY100" fmla="*/ 31909 h 389289"/>
              <a:gd name="connsiteX101" fmla="*/ 26668 w 1089466"/>
              <a:gd name="connsiteY101" fmla="*/ 1667 h 389289"/>
              <a:gd name="connsiteX102" fmla="*/ 95061 w 1089466"/>
              <a:gd name="connsiteY102" fmla="*/ 27780 h 389289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72161 w 1089466"/>
              <a:gd name="connsiteY5" fmla="*/ 39559 h 387680"/>
              <a:gd name="connsiteX6" fmla="*/ 168430 w 1089466"/>
              <a:gd name="connsiteY6" fmla="*/ 60856 h 387680"/>
              <a:gd name="connsiteX7" fmla="*/ 180786 w 1089466"/>
              <a:gd name="connsiteY7" fmla="*/ 68900 h 387680"/>
              <a:gd name="connsiteX8" fmla="*/ 193592 w 1089466"/>
              <a:gd name="connsiteY8" fmla="*/ 53846 h 387680"/>
              <a:gd name="connsiteX9" fmla="*/ 198354 w 1089466"/>
              <a:gd name="connsiteY9" fmla="*/ 60990 h 387680"/>
              <a:gd name="connsiteX10" fmla="*/ 205498 w 1089466"/>
              <a:gd name="connsiteY10" fmla="*/ 80357 h 387680"/>
              <a:gd name="connsiteX11" fmla="*/ 219786 w 1089466"/>
              <a:gd name="connsiteY11" fmla="*/ 72896 h 387680"/>
              <a:gd name="connsiteX12" fmla="*/ 234073 w 1089466"/>
              <a:gd name="connsiteY12" fmla="*/ 82421 h 387680"/>
              <a:gd name="connsiteX13" fmla="*/ 248361 w 1089466"/>
              <a:gd name="connsiteY13" fmla="*/ 89565 h 387680"/>
              <a:gd name="connsiteX14" fmla="*/ 327392 w 1089466"/>
              <a:gd name="connsiteY14" fmla="*/ 85068 h 387680"/>
              <a:gd name="connsiteX15" fmla="*/ 368905 w 1089466"/>
              <a:gd name="connsiteY15" fmla="*/ 97874 h 387680"/>
              <a:gd name="connsiteX16" fmla="*/ 439310 w 1089466"/>
              <a:gd name="connsiteY16" fmla="*/ 97424 h 387680"/>
              <a:gd name="connsiteX17" fmla="*/ 576022 w 1089466"/>
              <a:gd name="connsiteY17" fmla="*/ 99806 h 387680"/>
              <a:gd name="connsiteX18" fmla="*/ 644680 w 1089466"/>
              <a:gd name="connsiteY18" fmla="*/ 121103 h 387680"/>
              <a:gd name="connsiteX19" fmla="*/ 694104 w 1089466"/>
              <a:gd name="connsiteY19" fmla="*/ 129729 h 387680"/>
              <a:gd name="connsiteX20" fmla="*/ 739798 w 1089466"/>
              <a:gd name="connsiteY20" fmla="*/ 127480 h 387680"/>
              <a:gd name="connsiteX21" fmla="*/ 846504 w 1089466"/>
              <a:gd name="connsiteY21" fmla="*/ 130761 h 387680"/>
              <a:gd name="connsiteX22" fmla="*/ 900823 w 1089466"/>
              <a:gd name="connsiteY22" fmla="*/ 127797 h 387680"/>
              <a:gd name="connsiteX23" fmla="*/ 917492 w 1089466"/>
              <a:gd name="connsiteY23" fmla="*/ 120521 h 387680"/>
              <a:gd name="connsiteX24" fmla="*/ 927017 w 1089466"/>
              <a:gd name="connsiteY24" fmla="*/ 118140 h 387680"/>
              <a:gd name="connsiteX25" fmla="*/ 934161 w 1089466"/>
              <a:gd name="connsiteY25" fmla="*/ 113377 h 387680"/>
              <a:gd name="connsiteX26" fmla="*/ 941304 w 1089466"/>
              <a:gd name="connsiteY26" fmla="*/ 115759 h 387680"/>
              <a:gd name="connsiteX27" fmla="*/ 950829 w 1089466"/>
              <a:gd name="connsiteY27" fmla="*/ 118140 h 387680"/>
              <a:gd name="connsiteX28" fmla="*/ 965117 w 1089466"/>
              <a:gd name="connsiteY28" fmla="*/ 122902 h 387680"/>
              <a:gd name="connsiteX29" fmla="*/ 979404 w 1089466"/>
              <a:gd name="connsiteY29" fmla="*/ 130046 h 387680"/>
              <a:gd name="connsiteX30" fmla="*/ 986548 w 1089466"/>
              <a:gd name="connsiteY30" fmla="*/ 137190 h 387680"/>
              <a:gd name="connsiteX31" fmla="*/ 998454 w 1089466"/>
              <a:gd name="connsiteY31" fmla="*/ 139571 h 387680"/>
              <a:gd name="connsiteX32" fmla="*/ 1012742 w 1089466"/>
              <a:gd name="connsiteY32" fmla="*/ 144334 h 387680"/>
              <a:gd name="connsiteX33" fmla="*/ 1019886 w 1089466"/>
              <a:gd name="connsiteY33" fmla="*/ 146715 h 387680"/>
              <a:gd name="connsiteX34" fmla="*/ 1027029 w 1089466"/>
              <a:gd name="connsiteY34" fmla="*/ 149096 h 387680"/>
              <a:gd name="connsiteX35" fmla="*/ 1034173 w 1089466"/>
              <a:gd name="connsiteY35" fmla="*/ 151477 h 387680"/>
              <a:gd name="connsiteX36" fmla="*/ 1041317 w 1089466"/>
              <a:gd name="connsiteY36" fmla="*/ 156240 h 387680"/>
              <a:gd name="connsiteX37" fmla="*/ 1055604 w 1089466"/>
              <a:gd name="connsiteY37" fmla="*/ 161002 h 387680"/>
              <a:gd name="connsiteX38" fmla="*/ 1062748 w 1089466"/>
              <a:gd name="connsiteY38" fmla="*/ 165765 h 387680"/>
              <a:gd name="connsiteX39" fmla="*/ 1069892 w 1089466"/>
              <a:gd name="connsiteY39" fmla="*/ 168146 h 387680"/>
              <a:gd name="connsiteX40" fmla="*/ 1077036 w 1089466"/>
              <a:gd name="connsiteY40" fmla="*/ 182434 h 387680"/>
              <a:gd name="connsiteX41" fmla="*/ 1084179 w 1089466"/>
              <a:gd name="connsiteY41" fmla="*/ 189577 h 387680"/>
              <a:gd name="connsiteX42" fmla="*/ 1086561 w 1089466"/>
              <a:gd name="connsiteY42" fmla="*/ 220534 h 387680"/>
              <a:gd name="connsiteX43" fmla="*/ 1079417 w 1089466"/>
              <a:gd name="connsiteY43" fmla="*/ 225296 h 387680"/>
              <a:gd name="connsiteX44" fmla="*/ 1072273 w 1089466"/>
              <a:gd name="connsiteY44" fmla="*/ 232440 h 387680"/>
              <a:gd name="connsiteX45" fmla="*/ 1057986 w 1089466"/>
              <a:gd name="connsiteY45" fmla="*/ 241965 h 387680"/>
              <a:gd name="connsiteX46" fmla="*/ 1041317 w 1089466"/>
              <a:gd name="connsiteY46" fmla="*/ 258634 h 387680"/>
              <a:gd name="connsiteX47" fmla="*/ 1034173 w 1089466"/>
              <a:gd name="connsiteY47" fmla="*/ 263396 h 387680"/>
              <a:gd name="connsiteX48" fmla="*/ 1019886 w 1089466"/>
              <a:gd name="connsiteY48" fmla="*/ 291971 h 387680"/>
              <a:gd name="connsiteX49" fmla="*/ 1012742 w 1089466"/>
              <a:gd name="connsiteY49" fmla="*/ 296734 h 387680"/>
              <a:gd name="connsiteX50" fmla="*/ 1005598 w 1089466"/>
              <a:gd name="connsiteY50" fmla="*/ 311021 h 387680"/>
              <a:gd name="connsiteX51" fmla="*/ 998454 w 1089466"/>
              <a:gd name="connsiteY51" fmla="*/ 315784 h 387680"/>
              <a:gd name="connsiteX52" fmla="*/ 988929 w 1089466"/>
              <a:gd name="connsiteY52" fmla="*/ 330071 h 387680"/>
              <a:gd name="connsiteX53" fmla="*/ 974642 w 1089466"/>
              <a:gd name="connsiteY53" fmla="*/ 339596 h 387680"/>
              <a:gd name="connsiteX54" fmla="*/ 969879 w 1089466"/>
              <a:gd name="connsiteY54" fmla="*/ 346740 h 387680"/>
              <a:gd name="connsiteX55" fmla="*/ 955592 w 1089466"/>
              <a:gd name="connsiteY55" fmla="*/ 358646 h 387680"/>
              <a:gd name="connsiteX56" fmla="*/ 948448 w 1089466"/>
              <a:gd name="connsiteY56" fmla="*/ 361027 h 387680"/>
              <a:gd name="connsiteX57" fmla="*/ 931779 w 1089466"/>
              <a:gd name="connsiteY57" fmla="*/ 380077 h 387680"/>
              <a:gd name="connsiteX58" fmla="*/ 927017 w 1089466"/>
              <a:gd name="connsiteY58" fmla="*/ 387221 h 387680"/>
              <a:gd name="connsiteX59" fmla="*/ 862723 w 1089466"/>
              <a:gd name="connsiteY59" fmla="*/ 384840 h 387680"/>
              <a:gd name="connsiteX60" fmla="*/ 855579 w 1089466"/>
              <a:gd name="connsiteY60" fmla="*/ 382459 h 387680"/>
              <a:gd name="connsiteX61" fmla="*/ 834148 w 1089466"/>
              <a:gd name="connsiteY61" fmla="*/ 380077 h 387680"/>
              <a:gd name="connsiteX62" fmla="*/ 807954 w 1089466"/>
              <a:gd name="connsiteY62" fmla="*/ 375315 h 387680"/>
              <a:gd name="connsiteX63" fmla="*/ 738898 w 1089466"/>
              <a:gd name="connsiteY63" fmla="*/ 380077 h 387680"/>
              <a:gd name="connsiteX64" fmla="*/ 717467 w 1089466"/>
              <a:gd name="connsiteY64" fmla="*/ 377696 h 387680"/>
              <a:gd name="connsiteX65" fmla="*/ 700798 w 1089466"/>
              <a:gd name="connsiteY65" fmla="*/ 370552 h 387680"/>
              <a:gd name="connsiteX66" fmla="*/ 691273 w 1089466"/>
              <a:gd name="connsiteY66" fmla="*/ 368171 h 387680"/>
              <a:gd name="connsiteX67" fmla="*/ 684129 w 1089466"/>
              <a:gd name="connsiteY67" fmla="*/ 365790 h 387680"/>
              <a:gd name="connsiteX68" fmla="*/ 674604 w 1089466"/>
              <a:gd name="connsiteY68" fmla="*/ 363409 h 387680"/>
              <a:gd name="connsiteX69" fmla="*/ 667461 w 1089466"/>
              <a:gd name="connsiteY69" fmla="*/ 361027 h 387680"/>
              <a:gd name="connsiteX70" fmla="*/ 636504 w 1089466"/>
              <a:gd name="connsiteY70" fmla="*/ 356265 h 387680"/>
              <a:gd name="connsiteX71" fmla="*/ 603167 w 1089466"/>
              <a:gd name="connsiteY71" fmla="*/ 358646 h 387680"/>
              <a:gd name="connsiteX72" fmla="*/ 581736 w 1089466"/>
              <a:gd name="connsiteY72" fmla="*/ 353884 h 387680"/>
              <a:gd name="connsiteX73" fmla="*/ 572211 w 1089466"/>
              <a:gd name="connsiteY73" fmla="*/ 351502 h 387680"/>
              <a:gd name="connsiteX74" fmla="*/ 557923 w 1089466"/>
              <a:gd name="connsiteY74" fmla="*/ 346740 h 387680"/>
              <a:gd name="connsiteX75" fmla="*/ 536492 w 1089466"/>
              <a:gd name="connsiteY75" fmla="*/ 337215 h 387680"/>
              <a:gd name="connsiteX76" fmla="*/ 529348 w 1089466"/>
              <a:gd name="connsiteY76" fmla="*/ 334834 h 387680"/>
              <a:gd name="connsiteX77" fmla="*/ 505536 w 1089466"/>
              <a:gd name="connsiteY77" fmla="*/ 320546 h 387680"/>
              <a:gd name="connsiteX78" fmla="*/ 498392 w 1089466"/>
              <a:gd name="connsiteY78" fmla="*/ 318165 h 387680"/>
              <a:gd name="connsiteX79" fmla="*/ 445872 w 1089466"/>
              <a:gd name="connsiteY79" fmla="*/ 311523 h 387680"/>
              <a:gd name="connsiteX80" fmla="*/ 408038 w 1089466"/>
              <a:gd name="connsiteY80" fmla="*/ 290223 h 387680"/>
              <a:gd name="connsiteX81" fmla="*/ 380361 w 1089466"/>
              <a:gd name="connsiteY81" fmla="*/ 271623 h 387680"/>
              <a:gd name="connsiteX82" fmla="*/ 321996 w 1089466"/>
              <a:gd name="connsiteY82" fmla="*/ 253156 h 387680"/>
              <a:gd name="connsiteX83" fmla="*/ 265029 w 1089466"/>
              <a:gd name="connsiteY83" fmla="*/ 230059 h 387680"/>
              <a:gd name="connsiteX84" fmla="*/ 257886 w 1089466"/>
              <a:gd name="connsiteY84" fmla="*/ 232440 h 387680"/>
              <a:gd name="connsiteX85" fmla="*/ 200736 w 1089466"/>
              <a:gd name="connsiteY85" fmla="*/ 237202 h 387680"/>
              <a:gd name="connsiteX86" fmla="*/ 186448 w 1089466"/>
              <a:gd name="connsiteY86" fmla="*/ 230641 h 387680"/>
              <a:gd name="connsiteX87" fmla="*/ 170811 w 1089466"/>
              <a:gd name="connsiteY87" fmla="*/ 238234 h 387680"/>
              <a:gd name="connsiteX88" fmla="*/ 145967 w 1089466"/>
              <a:gd name="connsiteY88" fmla="*/ 249109 h 387680"/>
              <a:gd name="connsiteX89" fmla="*/ 136442 w 1089466"/>
              <a:gd name="connsiteY89" fmla="*/ 251490 h 387680"/>
              <a:gd name="connsiteX90" fmla="*/ 119773 w 1089466"/>
              <a:gd name="connsiteY90" fmla="*/ 249109 h 387680"/>
              <a:gd name="connsiteX91" fmla="*/ 93579 w 1089466"/>
              <a:gd name="connsiteY91" fmla="*/ 256120 h 387680"/>
              <a:gd name="connsiteX92" fmla="*/ 75112 w 1089466"/>
              <a:gd name="connsiteY92" fmla="*/ 254188 h 387680"/>
              <a:gd name="connsiteX93" fmla="*/ 47702 w 1089466"/>
              <a:gd name="connsiteY93" fmla="*/ 254056 h 387680"/>
              <a:gd name="connsiteX94" fmla="*/ 11481 w 1089466"/>
              <a:gd name="connsiteY94" fmla="*/ 238153 h 387680"/>
              <a:gd name="connsiteX95" fmla="*/ 13863 w 1089466"/>
              <a:gd name="connsiteY95" fmla="*/ 211192 h 387680"/>
              <a:gd name="connsiteX96" fmla="*/ 16244 w 1089466"/>
              <a:gd name="connsiteY96" fmla="*/ 170078 h 387680"/>
              <a:gd name="connsiteX97" fmla="*/ 12831 w 1089466"/>
              <a:gd name="connsiteY97" fmla="*/ 139305 h 387680"/>
              <a:gd name="connsiteX98" fmla="*/ 10899 w 1089466"/>
              <a:gd name="connsiteY98" fmla="*/ 101021 h 387680"/>
              <a:gd name="connsiteX99" fmla="*/ 25 w 1089466"/>
              <a:gd name="connsiteY99" fmla="*/ 71414 h 387680"/>
              <a:gd name="connsiteX100" fmla="*/ 8201 w 1089466"/>
              <a:gd name="connsiteY100" fmla="*/ 30300 h 387680"/>
              <a:gd name="connsiteX101" fmla="*/ 26668 w 1089466"/>
              <a:gd name="connsiteY101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68430 w 1089466"/>
              <a:gd name="connsiteY5" fmla="*/ 60856 h 387680"/>
              <a:gd name="connsiteX6" fmla="*/ 180786 w 1089466"/>
              <a:gd name="connsiteY6" fmla="*/ 68900 h 387680"/>
              <a:gd name="connsiteX7" fmla="*/ 193592 w 1089466"/>
              <a:gd name="connsiteY7" fmla="*/ 53846 h 387680"/>
              <a:gd name="connsiteX8" fmla="*/ 198354 w 1089466"/>
              <a:gd name="connsiteY8" fmla="*/ 60990 h 387680"/>
              <a:gd name="connsiteX9" fmla="*/ 205498 w 1089466"/>
              <a:gd name="connsiteY9" fmla="*/ 80357 h 387680"/>
              <a:gd name="connsiteX10" fmla="*/ 219786 w 1089466"/>
              <a:gd name="connsiteY10" fmla="*/ 72896 h 387680"/>
              <a:gd name="connsiteX11" fmla="*/ 234073 w 1089466"/>
              <a:gd name="connsiteY11" fmla="*/ 82421 h 387680"/>
              <a:gd name="connsiteX12" fmla="*/ 248361 w 1089466"/>
              <a:gd name="connsiteY12" fmla="*/ 89565 h 387680"/>
              <a:gd name="connsiteX13" fmla="*/ 327392 w 1089466"/>
              <a:gd name="connsiteY13" fmla="*/ 85068 h 387680"/>
              <a:gd name="connsiteX14" fmla="*/ 368905 w 1089466"/>
              <a:gd name="connsiteY14" fmla="*/ 97874 h 387680"/>
              <a:gd name="connsiteX15" fmla="*/ 439310 w 1089466"/>
              <a:gd name="connsiteY15" fmla="*/ 97424 h 387680"/>
              <a:gd name="connsiteX16" fmla="*/ 576022 w 1089466"/>
              <a:gd name="connsiteY16" fmla="*/ 99806 h 387680"/>
              <a:gd name="connsiteX17" fmla="*/ 644680 w 1089466"/>
              <a:gd name="connsiteY17" fmla="*/ 121103 h 387680"/>
              <a:gd name="connsiteX18" fmla="*/ 694104 w 1089466"/>
              <a:gd name="connsiteY18" fmla="*/ 129729 h 387680"/>
              <a:gd name="connsiteX19" fmla="*/ 739798 w 1089466"/>
              <a:gd name="connsiteY19" fmla="*/ 127480 h 387680"/>
              <a:gd name="connsiteX20" fmla="*/ 846504 w 1089466"/>
              <a:gd name="connsiteY20" fmla="*/ 130761 h 387680"/>
              <a:gd name="connsiteX21" fmla="*/ 900823 w 1089466"/>
              <a:gd name="connsiteY21" fmla="*/ 127797 h 387680"/>
              <a:gd name="connsiteX22" fmla="*/ 917492 w 1089466"/>
              <a:gd name="connsiteY22" fmla="*/ 120521 h 387680"/>
              <a:gd name="connsiteX23" fmla="*/ 927017 w 1089466"/>
              <a:gd name="connsiteY23" fmla="*/ 118140 h 387680"/>
              <a:gd name="connsiteX24" fmla="*/ 934161 w 1089466"/>
              <a:gd name="connsiteY24" fmla="*/ 113377 h 387680"/>
              <a:gd name="connsiteX25" fmla="*/ 941304 w 1089466"/>
              <a:gd name="connsiteY25" fmla="*/ 115759 h 387680"/>
              <a:gd name="connsiteX26" fmla="*/ 950829 w 1089466"/>
              <a:gd name="connsiteY26" fmla="*/ 118140 h 387680"/>
              <a:gd name="connsiteX27" fmla="*/ 965117 w 1089466"/>
              <a:gd name="connsiteY27" fmla="*/ 122902 h 387680"/>
              <a:gd name="connsiteX28" fmla="*/ 979404 w 1089466"/>
              <a:gd name="connsiteY28" fmla="*/ 130046 h 387680"/>
              <a:gd name="connsiteX29" fmla="*/ 986548 w 1089466"/>
              <a:gd name="connsiteY29" fmla="*/ 137190 h 387680"/>
              <a:gd name="connsiteX30" fmla="*/ 998454 w 1089466"/>
              <a:gd name="connsiteY30" fmla="*/ 139571 h 387680"/>
              <a:gd name="connsiteX31" fmla="*/ 1012742 w 1089466"/>
              <a:gd name="connsiteY31" fmla="*/ 144334 h 387680"/>
              <a:gd name="connsiteX32" fmla="*/ 1019886 w 1089466"/>
              <a:gd name="connsiteY32" fmla="*/ 146715 h 387680"/>
              <a:gd name="connsiteX33" fmla="*/ 1027029 w 1089466"/>
              <a:gd name="connsiteY33" fmla="*/ 149096 h 387680"/>
              <a:gd name="connsiteX34" fmla="*/ 1034173 w 1089466"/>
              <a:gd name="connsiteY34" fmla="*/ 151477 h 387680"/>
              <a:gd name="connsiteX35" fmla="*/ 1041317 w 1089466"/>
              <a:gd name="connsiteY35" fmla="*/ 156240 h 387680"/>
              <a:gd name="connsiteX36" fmla="*/ 1055604 w 1089466"/>
              <a:gd name="connsiteY36" fmla="*/ 161002 h 387680"/>
              <a:gd name="connsiteX37" fmla="*/ 1062748 w 1089466"/>
              <a:gd name="connsiteY37" fmla="*/ 165765 h 387680"/>
              <a:gd name="connsiteX38" fmla="*/ 1069892 w 1089466"/>
              <a:gd name="connsiteY38" fmla="*/ 168146 h 387680"/>
              <a:gd name="connsiteX39" fmla="*/ 1077036 w 1089466"/>
              <a:gd name="connsiteY39" fmla="*/ 182434 h 387680"/>
              <a:gd name="connsiteX40" fmla="*/ 1084179 w 1089466"/>
              <a:gd name="connsiteY40" fmla="*/ 189577 h 387680"/>
              <a:gd name="connsiteX41" fmla="*/ 1086561 w 1089466"/>
              <a:gd name="connsiteY41" fmla="*/ 220534 h 387680"/>
              <a:gd name="connsiteX42" fmla="*/ 1079417 w 1089466"/>
              <a:gd name="connsiteY42" fmla="*/ 225296 h 387680"/>
              <a:gd name="connsiteX43" fmla="*/ 1072273 w 1089466"/>
              <a:gd name="connsiteY43" fmla="*/ 232440 h 387680"/>
              <a:gd name="connsiteX44" fmla="*/ 1057986 w 1089466"/>
              <a:gd name="connsiteY44" fmla="*/ 241965 h 387680"/>
              <a:gd name="connsiteX45" fmla="*/ 1041317 w 1089466"/>
              <a:gd name="connsiteY45" fmla="*/ 258634 h 387680"/>
              <a:gd name="connsiteX46" fmla="*/ 1034173 w 1089466"/>
              <a:gd name="connsiteY46" fmla="*/ 263396 h 387680"/>
              <a:gd name="connsiteX47" fmla="*/ 1019886 w 1089466"/>
              <a:gd name="connsiteY47" fmla="*/ 291971 h 387680"/>
              <a:gd name="connsiteX48" fmla="*/ 1012742 w 1089466"/>
              <a:gd name="connsiteY48" fmla="*/ 296734 h 387680"/>
              <a:gd name="connsiteX49" fmla="*/ 1005598 w 1089466"/>
              <a:gd name="connsiteY49" fmla="*/ 311021 h 387680"/>
              <a:gd name="connsiteX50" fmla="*/ 998454 w 1089466"/>
              <a:gd name="connsiteY50" fmla="*/ 315784 h 387680"/>
              <a:gd name="connsiteX51" fmla="*/ 988929 w 1089466"/>
              <a:gd name="connsiteY51" fmla="*/ 330071 h 387680"/>
              <a:gd name="connsiteX52" fmla="*/ 974642 w 1089466"/>
              <a:gd name="connsiteY52" fmla="*/ 339596 h 387680"/>
              <a:gd name="connsiteX53" fmla="*/ 969879 w 1089466"/>
              <a:gd name="connsiteY53" fmla="*/ 346740 h 387680"/>
              <a:gd name="connsiteX54" fmla="*/ 955592 w 1089466"/>
              <a:gd name="connsiteY54" fmla="*/ 358646 h 387680"/>
              <a:gd name="connsiteX55" fmla="*/ 948448 w 1089466"/>
              <a:gd name="connsiteY55" fmla="*/ 361027 h 387680"/>
              <a:gd name="connsiteX56" fmla="*/ 931779 w 1089466"/>
              <a:gd name="connsiteY56" fmla="*/ 380077 h 387680"/>
              <a:gd name="connsiteX57" fmla="*/ 927017 w 1089466"/>
              <a:gd name="connsiteY57" fmla="*/ 387221 h 387680"/>
              <a:gd name="connsiteX58" fmla="*/ 862723 w 1089466"/>
              <a:gd name="connsiteY58" fmla="*/ 384840 h 387680"/>
              <a:gd name="connsiteX59" fmla="*/ 855579 w 1089466"/>
              <a:gd name="connsiteY59" fmla="*/ 382459 h 387680"/>
              <a:gd name="connsiteX60" fmla="*/ 834148 w 1089466"/>
              <a:gd name="connsiteY60" fmla="*/ 380077 h 387680"/>
              <a:gd name="connsiteX61" fmla="*/ 807954 w 1089466"/>
              <a:gd name="connsiteY61" fmla="*/ 375315 h 387680"/>
              <a:gd name="connsiteX62" fmla="*/ 738898 w 1089466"/>
              <a:gd name="connsiteY62" fmla="*/ 380077 h 387680"/>
              <a:gd name="connsiteX63" fmla="*/ 717467 w 1089466"/>
              <a:gd name="connsiteY63" fmla="*/ 377696 h 387680"/>
              <a:gd name="connsiteX64" fmla="*/ 700798 w 1089466"/>
              <a:gd name="connsiteY64" fmla="*/ 370552 h 387680"/>
              <a:gd name="connsiteX65" fmla="*/ 691273 w 1089466"/>
              <a:gd name="connsiteY65" fmla="*/ 368171 h 387680"/>
              <a:gd name="connsiteX66" fmla="*/ 684129 w 1089466"/>
              <a:gd name="connsiteY66" fmla="*/ 365790 h 387680"/>
              <a:gd name="connsiteX67" fmla="*/ 674604 w 1089466"/>
              <a:gd name="connsiteY67" fmla="*/ 363409 h 387680"/>
              <a:gd name="connsiteX68" fmla="*/ 667461 w 1089466"/>
              <a:gd name="connsiteY68" fmla="*/ 361027 h 387680"/>
              <a:gd name="connsiteX69" fmla="*/ 636504 w 1089466"/>
              <a:gd name="connsiteY69" fmla="*/ 356265 h 387680"/>
              <a:gd name="connsiteX70" fmla="*/ 603167 w 1089466"/>
              <a:gd name="connsiteY70" fmla="*/ 358646 h 387680"/>
              <a:gd name="connsiteX71" fmla="*/ 581736 w 1089466"/>
              <a:gd name="connsiteY71" fmla="*/ 353884 h 387680"/>
              <a:gd name="connsiteX72" fmla="*/ 572211 w 1089466"/>
              <a:gd name="connsiteY72" fmla="*/ 351502 h 387680"/>
              <a:gd name="connsiteX73" fmla="*/ 557923 w 1089466"/>
              <a:gd name="connsiteY73" fmla="*/ 346740 h 387680"/>
              <a:gd name="connsiteX74" fmla="*/ 536492 w 1089466"/>
              <a:gd name="connsiteY74" fmla="*/ 337215 h 387680"/>
              <a:gd name="connsiteX75" fmla="*/ 529348 w 1089466"/>
              <a:gd name="connsiteY75" fmla="*/ 334834 h 387680"/>
              <a:gd name="connsiteX76" fmla="*/ 505536 w 1089466"/>
              <a:gd name="connsiteY76" fmla="*/ 320546 h 387680"/>
              <a:gd name="connsiteX77" fmla="*/ 498392 w 1089466"/>
              <a:gd name="connsiteY77" fmla="*/ 318165 h 387680"/>
              <a:gd name="connsiteX78" fmla="*/ 445872 w 1089466"/>
              <a:gd name="connsiteY78" fmla="*/ 311523 h 387680"/>
              <a:gd name="connsiteX79" fmla="*/ 408038 w 1089466"/>
              <a:gd name="connsiteY79" fmla="*/ 290223 h 387680"/>
              <a:gd name="connsiteX80" fmla="*/ 380361 w 1089466"/>
              <a:gd name="connsiteY80" fmla="*/ 271623 h 387680"/>
              <a:gd name="connsiteX81" fmla="*/ 321996 w 1089466"/>
              <a:gd name="connsiteY81" fmla="*/ 253156 h 387680"/>
              <a:gd name="connsiteX82" fmla="*/ 265029 w 1089466"/>
              <a:gd name="connsiteY82" fmla="*/ 230059 h 387680"/>
              <a:gd name="connsiteX83" fmla="*/ 257886 w 1089466"/>
              <a:gd name="connsiteY83" fmla="*/ 232440 h 387680"/>
              <a:gd name="connsiteX84" fmla="*/ 200736 w 1089466"/>
              <a:gd name="connsiteY84" fmla="*/ 237202 h 387680"/>
              <a:gd name="connsiteX85" fmla="*/ 186448 w 1089466"/>
              <a:gd name="connsiteY85" fmla="*/ 230641 h 387680"/>
              <a:gd name="connsiteX86" fmla="*/ 170811 w 1089466"/>
              <a:gd name="connsiteY86" fmla="*/ 238234 h 387680"/>
              <a:gd name="connsiteX87" fmla="*/ 145967 w 1089466"/>
              <a:gd name="connsiteY87" fmla="*/ 249109 h 387680"/>
              <a:gd name="connsiteX88" fmla="*/ 136442 w 1089466"/>
              <a:gd name="connsiteY88" fmla="*/ 251490 h 387680"/>
              <a:gd name="connsiteX89" fmla="*/ 119773 w 1089466"/>
              <a:gd name="connsiteY89" fmla="*/ 249109 h 387680"/>
              <a:gd name="connsiteX90" fmla="*/ 93579 w 1089466"/>
              <a:gd name="connsiteY90" fmla="*/ 256120 h 387680"/>
              <a:gd name="connsiteX91" fmla="*/ 75112 w 1089466"/>
              <a:gd name="connsiteY91" fmla="*/ 254188 h 387680"/>
              <a:gd name="connsiteX92" fmla="*/ 47702 w 1089466"/>
              <a:gd name="connsiteY92" fmla="*/ 254056 h 387680"/>
              <a:gd name="connsiteX93" fmla="*/ 11481 w 1089466"/>
              <a:gd name="connsiteY93" fmla="*/ 238153 h 387680"/>
              <a:gd name="connsiteX94" fmla="*/ 13863 w 1089466"/>
              <a:gd name="connsiteY94" fmla="*/ 211192 h 387680"/>
              <a:gd name="connsiteX95" fmla="*/ 16244 w 1089466"/>
              <a:gd name="connsiteY95" fmla="*/ 170078 h 387680"/>
              <a:gd name="connsiteX96" fmla="*/ 12831 w 1089466"/>
              <a:gd name="connsiteY96" fmla="*/ 139305 h 387680"/>
              <a:gd name="connsiteX97" fmla="*/ 10899 w 1089466"/>
              <a:gd name="connsiteY97" fmla="*/ 101021 h 387680"/>
              <a:gd name="connsiteX98" fmla="*/ 25 w 1089466"/>
              <a:gd name="connsiteY98" fmla="*/ 71414 h 387680"/>
              <a:gd name="connsiteX99" fmla="*/ 8201 w 1089466"/>
              <a:gd name="connsiteY99" fmla="*/ 30300 h 387680"/>
              <a:gd name="connsiteX100" fmla="*/ 26668 w 1089466"/>
              <a:gd name="connsiteY100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198354 w 1089466"/>
              <a:gd name="connsiteY7" fmla="*/ 60990 h 387680"/>
              <a:gd name="connsiteX8" fmla="*/ 205498 w 1089466"/>
              <a:gd name="connsiteY8" fmla="*/ 80357 h 387680"/>
              <a:gd name="connsiteX9" fmla="*/ 219786 w 1089466"/>
              <a:gd name="connsiteY9" fmla="*/ 72896 h 387680"/>
              <a:gd name="connsiteX10" fmla="*/ 234073 w 1089466"/>
              <a:gd name="connsiteY10" fmla="*/ 82421 h 387680"/>
              <a:gd name="connsiteX11" fmla="*/ 248361 w 1089466"/>
              <a:gd name="connsiteY11" fmla="*/ 89565 h 387680"/>
              <a:gd name="connsiteX12" fmla="*/ 327392 w 1089466"/>
              <a:gd name="connsiteY12" fmla="*/ 85068 h 387680"/>
              <a:gd name="connsiteX13" fmla="*/ 368905 w 1089466"/>
              <a:gd name="connsiteY13" fmla="*/ 97874 h 387680"/>
              <a:gd name="connsiteX14" fmla="*/ 439310 w 1089466"/>
              <a:gd name="connsiteY14" fmla="*/ 97424 h 387680"/>
              <a:gd name="connsiteX15" fmla="*/ 576022 w 1089466"/>
              <a:gd name="connsiteY15" fmla="*/ 99806 h 387680"/>
              <a:gd name="connsiteX16" fmla="*/ 644680 w 1089466"/>
              <a:gd name="connsiteY16" fmla="*/ 121103 h 387680"/>
              <a:gd name="connsiteX17" fmla="*/ 694104 w 1089466"/>
              <a:gd name="connsiteY17" fmla="*/ 129729 h 387680"/>
              <a:gd name="connsiteX18" fmla="*/ 739798 w 1089466"/>
              <a:gd name="connsiteY18" fmla="*/ 127480 h 387680"/>
              <a:gd name="connsiteX19" fmla="*/ 846504 w 1089466"/>
              <a:gd name="connsiteY19" fmla="*/ 130761 h 387680"/>
              <a:gd name="connsiteX20" fmla="*/ 900823 w 1089466"/>
              <a:gd name="connsiteY20" fmla="*/ 127797 h 387680"/>
              <a:gd name="connsiteX21" fmla="*/ 917492 w 1089466"/>
              <a:gd name="connsiteY21" fmla="*/ 120521 h 387680"/>
              <a:gd name="connsiteX22" fmla="*/ 927017 w 1089466"/>
              <a:gd name="connsiteY22" fmla="*/ 118140 h 387680"/>
              <a:gd name="connsiteX23" fmla="*/ 934161 w 1089466"/>
              <a:gd name="connsiteY23" fmla="*/ 113377 h 387680"/>
              <a:gd name="connsiteX24" fmla="*/ 941304 w 1089466"/>
              <a:gd name="connsiteY24" fmla="*/ 115759 h 387680"/>
              <a:gd name="connsiteX25" fmla="*/ 950829 w 1089466"/>
              <a:gd name="connsiteY25" fmla="*/ 118140 h 387680"/>
              <a:gd name="connsiteX26" fmla="*/ 965117 w 1089466"/>
              <a:gd name="connsiteY26" fmla="*/ 122902 h 387680"/>
              <a:gd name="connsiteX27" fmla="*/ 979404 w 1089466"/>
              <a:gd name="connsiteY27" fmla="*/ 130046 h 387680"/>
              <a:gd name="connsiteX28" fmla="*/ 986548 w 1089466"/>
              <a:gd name="connsiteY28" fmla="*/ 137190 h 387680"/>
              <a:gd name="connsiteX29" fmla="*/ 998454 w 1089466"/>
              <a:gd name="connsiteY29" fmla="*/ 139571 h 387680"/>
              <a:gd name="connsiteX30" fmla="*/ 1012742 w 1089466"/>
              <a:gd name="connsiteY30" fmla="*/ 144334 h 387680"/>
              <a:gd name="connsiteX31" fmla="*/ 1019886 w 1089466"/>
              <a:gd name="connsiteY31" fmla="*/ 146715 h 387680"/>
              <a:gd name="connsiteX32" fmla="*/ 1027029 w 1089466"/>
              <a:gd name="connsiteY32" fmla="*/ 149096 h 387680"/>
              <a:gd name="connsiteX33" fmla="*/ 1034173 w 1089466"/>
              <a:gd name="connsiteY33" fmla="*/ 151477 h 387680"/>
              <a:gd name="connsiteX34" fmla="*/ 1041317 w 1089466"/>
              <a:gd name="connsiteY34" fmla="*/ 156240 h 387680"/>
              <a:gd name="connsiteX35" fmla="*/ 1055604 w 1089466"/>
              <a:gd name="connsiteY35" fmla="*/ 161002 h 387680"/>
              <a:gd name="connsiteX36" fmla="*/ 1062748 w 1089466"/>
              <a:gd name="connsiteY36" fmla="*/ 165765 h 387680"/>
              <a:gd name="connsiteX37" fmla="*/ 1069892 w 1089466"/>
              <a:gd name="connsiteY37" fmla="*/ 168146 h 387680"/>
              <a:gd name="connsiteX38" fmla="*/ 1077036 w 1089466"/>
              <a:gd name="connsiteY38" fmla="*/ 182434 h 387680"/>
              <a:gd name="connsiteX39" fmla="*/ 1084179 w 1089466"/>
              <a:gd name="connsiteY39" fmla="*/ 189577 h 387680"/>
              <a:gd name="connsiteX40" fmla="*/ 1086561 w 1089466"/>
              <a:gd name="connsiteY40" fmla="*/ 220534 h 387680"/>
              <a:gd name="connsiteX41" fmla="*/ 1079417 w 1089466"/>
              <a:gd name="connsiteY41" fmla="*/ 225296 h 387680"/>
              <a:gd name="connsiteX42" fmla="*/ 1072273 w 1089466"/>
              <a:gd name="connsiteY42" fmla="*/ 232440 h 387680"/>
              <a:gd name="connsiteX43" fmla="*/ 1057986 w 1089466"/>
              <a:gd name="connsiteY43" fmla="*/ 241965 h 387680"/>
              <a:gd name="connsiteX44" fmla="*/ 1041317 w 1089466"/>
              <a:gd name="connsiteY44" fmla="*/ 258634 h 387680"/>
              <a:gd name="connsiteX45" fmla="*/ 1034173 w 1089466"/>
              <a:gd name="connsiteY45" fmla="*/ 263396 h 387680"/>
              <a:gd name="connsiteX46" fmla="*/ 1019886 w 1089466"/>
              <a:gd name="connsiteY46" fmla="*/ 291971 h 387680"/>
              <a:gd name="connsiteX47" fmla="*/ 1012742 w 1089466"/>
              <a:gd name="connsiteY47" fmla="*/ 296734 h 387680"/>
              <a:gd name="connsiteX48" fmla="*/ 1005598 w 1089466"/>
              <a:gd name="connsiteY48" fmla="*/ 311021 h 387680"/>
              <a:gd name="connsiteX49" fmla="*/ 998454 w 1089466"/>
              <a:gd name="connsiteY49" fmla="*/ 315784 h 387680"/>
              <a:gd name="connsiteX50" fmla="*/ 988929 w 1089466"/>
              <a:gd name="connsiteY50" fmla="*/ 330071 h 387680"/>
              <a:gd name="connsiteX51" fmla="*/ 974642 w 1089466"/>
              <a:gd name="connsiteY51" fmla="*/ 339596 h 387680"/>
              <a:gd name="connsiteX52" fmla="*/ 969879 w 1089466"/>
              <a:gd name="connsiteY52" fmla="*/ 346740 h 387680"/>
              <a:gd name="connsiteX53" fmla="*/ 955592 w 1089466"/>
              <a:gd name="connsiteY53" fmla="*/ 358646 h 387680"/>
              <a:gd name="connsiteX54" fmla="*/ 948448 w 1089466"/>
              <a:gd name="connsiteY54" fmla="*/ 361027 h 387680"/>
              <a:gd name="connsiteX55" fmla="*/ 931779 w 1089466"/>
              <a:gd name="connsiteY55" fmla="*/ 380077 h 387680"/>
              <a:gd name="connsiteX56" fmla="*/ 927017 w 1089466"/>
              <a:gd name="connsiteY56" fmla="*/ 387221 h 387680"/>
              <a:gd name="connsiteX57" fmla="*/ 862723 w 1089466"/>
              <a:gd name="connsiteY57" fmla="*/ 384840 h 387680"/>
              <a:gd name="connsiteX58" fmla="*/ 855579 w 1089466"/>
              <a:gd name="connsiteY58" fmla="*/ 382459 h 387680"/>
              <a:gd name="connsiteX59" fmla="*/ 834148 w 1089466"/>
              <a:gd name="connsiteY59" fmla="*/ 380077 h 387680"/>
              <a:gd name="connsiteX60" fmla="*/ 807954 w 1089466"/>
              <a:gd name="connsiteY60" fmla="*/ 375315 h 387680"/>
              <a:gd name="connsiteX61" fmla="*/ 738898 w 1089466"/>
              <a:gd name="connsiteY61" fmla="*/ 380077 h 387680"/>
              <a:gd name="connsiteX62" fmla="*/ 717467 w 1089466"/>
              <a:gd name="connsiteY62" fmla="*/ 377696 h 387680"/>
              <a:gd name="connsiteX63" fmla="*/ 700798 w 1089466"/>
              <a:gd name="connsiteY63" fmla="*/ 370552 h 387680"/>
              <a:gd name="connsiteX64" fmla="*/ 691273 w 1089466"/>
              <a:gd name="connsiteY64" fmla="*/ 368171 h 387680"/>
              <a:gd name="connsiteX65" fmla="*/ 684129 w 1089466"/>
              <a:gd name="connsiteY65" fmla="*/ 365790 h 387680"/>
              <a:gd name="connsiteX66" fmla="*/ 674604 w 1089466"/>
              <a:gd name="connsiteY66" fmla="*/ 363409 h 387680"/>
              <a:gd name="connsiteX67" fmla="*/ 667461 w 1089466"/>
              <a:gd name="connsiteY67" fmla="*/ 361027 h 387680"/>
              <a:gd name="connsiteX68" fmla="*/ 636504 w 1089466"/>
              <a:gd name="connsiteY68" fmla="*/ 356265 h 387680"/>
              <a:gd name="connsiteX69" fmla="*/ 603167 w 1089466"/>
              <a:gd name="connsiteY69" fmla="*/ 358646 h 387680"/>
              <a:gd name="connsiteX70" fmla="*/ 581736 w 1089466"/>
              <a:gd name="connsiteY70" fmla="*/ 353884 h 387680"/>
              <a:gd name="connsiteX71" fmla="*/ 572211 w 1089466"/>
              <a:gd name="connsiteY71" fmla="*/ 351502 h 387680"/>
              <a:gd name="connsiteX72" fmla="*/ 557923 w 1089466"/>
              <a:gd name="connsiteY72" fmla="*/ 346740 h 387680"/>
              <a:gd name="connsiteX73" fmla="*/ 536492 w 1089466"/>
              <a:gd name="connsiteY73" fmla="*/ 337215 h 387680"/>
              <a:gd name="connsiteX74" fmla="*/ 529348 w 1089466"/>
              <a:gd name="connsiteY74" fmla="*/ 334834 h 387680"/>
              <a:gd name="connsiteX75" fmla="*/ 505536 w 1089466"/>
              <a:gd name="connsiteY75" fmla="*/ 320546 h 387680"/>
              <a:gd name="connsiteX76" fmla="*/ 498392 w 1089466"/>
              <a:gd name="connsiteY76" fmla="*/ 318165 h 387680"/>
              <a:gd name="connsiteX77" fmla="*/ 445872 w 1089466"/>
              <a:gd name="connsiteY77" fmla="*/ 311523 h 387680"/>
              <a:gd name="connsiteX78" fmla="*/ 408038 w 1089466"/>
              <a:gd name="connsiteY78" fmla="*/ 290223 h 387680"/>
              <a:gd name="connsiteX79" fmla="*/ 380361 w 1089466"/>
              <a:gd name="connsiteY79" fmla="*/ 271623 h 387680"/>
              <a:gd name="connsiteX80" fmla="*/ 321996 w 1089466"/>
              <a:gd name="connsiteY80" fmla="*/ 253156 h 387680"/>
              <a:gd name="connsiteX81" fmla="*/ 265029 w 1089466"/>
              <a:gd name="connsiteY81" fmla="*/ 230059 h 387680"/>
              <a:gd name="connsiteX82" fmla="*/ 257886 w 1089466"/>
              <a:gd name="connsiteY82" fmla="*/ 232440 h 387680"/>
              <a:gd name="connsiteX83" fmla="*/ 200736 w 1089466"/>
              <a:gd name="connsiteY83" fmla="*/ 237202 h 387680"/>
              <a:gd name="connsiteX84" fmla="*/ 186448 w 1089466"/>
              <a:gd name="connsiteY84" fmla="*/ 230641 h 387680"/>
              <a:gd name="connsiteX85" fmla="*/ 170811 w 1089466"/>
              <a:gd name="connsiteY85" fmla="*/ 238234 h 387680"/>
              <a:gd name="connsiteX86" fmla="*/ 145967 w 1089466"/>
              <a:gd name="connsiteY86" fmla="*/ 249109 h 387680"/>
              <a:gd name="connsiteX87" fmla="*/ 136442 w 1089466"/>
              <a:gd name="connsiteY87" fmla="*/ 251490 h 387680"/>
              <a:gd name="connsiteX88" fmla="*/ 119773 w 1089466"/>
              <a:gd name="connsiteY88" fmla="*/ 249109 h 387680"/>
              <a:gd name="connsiteX89" fmla="*/ 93579 w 1089466"/>
              <a:gd name="connsiteY89" fmla="*/ 256120 h 387680"/>
              <a:gd name="connsiteX90" fmla="*/ 75112 w 1089466"/>
              <a:gd name="connsiteY90" fmla="*/ 254188 h 387680"/>
              <a:gd name="connsiteX91" fmla="*/ 47702 w 1089466"/>
              <a:gd name="connsiteY91" fmla="*/ 254056 h 387680"/>
              <a:gd name="connsiteX92" fmla="*/ 11481 w 1089466"/>
              <a:gd name="connsiteY92" fmla="*/ 238153 h 387680"/>
              <a:gd name="connsiteX93" fmla="*/ 13863 w 1089466"/>
              <a:gd name="connsiteY93" fmla="*/ 211192 h 387680"/>
              <a:gd name="connsiteX94" fmla="*/ 16244 w 1089466"/>
              <a:gd name="connsiteY94" fmla="*/ 170078 h 387680"/>
              <a:gd name="connsiteX95" fmla="*/ 12831 w 1089466"/>
              <a:gd name="connsiteY95" fmla="*/ 139305 h 387680"/>
              <a:gd name="connsiteX96" fmla="*/ 10899 w 1089466"/>
              <a:gd name="connsiteY96" fmla="*/ 101021 h 387680"/>
              <a:gd name="connsiteX97" fmla="*/ 25 w 1089466"/>
              <a:gd name="connsiteY97" fmla="*/ 71414 h 387680"/>
              <a:gd name="connsiteX98" fmla="*/ 8201 w 1089466"/>
              <a:gd name="connsiteY98" fmla="*/ 30300 h 387680"/>
              <a:gd name="connsiteX99" fmla="*/ 26668 w 1089466"/>
              <a:gd name="connsiteY99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205498 w 1089466"/>
              <a:gd name="connsiteY7" fmla="*/ 80357 h 387680"/>
              <a:gd name="connsiteX8" fmla="*/ 219786 w 1089466"/>
              <a:gd name="connsiteY8" fmla="*/ 72896 h 387680"/>
              <a:gd name="connsiteX9" fmla="*/ 234073 w 1089466"/>
              <a:gd name="connsiteY9" fmla="*/ 82421 h 387680"/>
              <a:gd name="connsiteX10" fmla="*/ 248361 w 1089466"/>
              <a:gd name="connsiteY10" fmla="*/ 89565 h 387680"/>
              <a:gd name="connsiteX11" fmla="*/ 327392 w 1089466"/>
              <a:gd name="connsiteY11" fmla="*/ 85068 h 387680"/>
              <a:gd name="connsiteX12" fmla="*/ 368905 w 1089466"/>
              <a:gd name="connsiteY12" fmla="*/ 97874 h 387680"/>
              <a:gd name="connsiteX13" fmla="*/ 439310 w 1089466"/>
              <a:gd name="connsiteY13" fmla="*/ 97424 h 387680"/>
              <a:gd name="connsiteX14" fmla="*/ 576022 w 1089466"/>
              <a:gd name="connsiteY14" fmla="*/ 99806 h 387680"/>
              <a:gd name="connsiteX15" fmla="*/ 644680 w 1089466"/>
              <a:gd name="connsiteY15" fmla="*/ 121103 h 387680"/>
              <a:gd name="connsiteX16" fmla="*/ 694104 w 1089466"/>
              <a:gd name="connsiteY16" fmla="*/ 129729 h 387680"/>
              <a:gd name="connsiteX17" fmla="*/ 739798 w 1089466"/>
              <a:gd name="connsiteY17" fmla="*/ 127480 h 387680"/>
              <a:gd name="connsiteX18" fmla="*/ 846504 w 1089466"/>
              <a:gd name="connsiteY18" fmla="*/ 130761 h 387680"/>
              <a:gd name="connsiteX19" fmla="*/ 900823 w 1089466"/>
              <a:gd name="connsiteY19" fmla="*/ 127797 h 387680"/>
              <a:gd name="connsiteX20" fmla="*/ 917492 w 1089466"/>
              <a:gd name="connsiteY20" fmla="*/ 120521 h 387680"/>
              <a:gd name="connsiteX21" fmla="*/ 927017 w 1089466"/>
              <a:gd name="connsiteY21" fmla="*/ 118140 h 387680"/>
              <a:gd name="connsiteX22" fmla="*/ 934161 w 1089466"/>
              <a:gd name="connsiteY22" fmla="*/ 113377 h 387680"/>
              <a:gd name="connsiteX23" fmla="*/ 941304 w 1089466"/>
              <a:gd name="connsiteY23" fmla="*/ 115759 h 387680"/>
              <a:gd name="connsiteX24" fmla="*/ 950829 w 1089466"/>
              <a:gd name="connsiteY24" fmla="*/ 118140 h 387680"/>
              <a:gd name="connsiteX25" fmla="*/ 965117 w 1089466"/>
              <a:gd name="connsiteY25" fmla="*/ 122902 h 387680"/>
              <a:gd name="connsiteX26" fmla="*/ 979404 w 1089466"/>
              <a:gd name="connsiteY26" fmla="*/ 130046 h 387680"/>
              <a:gd name="connsiteX27" fmla="*/ 986548 w 1089466"/>
              <a:gd name="connsiteY27" fmla="*/ 137190 h 387680"/>
              <a:gd name="connsiteX28" fmla="*/ 998454 w 1089466"/>
              <a:gd name="connsiteY28" fmla="*/ 139571 h 387680"/>
              <a:gd name="connsiteX29" fmla="*/ 1012742 w 1089466"/>
              <a:gd name="connsiteY29" fmla="*/ 144334 h 387680"/>
              <a:gd name="connsiteX30" fmla="*/ 1019886 w 1089466"/>
              <a:gd name="connsiteY30" fmla="*/ 146715 h 387680"/>
              <a:gd name="connsiteX31" fmla="*/ 1027029 w 1089466"/>
              <a:gd name="connsiteY31" fmla="*/ 149096 h 387680"/>
              <a:gd name="connsiteX32" fmla="*/ 1034173 w 1089466"/>
              <a:gd name="connsiteY32" fmla="*/ 151477 h 387680"/>
              <a:gd name="connsiteX33" fmla="*/ 1041317 w 1089466"/>
              <a:gd name="connsiteY33" fmla="*/ 156240 h 387680"/>
              <a:gd name="connsiteX34" fmla="*/ 1055604 w 1089466"/>
              <a:gd name="connsiteY34" fmla="*/ 161002 h 387680"/>
              <a:gd name="connsiteX35" fmla="*/ 1062748 w 1089466"/>
              <a:gd name="connsiteY35" fmla="*/ 165765 h 387680"/>
              <a:gd name="connsiteX36" fmla="*/ 1069892 w 1089466"/>
              <a:gd name="connsiteY36" fmla="*/ 168146 h 387680"/>
              <a:gd name="connsiteX37" fmla="*/ 1077036 w 1089466"/>
              <a:gd name="connsiteY37" fmla="*/ 182434 h 387680"/>
              <a:gd name="connsiteX38" fmla="*/ 1084179 w 1089466"/>
              <a:gd name="connsiteY38" fmla="*/ 189577 h 387680"/>
              <a:gd name="connsiteX39" fmla="*/ 1086561 w 1089466"/>
              <a:gd name="connsiteY39" fmla="*/ 220534 h 387680"/>
              <a:gd name="connsiteX40" fmla="*/ 1079417 w 1089466"/>
              <a:gd name="connsiteY40" fmla="*/ 225296 h 387680"/>
              <a:gd name="connsiteX41" fmla="*/ 1072273 w 1089466"/>
              <a:gd name="connsiteY41" fmla="*/ 232440 h 387680"/>
              <a:gd name="connsiteX42" fmla="*/ 1057986 w 1089466"/>
              <a:gd name="connsiteY42" fmla="*/ 241965 h 387680"/>
              <a:gd name="connsiteX43" fmla="*/ 1041317 w 1089466"/>
              <a:gd name="connsiteY43" fmla="*/ 258634 h 387680"/>
              <a:gd name="connsiteX44" fmla="*/ 1034173 w 1089466"/>
              <a:gd name="connsiteY44" fmla="*/ 263396 h 387680"/>
              <a:gd name="connsiteX45" fmla="*/ 1019886 w 1089466"/>
              <a:gd name="connsiteY45" fmla="*/ 291971 h 387680"/>
              <a:gd name="connsiteX46" fmla="*/ 1012742 w 1089466"/>
              <a:gd name="connsiteY46" fmla="*/ 296734 h 387680"/>
              <a:gd name="connsiteX47" fmla="*/ 1005598 w 1089466"/>
              <a:gd name="connsiteY47" fmla="*/ 311021 h 387680"/>
              <a:gd name="connsiteX48" fmla="*/ 998454 w 1089466"/>
              <a:gd name="connsiteY48" fmla="*/ 315784 h 387680"/>
              <a:gd name="connsiteX49" fmla="*/ 988929 w 1089466"/>
              <a:gd name="connsiteY49" fmla="*/ 330071 h 387680"/>
              <a:gd name="connsiteX50" fmla="*/ 974642 w 1089466"/>
              <a:gd name="connsiteY50" fmla="*/ 339596 h 387680"/>
              <a:gd name="connsiteX51" fmla="*/ 969879 w 1089466"/>
              <a:gd name="connsiteY51" fmla="*/ 346740 h 387680"/>
              <a:gd name="connsiteX52" fmla="*/ 955592 w 1089466"/>
              <a:gd name="connsiteY52" fmla="*/ 358646 h 387680"/>
              <a:gd name="connsiteX53" fmla="*/ 948448 w 1089466"/>
              <a:gd name="connsiteY53" fmla="*/ 361027 h 387680"/>
              <a:gd name="connsiteX54" fmla="*/ 931779 w 1089466"/>
              <a:gd name="connsiteY54" fmla="*/ 380077 h 387680"/>
              <a:gd name="connsiteX55" fmla="*/ 927017 w 1089466"/>
              <a:gd name="connsiteY55" fmla="*/ 387221 h 387680"/>
              <a:gd name="connsiteX56" fmla="*/ 862723 w 1089466"/>
              <a:gd name="connsiteY56" fmla="*/ 384840 h 387680"/>
              <a:gd name="connsiteX57" fmla="*/ 855579 w 1089466"/>
              <a:gd name="connsiteY57" fmla="*/ 382459 h 387680"/>
              <a:gd name="connsiteX58" fmla="*/ 834148 w 1089466"/>
              <a:gd name="connsiteY58" fmla="*/ 380077 h 387680"/>
              <a:gd name="connsiteX59" fmla="*/ 807954 w 1089466"/>
              <a:gd name="connsiteY59" fmla="*/ 375315 h 387680"/>
              <a:gd name="connsiteX60" fmla="*/ 738898 w 1089466"/>
              <a:gd name="connsiteY60" fmla="*/ 380077 h 387680"/>
              <a:gd name="connsiteX61" fmla="*/ 717467 w 1089466"/>
              <a:gd name="connsiteY61" fmla="*/ 377696 h 387680"/>
              <a:gd name="connsiteX62" fmla="*/ 700798 w 1089466"/>
              <a:gd name="connsiteY62" fmla="*/ 370552 h 387680"/>
              <a:gd name="connsiteX63" fmla="*/ 691273 w 1089466"/>
              <a:gd name="connsiteY63" fmla="*/ 368171 h 387680"/>
              <a:gd name="connsiteX64" fmla="*/ 684129 w 1089466"/>
              <a:gd name="connsiteY64" fmla="*/ 365790 h 387680"/>
              <a:gd name="connsiteX65" fmla="*/ 674604 w 1089466"/>
              <a:gd name="connsiteY65" fmla="*/ 363409 h 387680"/>
              <a:gd name="connsiteX66" fmla="*/ 667461 w 1089466"/>
              <a:gd name="connsiteY66" fmla="*/ 361027 h 387680"/>
              <a:gd name="connsiteX67" fmla="*/ 636504 w 1089466"/>
              <a:gd name="connsiteY67" fmla="*/ 356265 h 387680"/>
              <a:gd name="connsiteX68" fmla="*/ 603167 w 1089466"/>
              <a:gd name="connsiteY68" fmla="*/ 358646 h 387680"/>
              <a:gd name="connsiteX69" fmla="*/ 581736 w 1089466"/>
              <a:gd name="connsiteY69" fmla="*/ 353884 h 387680"/>
              <a:gd name="connsiteX70" fmla="*/ 572211 w 1089466"/>
              <a:gd name="connsiteY70" fmla="*/ 351502 h 387680"/>
              <a:gd name="connsiteX71" fmla="*/ 557923 w 1089466"/>
              <a:gd name="connsiteY71" fmla="*/ 346740 h 387680"/>
              <a:gd name="connsiteX72" fmla="*/ 536492 w 1089466"/>
              <a:gd name="connsiteY72" fmla="*/ 337215 h 387680"/>
              <a:gd name="connsiteX73" fmla="*/ 529348 w 1089466"/>
              <a:gd name="connsiteY73" fmla="*/ 334834 h 387680"/>
              <a:gd name="connsiteX74" fmla="*/ 505536 w 1089466"/>
              <a:gd name="connsiteY74" fmla="*/ 320546 h 387680"/>
              <a:gd name="connsiteX75" fmla="*/ 498392 w 1089466"/>
              <a:gd name="connsiteY75" fmla="*/ 318165 h 387680"/>
              <a:gd name="connsiteX76" fmla="*/ 445872 w 1089466"/>
              <a:gd name="connsiteY76" fmla="*/ 311523 h 387680"/>
              <a:gd name="connsiteX77" fmla="*/ 408038 w 1089466"/>
              <a:gd name="connsiteY77" fmla="*/ 290223 h 387680"/>
              <a:gd name="connsiteX78" fmla="*/ 380361 w 1089466"/>
              <a:gd name="connsiteY78" fmla="*/ 271623 h 387680"/>
              <a:gd name="connsiteX79" fmla="*/ 321996 w 1089466"/>
              <a:gd name="connsiteY79" fmla="*/ 253156 h 387680"/>
              <a:gd name="connsiteX80" fmla="*/ 265029 w 1089466"/>
              <a:gd name="connsiteY80" fmla="*/ 230059 h 387680"/>
              <a:gd name="connsiteX81" fmla="*/ 257886 w 1089466"/>
              <a:gd name="connsiteY81" fmla="*/ 232440 h 387680"/>
              <a:gd name="connsiteX82" fmla="*/ 200736 w 1089466"/>
              <a:gd name="connsiteY82" fmla="*/ 237202 h 387680"/>
              <a:gd name="connsiteX83" fmla="*/ 186448 w 1089466"/>
              <a:gd name="connsiteY83" fmla="*/ 230641 h 387680"/>
              <a:gd name="connsiteX84" fmla="*/ 170811 w 1089466"/>
              <a:gd name="connsiteY84" fmla="*/ 238234 h 387680"/>
              <a:gd name="connsiteX85" fmla="*/ 145967 w 1089466"/>
              <a:gd name="connsiteY85" fmla="*/ 249109 h 387680"/>
              <a:gd name="connsiteX86" fmla="*/ 136442 w 1089466"/>
              <a:gd name="connsiteY86" fmla="*/ 251490 h 387680"/>
              <a:gd name="connsiteX87" fmla="*/ 119773 w 1089466"/>
              <a:gd name="connsiteY87" fmla="*/ 249109 h 387680"/>
              <a:gd name="connsiteX88" fmla="*/ 93579 w 1089466"/>
              <a:gd name="connsiteY88" fmla="*/ 256120 h 387680"/>
              <a:gd name="connsiteX89" fmla="*/ 75112 w 1089466"/>
              <a:gd name="connsiteY89" fmla="*/ 254188 h 387680"/>
              <a:gd name="connsiteX90" fmla="*/ 47702 w 1089466"/>
              <a:gd name="connsiteY90" fmla="*/ 254056 h 387680"/>
              <a:gd name="connsiteX91" fmla="*/ 11481 w 1089466"/>
              <a:gd name="connsiteY91" fmla="*/ 238153 h 387680"/>
              <a:gd name="connsiteX92" fmla="*/ 13863 w 1089466"/>
              <a:gd name="connsiteY92" fmla="*/ 211192 h 387680"/>
              <a:gd name="connsiteX93" fmla="*/ 16244 w 1089466"/>
              <a:gd name="connsiteY93" fmla="*/ 170078 h 387680"/>
              <a:gd name="connsiteX94" fmla="*/ 12831 w 1089466"/>
              <a:gd name="connsiteY94" fmla="*/ 139305 h 387680"/>
              <a:gd name="connsiteX95" fmla="*/ 10899 w 1089466"/>
              <a:gd name="connsiteY95" fmla="*/ 101021 h 387680"/>
              <a:gd name="connsiteX96" fmla="*/ 25 w 1089466"/>
              <a:gd name="connsiteY96" fmla="*/ 71414 h 387680"/>
              <a:gd name="connsiteX97" fmla="*/ 8201 w 1089466"/>
              <a:gd name="connsiteY97" fmla="*/ 30300 h 387680"/>
              <a:gd name="connsiteX98" fmla="*/ 26668 w 1089466"/>
              <a:gd name="connsiteY98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205498 w 1089466"/>
              <a:gd name="connsiteY6" fmla="*/ 80357 h 387680"/>
              <a:gd name="connsiteX7" fmla="*/ 219786 w 1089466"/>
              <a:gd name="connsiteY7" fmla="*/ 72896 h 387680"/>
              <a:gd name="connsiteX8" fmla="*/ 234073 w 1089466"/>
              <a:gd name="connsiteY8" fmla="*/ 82421 h 387680"/>
              <a:gd name="connsiteX9" fmla="*/ 248361 w 1089466"/>
              <a:gd name="connsiteY9" fmla="*/ 89565 h 387680"/>
              <a:gd name="connsiteX10" fmla="*/ 327392 w 1089466"/>
              <a:gd name="connsiteY10" fmla="*/ 85068 h 387680"/>
              <a:gd name="connsiteX11" fmla="*/ 368905 w 1089466"/>
              <a:gd name="connsiteY11" fmla="*/ 97874 h 387680"/>
              <a:gd name="connsiteX12" fmla="*/ 439310 w 1089466"/>
              <a:gd name="connsiteY12" fmla="*/ 97424 h 387680"/>
              <a:gd name="connsiteX13" fmla="*/ 576022 w 1089466"/>
              <a:gd name="connsiteY13" fmla="*/ 99806 h 387680"/>
              <a:gd name="connsiteX14" fmla="*/ 644680 w 1089466"/>
              <a:gd name="connsiteY14" fmla="*/ 121103 h 387680"/>
              <a:gd name="connsiteX15" fmla="*/ 694104 w 1089466"/>
              <a:gd name="connsiteY15" fmla="*/ 129729 h 387680"/>
              <a:gd name="connsiteX16" fmla="*/ 739798 w 1089466"/>
              <a:gd name="connsiteY16" fmla="*/ 127480 h 387680"/>
              <a:gd name="connsiteX17" fmla="*/ 846504 w 1089466"/>
              <a:gd name="connsiteY17" fmla="*/ 130761 h 387680"/>
              <a:gd name="connsiteX18" fmla="*/ 900823 w 1089466"/>
              <a:gd name="connsiteY18" fmla="*/ 127797 h 387680"/>
              <a:gd name="connsiteX19" fmla="*/ 917492 w 1089466"/>
              <a:gd name="connsiteY19" fmla="*/ 120521 h 387680"/>
              <a:gd name="connsiteX20" fmla="*/ 927017 w 1089466"/>
              <a:gd name="connsiteY20" fmla="*/ 118140 h 387680"/>
              <a:gd name="connsiteX21" fmla="*/ 934161 w 1089466"/>
              <a:gd name="connsiteY21" fmla="*/ 113377 h 387680"/>
              <a:gd name="connsiteX22" fmla="*/ 941304 w 1089466"/>
              <a:gd name="connsiteY22" fmla="*/ 115759 h 387680"/>
              <a:gd name="connsiteX23" fmla="*/ 950829 w 1089466"/>
              <a:gd name="connsiteY23" fmla="*/ 118140 h 387680"/>
              <a:gd name="connsiteX24" fmla="*/ 965117 w 1089466"/>
              <a:gd name="connsiteY24" fmla="*/ 122902 h 387680"/>
              <a:gd name="connsiteX25" fmla="*/ 979404 w 1089466"/>
              <a:gd name="connsiteY25" fmla="*/ 130046 h 387680"/>
              <a:gd name="connsiteX26" fmla="*/ 986548 w 1089466"/>
              <a:gd name="connsiteY26" fmla="*/ 137190 h 387680"/>
              <a:gd name="connsiteX27" fmla="*/ 998454 w 1089466"/>
              <a:gd name="connsiteY27" fmla="*/ 139571 h 387680"/>
              <a:gd name="connsiteX28" fmla="*/ 1012742 w 1089466"/>
              <a:gd name="connsiteY28" fmla="*/ 144334 h 387680"/>
              <a:gd name="connsiteX29" fmla="*/ 1019886 w 1089466"/>
              <a:gd name="connsiteY29" fmla="*/ 146715 h 387680"/>
              <a:gd name="connsiteX30" fmla="*/ 1027029 w 1089466"/>
              <a:gd name="connsiteY30" fmla="*/ 149096 h 387680"/>
              <a:gd name="connsiteX31" fmla="*/ 1034173 w 1089466"/>
              <a:gd name="connsiteY31" fmla="*/ 151477 h 387680"/>
              <a:gd name="connsiteX32" fmla="*/ 1041317 w 1089466"/>
              <a:gd name="connsiteY32" fmla="*/ 156240 h 387680"/>
              <a:gd name="connsiteX33" fmla="*/ 1055604 w 1089466"/>
              <a:gd name="connsiteY33" fmla="*/ 161002 h 387680"/>
              <a:gd name="connsiteX34" fmla="*/ 1062748 w 1089466"/>
              <a:gd name="connsiteY34" fmla="*/ 165765 h 387680"/>
              <a:gd name="connsiteX35" fmla="*/ 1069892 w 1089466"/>
              <a:gd name="connsiteY35" fmla="*/ 168146 h 387680"/>
              <a:gd name="connsiteX36" fmla="*/ 1077036 w 1089466"/>
              <a:gd name="connsiteY36" fmla="*/ 182434 h 387680"/>
              <a:gd name="connsiteX37" fmla="*/ 1084179 w 1089466"/>
              <a:gd name="connsiteY37" fmla="*/ 189577 h 387680"/>
              <a:gd name="connsiteX38" fmla="*/ 1086561 w 1089466"/>
              <a:gd name="connsiteY38" fmla="*/ 220534 h 387680"/>
              <a:gd name="connsiteX39" fmla="*/ 1079417 w 1089466"/>
              <a:gd name="connsiteY39" fmla="*/ 225296 h 387680"/>
              <a:gd name="connsiteX40" fmla="*/ 1072273 w 1089466"/>
              <a:gd name="connsiteY40" fmla="*/ 232440 h 387680"/>
              <a:gd name="connsiteX41" fmla="*/ 1057986 w 1089466"/>
              <a:gd name="connsiteY41" fmla="*/ 241965 h 387680"/>
              <a:gd name="connsiteX42" fmla="*/ 1041317 w 1089466"/>
              <a:gd name="connsiteY42" fmla="*/ 258634 h 387680"/>
              <a:gd name="connsiteX43" fmla="*/ 1034173 w 1089466"/>
              <a:gd name="connsiteY43" fmla="*/ 263396 h 387680"/>
              <a:gd name="connsiteX44" fmla="*/ 1019886 w 1089466"/>
              <a:gd name="connsiteY44" fmla="*/ 291971 h 387680"/>
              <a:gd name="connsiteX45" fmla="*/ 1012742 w 1089466"/>
              <a:gd name="connsiteY45" fmla="*/ 296734 h 387680"/>
              <a:gd name="connsiteX46" fmla="*/ 1005598 w 1089466"/>
              <a:gd name="connsiteY46" fmla="*/ 311021 h 387680"/>
              <a:gd name="connsiteX47" fmla="*/ 998454 w 1089466"/>
              <a:gd name="connsiteY47" fmla="*/ 315784 h 387680"/>
              <a:gd name="connsiteX48" fmla="*/ 988929 w 1089466"/>
              <a:gd name="connsiteY48" fmla="*/ 330071 h 387680"/>
              <a:gd name="connsiteX49" fmla="*/ 974642 w 1089466"/>
              <a:gd name="connsiteY49" fmla="*/ 339596 h 387680"/>
              <a:gd name="connsiteX50" fmla="*/ 969879 w 1089466"/>
              <a:gd name="connsiteY50" fmla="*/ 346740 h 387680"/>
              <a:gd name="connsiteX51" fmla="*/ 955592 w 1089466"/>
              <a:gd name="connsiteY51" fmla="*/ 358646 h 387680"/>
              <a:gd name="connsiteX52" fmla="*/ 948448 w 1089466"/>
              <a:gd name="connsiteY52" fmla="*/ 361027 h 387680"/>
              <a:gd name="connsiteX53" fmla="*/ 931779 w 1089466"/>
              <a:gd name="connsiteY53" fmla="*/ 380077 h 387680"/>
              <a:gd name="connsiteX54" fmla="*/ 927017 w 1089466"/>
              <a:gd name="connsiteY54" fmla="*/ 387221 h 387680"/>
              <a:gd name="connsiteX55" fmla="*/ 862723 w 1089466"/>
              <a:gd name="connsiteY55" fmla="*/ 384840 h 387680"/>
              <a:gd name="connsiteX56" fmla="*/ 855579 w 1089466"/>
              <a:gd name="connsiteY56" fmla="*/ 382459 h 387680"/>
              <a:gd name="connsiteX57" fmla="*/ 834148 w 1089466"/>
              <a:gd name="connsiteY57" fmla="*/ 380077 h 387680"/>
              <a:gd name="connsiteX58" fmla="*/ 807954 w 1089466"/>
              <a:gd name="connsiteY58" fmla="*/ 375315 h 387680"/>
              <a:gd name="connsiteX59" fmla="*/ 738898 w 1089466"/>
              <a:gd name="connsiteY59" fmla="*/ 380077 h 387680"/>
              <a:gd name="connsiteX60" fmla="*/ 717467 w 1089466"/>
              <a:gd name="connsiteY60" fmla="*/ 377696 h 387680"/>
              <a:gd name="connsiteX61" fmla="*/ 700798 w 1089466"/>
              <a:gd name="connsiteY61" fmla="*/ 370552 h 387680"/>
              <a:gd name="connsiteX62" fmla="*/ 691273 w 1089466"/>
              <a:gd name="connsiteY62" fmla="*/ 368171 h 387680"/>
              <a:gd name="connsiteX63" fmla="*/ 684129 w 1089466"/>
              <a:gd name="connsiteY63" fmla="*/ 365790 h 387680"/>
              <a:gd name="connsiteX64" fmla="*/ 674604 w 1089466"/>
              <a:gd name="connsiteY64" fmla="*/ 363409 h 387680"/>
              <a:gd name="connsiteX65" fmla="*/ 667461 w 1089466"/>
              <a:gd name="connsiteY65" fmla="*/ 361027 h 387680"/>
              <a:gd name="connsiteX66" fmla="*/ 636504 w 1089466"/>
              <a:gd name="connsiteY66" fmla="*/ 356265 h 387680"/>
              <a:gd name="connsiteX67" fmla="*/ 603167 w 1089466"/>
              <a:gd name="connsiteY67" fmla="*/ 358646 h 387680"/>
              <a:gd name="connsiteX68" fmla="*/ 581736 w 1089466"/>
              <a:gd name="connsiteY68" fmla="*/ 353884 h 387680"/>
              <a:gd name="connsiteX69" fmla="*/ 572211 w 1089466"/>
              <a:gd name="connsiteY69" fmla="*/ 351502 h 387680"/>
              <a:gd name="connsiteX70" fmla="*/ 557923 w 1089466"/>
              <a:gd name="connsiteY70" fmla="*/ 346740 h 387680"/>
              <a:gd name="connsiteX71" fmla="*/ 536492 w 1089466"/>
              <a:gd name="connsiteY71" fmla="*/ 337215 h 387680"/>
              <a:gd name="connsiteX72" fmla="*/ 529348 w 1089466"/>
              <a:gd name="connsiteY72" fmla="*/ 334834 h 387680"/>
              <a:gd name="connsiteX73" fmla="*/ 505536 w 1089466"/>
              <a:gd name="connsiteY73" fmla="*/ 320546 h 387680"/>
              <a:gd name="connsiteX74" fmla="*/ 498392 w 1089466"/>
              <a:gd name="connsiteY74" fmla="*/ 318165 h 387680"/>
              <a:gd name="connsiteX75" fmla="*/ 445872 w 1089466"/>
              <a:gd name="connsiteY75" fmla="*/ 311523 h 387680"/>
              <a:gd name="connsiteX76" fmla="*/ 408038 w 1089466"/>
              <a:gd name="connsiteY76" fmla="*/ 290223 h 387680"/>
              <a:gd name="connsiteX77" fmla="*/ 380361 w 1089466"/>
              <a:gd name="connsiteY77" fmla="*/ 271623 h 387680"/>
              <a:gd name="connsiteX78" fmla="*/ 321996 w 1089466"/>
              <a:gd name="connsiteY78" fmla="*/ 253156 h 387680"/>
              <a:gd name="connsiteX79" fmla="*/ 265029 w 1089466"/>
              <a:gd name="connsiteY79" fmla="*/ 230059 h 387680"/>
              <a:gd name="connsiteX80" fmla="*/ 257886 w 1089466"/>
              <a:gd name="connsiteY80" fmla="*/ 232440 h 387680"/>
              <a:gd name="connsiteX81" fmla="*/ 200736 w 1089466"/>
              <a:gd name="connsiteY81" fmla="*/ 237202 h 387680"/>
              <a:gd name="connsiteX82" fmla="*/ 186448 w 1089466"/>
              <a:gd name="connsiteY82" fmla="*/ 230641 h 387680"/>
              <a:gd name="connsiteX83" fmla="*/ 170811 w 1089466"/>
              <a:gd name="connsiteY83" fmla="*/ 238234 h 387680"/>
              <a:gd name="connsiteX84" fmla="*/ 145967 w 1089466"/>
              <a:gd name="connsiteY84" fmla="*/ 249109 h 387680"/>
              <a:gd name="connsiteX85" fmla="*/ 136442 w 1089466"/>
              <a:gd name="connsiteY85" fmla="*/ 251490 h 387680"/>
              <a:gd name="connsiteX86" fmla="*/ 119773 w 1089466"/>
              <a:gd name="connsiteY86" fmla="*/ 249109 h 387680"/>
              <a:gd name="connsiteX87" fmla="*/ 93579 w 1089466"/>
              <a:gd name="connsiteY87" fmla="*/ 256120 h 387680"/>
              <a:gd name="connsiteX88" fmla="*/ 75112 w 1089466"/>
              <a:gd name="connsiteY88" fmla="*/ 254188 h 387680"/>
              <a:gd name="connsiteX89" fmla="*/ 47702 w 1089466"/>
              <a:gd name="connsiteY89" fmla="*/ 254056 h 387680"/>
              <a:gd name="connsiteX90" fmla="*/ 11481 w 1089466"/>
              <a:gd name="connsiteY90" fmla="*/ 238153 h 387680"/>
              <a:gd name="connsiteX91" fmla="*/ 13863 w 1089466"/>
              <a:gd name="connsiteY91" fmla="*/ 211192 h 387680"/>
              <a:gd name="connsiteX92" fmla="*/ 16244 w 1089466"/>
              <a:gd name="connsiteY92" fmla="*/ 170078 h 387680"/>
              <a:gd name="connsiteX93" fmla="*/ 12831 w 1089466"/>
              <a:gd name="connsiteY93" fmla="*/ 139305 h 387680"/>
              <a:gd name="connsiteX94" fmla="*/ 10899 w 1089466"/>
              <a:gd name="connsiteY94" fmla="*/ 101021 h 387680"/>
              <a:gd name="connsiteX95" fmla="*/ 25 w 1089466"/>
              <a:gd name="connsiteY95" fmla="*/ 71414 h 387680"/>
              <a:gd name="connsiteX96" fmla="*/ 8201 w 1089466"/>
              <a:gd name="connsiteY96" fmla="*/ 30300 h 387680"/>
              <a:gd name="connsiteX97" fmla="*/ 26668 w 1089466"/>
              <a:gd name="connsiteY97" fmla="*/ 58 h 387680"/>
              <a:gd name="connsiteX0" fmla="*/ 26668 w 1089466"/>
              <a:gd name="connsiteY0" fmla="*/ 76 h 387698"/>
              <a:gd name="connsiteX1" fmla="*/ 115011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6 h 387698"/>
              <a:gd name="connsiteX1" fmla="*/ 100856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1 h 387693"/>
              <a:gd name="connsiteX1" fmla="*/ 100856 w 1089466"/>
              <a:gd name="connsiteY1" fmla="*/ 22903 h 387693"/>
              <a:gd name="connsiteX2" fmla="*/ 132263 w 1089466"/>
              <a:gd name="connsiteY2" fmla="*/ 52245 h 387693"/>
              <a:gd name="connsiteX3" fmla="*/ 168430 w 1089466"/>
              <a:gd name="connsiteY3" fmla="*/ 60869 h 387693"/>
              <a:gd name="connsiteX4" fmla="*/ 180786 w 1089466"/>
              <a:gd name="connsiteY4" fmla="*/ 68913 h 387693"/>
              <a:gd name="connsiteX5" fmla="*/ 205498 w 1089466"/>
              <a:gd name="connsiteY5" fmla="*/ 80370 h 387693"/>
              <a:gd name="connsiteX6" fmla="*/ 219786 w 1089466"/>
              <a:gd name="connsiteY6" fmla="*/ 72909 h 387693"/>
              <a:gd name="connsiteX7" fmla="*/ 234073 w 1089466"/>
              <a:gd name="connsiteY7" fmla="*/ 82434 h 387693"/>
              <a:gd name="connsiteX8" fmla="*/ 248361 w 1089466"/>
              <a:gd name="connsiteY8" fmla="*/ 89578 h 387693"/>
              <a:gd name="connsiteX9" fmla="*/ 327392 w 1089466"/>
              <a:gd name="connsiteY9" fmla="*/ 85081 h 387693"/>
              <a:gd name="connsiteX10" fmla="*/ 368905 w 1089466"/>
              <a:gd name="connsiteY10" fmla="*/ 97887 h 387693"/>
              <a:gd name="connsiteX11" fmla="*/ 439310 w 1089466"/>
              <a:gd name="connsiteY11" fmla="*/ 97437 h 387693"/>
              <a:gd name="connsiteX12" fmla="*/ 576022 w 1089466"/>
              <a:gd name="connsiteY12" fmla="*/ 99819 h 387693"/>
              <a:gd name="connsiteX13" fmla="*/ 644680 w 1089466"/>
              <a:gd name="connsiteY13" fmla="*/ 121116 h 387693"/>
              <a:gd name="connsiteX14" fmla="*/ 694104 w 1089466"/>
              <a:gd name="connsiteY14" fmla="*/ 129742 h 387693"/>
              <a:gd name="connsiteX15" fmla="*/ 739798 w 1089466"/>
              <a:gd name="connsiteY15" fmla="*/ 127493 h 387693"/>
              <a:gd name="connsiteX16" fmla="*/ 846504 w 1089466"/>
              <a:gd name="connsiteY16" fmla="*/ 130774 h 387693"/>
              <a:gd name="connsiteX17" fmla="*/ 900823 w 1089466"/>
              <a:gd name="connsiteY17" fmla="*/ 127810 h 387693"/>
              <a:gd name="connsiteX18" fmla="*/ 917492 w 1089466"/>
              <a:gd name="connsiteY18" fmla="*/ 120534 h 387693"/>
              <a:gd name="connsiteX19" fmla="*/ 927017 w 1089466"/>
              <a:gd name="connsiteY19" fmla="*/ 118153 h 387693"/>
              <a:gd name="connsiteX20" fmla="*/ 934161 w 1089466"/>
              <a:gd name="connsiteY20" fmla="*/ 113390 h 387693"/>
              <a:gd name="connsiteX21" fmla="*/ 941304 w 1089466"/>
              <a:gd name="connsiteY21" fmla="*/ 115772 h 387693"/>
              <a:gd name="connsiteX22" fmla="*/ 950829 w 1089466"/>
              <a:gd name="connsiteY22" fmla="*/ 118153 h 387693"/>
              <a:gd name="connsiteX23" fmla="*/ 965117 w 1089466"/>
              <a:gd name="connsiteY23" fmla="*/ 122915 h 387693"/>
              <a:gd name="connsiteX24" fmla="*/ 979404 w 1089466"/>
              <a:gd name="connsiteY24" fmla="*/ 130059 h 387693"/>
              <a:gd name="connsiteX25" fmla="*/ 986548 w 1089466"/>
              <a:gd name="connsiteY25" fmla="*/ 137203 h 387693"/>
              <a:gd name="connsiteX26" fmla="*/ 998454 w 1089466"/>
              <a:gd name="connsiteY26" fmla="*/ 139584 h 387693"/>
              <a:gd name="connsiteX27" fmla="*/ 1012742 w 1089466"/>
              <a:gd name="connsiteY27" fmla="*/ 144347 h 387693"/>
              <a:gd name="connsiteX28" fmla="*/ 1019886 w 1089466"/>
              <a:gd name="connsiteY28" fmla="*/ 146728 h 387693"/>
              <a:gd name="connsiteX29" fmla="*/ 1027029 w 1089466"/>
              <a:gd name="connsiteY29" fmla="*/ 149109 h 387693"/>
              <a:gd name="connsiteX30" fmla="*/ 1034173 w 1089466"/>
              <a:gd name="connsiteY30" fmla="*/ 151490 h 387693"/>
              <a:gd name="connsiteX31" fmla="*/ 1041317 w 1089466"/>
              <a:gd name="connsiteY31" fmla="*/ 156253 h 387693"/>
              <a:gd name="connsiteX32" fmla="*/ 1055604 w 1089466"/>
              <a:gd name="connsiteY32" fmla="*/ 161015 h 387693"/>
              <a:gd name="connsiteX33" fmla="*/ 1062748 w 1089466"/>
              <a:gd name="connsiteY33" fmla="*/ 165778 h 387693"/>
              <a:gd name="connsiteX34" fmla="*/ 1069892 w 1089466"/>
              <a:gd name="connsiteY34" fmla="*/ 168159 h 387693"/>
              <a:gd name="connsiteX35" fmla="*/ 1077036 w 1089466"/>
              <a:gd name="connsiteY35" fmla="*/ 182447 h 387693"/>
              <a:gd name="connsiteX36" fmla="*/ 1084179 w 1089466"/>
              <a:gd name="connsiteY36" fmla="*/ 189590 h 387693"/>
              <a:gd name="connsiteX37" fmla="*/ 1086561 w 1089466"/>
              <a:gd name="connsiteY37" fmla="*/ 220547 h 387693"/>
              <a:gd name="connsiteX38" fmla="*/ 1079417 w 1089466"/>
              <a:gd name="connsiteY38" fmla="*/ 225309 h 387693"/>
              <a:gd name="connsiteX39" fmla="*/ 1072273 w 1089466"/>
              <a:gd name="connsiteY39" fmla="*/ 232453 h 387693"/>
              <a:gd name="connsiteX40" fmla="*/ 1057986 w 1089466"/>
              <a:gd name="connsiteY40" fmla="*/ 241978 h 387693"/>
              <a:gd name="connsiteX41" fmla="*/ 1041317 w 1089466"/>
              <a:gd name="connsiteY41" fmla="*/ 258647 h 387693"/>
              <a:gd name="connsiteX42" fmla="*/ 1034173 w 1089466"/>
              <a:gd name="connsiteY42" fmla="*/ 263409 h 387693"/>
              <a:gd name="connsiteX43" fmla="*/ 1019886 w 1089466"/>
              <a:gd name="connsiteY43" fmla="*/ 291984 h 387693"/>
              <a:gd name="connsiteX44" fmla="*/ 1012742 w 1089466"/>
              <a:gd name="connsiteY44" fmla="*/ 296747 h 387693"/>
              <a:gd name="connsiteX45" fmla="*/ 1005598 w 1089466"/>
              <a:gd name="connsiteY45" fmla="*/ 311034 h 387693"/>
              <a:gd name="connsiteX46" fmla="*/ 998454 w 1089466"/>
              <a:gd name="connsiteY46" fmla="*/ 315797 h 387693"/>
              <a:gd name="connsiteX47" fmla="*/ 988929 w 1089466"/>
              <a:gd name="connsiteY47" fmla="*/ 330084 h 387693"/>
              <a:gd name="connsiteX48" fmla="*/ 974642 w 1089466"/>
              <a:gd name="connsiteY48" fmla="*/ 339609 h 387693"/>
              <a:gd name="connsiteX49" fmla="*/ 969879 w 1089466"/>
              <a:gd name="connsiteY49" fmla="*/ 346753 h 387693"/>
              <a:gd name="connsiteX50" fmla="*/ 955592 w 1089466"/>
              <a:gd name="connsiteY50" fmla="*/ 358659 h 387693"/>
              <a:gd name="connsiteX51" fmla="*/ 948448 w 1089466"/>
              <a:gd name="connsiteY51" fmla="*/ 361040 h 387693"/>
              <a:gd name="connsiteX52" fmla="*/ 931779 w 1089466"/>
              <a:gd name="connsiteY52" fmla="*/ 380090 h 387693"/>
              <a:gd name="connsiteX53" fmla="*/ 927017 w 1089466"/>
              <a:gd name="connsiteY53" fmla="*/ 387234 h 387693"/>
              <a:gd name="connsiteX54" fmla="*/ 862723 w 1089466"/>
              <a:gd name="connsiteY54" fmla="*/ 384853 h 387693"/>
              <a:gd name="connsiteX55" fmla="*/ 855579 w 1089466"/>
              <a:gd name="connsiteY55" fmla="*/ 382472 h 387693"/>
              <a:gd name="connsiteX56" fmla="*/ 834148 w 1089466"/>
              <a:gd name="connsiteY56" fmla="*/ 380090 h 387693"/>
              <a:gd name="connsiteX57" fmla="*/ 807954 w 1089466"/>
              <a:gd name="connsiteY57" fmla="*/ 375328 h 387693"/>
              <a:gd name="connsiteX58" fmla="*/ 738898 w 1089466"/>
              <a:gd name="connsiteY58" fmla="*/ 380090 h 387693"/>
              <a:gd name="connsiteX59" fmla="*/ 717467 w 1089466"/>
              <a:gd name="connsiteY59" fmla="*/ 377709 h 387693"/>
              <a:gd name="connsiteX60" fmla="*/ 700798 w 1089466"/>
              <a:gd name="connsiteY60" fmla="*/ 370565 h 387693"/>
              <a:gd name="connsiteX61" fmla="*/ 691273 w 1089466"/>
              <a:gd name="connsiteY61" fmla="*/ 368184 h 387693"/>
              <a:gd name="connsiteX62" fmla="*/ 684129 w 1089466"/>
              <a:gd name="connsiteY62" fmla="*/ 365803 h 387693"/>
              <a:gd name="connsiteX63" fmla="*/ 674604 w 1089466"/>
              <a:gd name="connsiteY63" fmla="*/ 363422 h 387693"/>
              <a:gd name="connsiteX64" fmla="*/ 667461 w 1089466"/>
              <a:gd name="connsiteY64" fmla="*/ 361040 h 387693"/>
              <a:gd name="connsiteX65" fmla="*/ 636504 w 1089466"/>
              <a:gd name="connsiteY65" fmla="*/ 356278 h 387693"/>
              <a:gd name="connsiteX66" fmla="*/ 603167 w 1089466"/>
              <a:gd name="connsiteY66" fmla="*/ 358659 h 387693"/>
              <a:gd name="connsiteX67" fmla="*/ 581736 w 1089466"/>
              <a:gd name="connsiteY67" fmla="*/ 353897 h 387693"/>
              <a:gd name="connsiteX68" fmla="*/ 572211 w 1089466"/>
              <a:gd name="connsiteY68" fmla="*/ 351515 h 387693"/>
              <a:gd name="connsiteX69" fmla="*/ 557923 w 1089466"/>
              <a:gd name="connsiteY69" fmla="*/ 346753 h 387693"/>
              <a:gd name="connsiteX70" fmla="*/ 536492 w 1089466"/>
              <a:gd name="connsiteY70" fmla="*/ 337228 h 387693"/>
              <a:gd name="connsiteX71" fmla="*/ 529348 w 1089466"/>
              <a:gd name="connsiteY71" fmla="*/ 334847 h 387693"/>
              <a:gd name="connsiteX72" fmla="*/ 505536 w 1089466"/>
              <a:gd name="connsiteY72" fmla="*/ 320559 h 387693"/>
              <a:gd name="connsiteX73" fmla="*/ 498392 w 1089466"/>
              <a:gd name="connsiteY73" fmla="*/ 318178 h 387693"/>
              <a:gd name="connsiteX74" fmla="*/ 445872 w 1089466"/>
              <a:gd name="connsiteY74" fmla="*/ 311536 h 387693"/>
              <a:gd name="connsiteX75" fmla="*/ 408038 w 1089466"/>
              <a:gd name="connsiteY75" fmla="*/ 290236 h 387693"/>
              <a:gd name="connsiteX76" fmla="*/ 380361 w 1089466"/>
              <a:gd name="connsiteY76" fmla="*/ 271636 h 387693"/>
              <a:gd name="connsiteX77" fmla="*/ 321996 w 1089466"/>
              <a:gd name="connsiteY77" fmla="*/ 253169 h 387693"/>
              <a:gd name="connsiteX78" fmla="*/ 265029 w 1089466"/>
              <a:gd name="connsiteY78" fmla="*/ 230072 h 387693"/>
              <a:gd name="connsiteX79" fmla="*/ 257886 w 1089466"/>
              <a:gd name="connsiteY79" fmla="*/ 232453 h 387693"/>
              <a:gd name="connsiteX80" fmla="*/ 200736 w 1089466"/>
              <a:gd name="connsiteY80" fmla="*/ 237215 h 387693"/>
              <a:gd name="connsiteX81" fmla="*/ 186448 w 1089466"/>
              <a:gd name="connsiteY81" fmla="*/ 230654 h 387693"/>
              <a:gd name="connsiteX82" fmla="*/ 170811 w 1089466"/>
              <a:gd name="connsiteY82" fmla="*/ 238247 h 387693"/>
              <a:gd name="connsiteX83" fmla="*/ 145967 w 1089466"/>
              <a:gd name="connsiteY83" fmla="*/ 249122 h 387693"/>
              <a:gd name="connsiteX84" fmla="*/ 136442 w 1089466"/>
              <a:gd name="connsiteY84" fmla="*/ 251503 h 387693"/>
              <a:gd name="connsiteX85" fmla="*/ 119773 w 1089466"/>
              <a:gd name="connsiteY85" fmla="*/ 249122 h 387693"/>
              <a:gd name="connsiteX86" fmla="*/ 93579 w 1089466"/>
              <a:gd name="connsiteY86" fmla="*/ 256133 h 387693"/>
              <a:gd name="connsiteX87" fmla="*/ 75112 w 1089466"/>
              <a:gd name="connsiteY87" fmla="*/ 254201 h 387693"/>
              <a:gd name="connsiteX88" fmla="*/ 47702 w 1089466"/>
              <a:gd name="connsiteY88" fmla="*/ 254069 h 387693"/>
              <a:gd name="connsiteX89" fmla="*/ 11481 w 1089466"/>
              <a:gd name="connsiteY89" fmla="*/ 238166 h 387693"/>
              <a:gd name="connsiteX90" fmla="*/ 13863 w 1089466"/>
              <a:gd name="connsiteY90" fmla="*/ 211205 h 387693"/>
              <a:gd name="connsiteX91" fmla="*/ 16244 w 1089466"/>
              <a:gd name="connsiteY91" fmla="*/ 170091 h 387693"/>
              <a:gd name="connsiteX92" fmla="*/ 12831 w 1089466"/>
              <a:gd name="connsiteY92" fmla="*/ 139318 h 387693"/>
              <a:gd name="connsiteX93" fmla="*/ 10899 w 1089466"/>
              <a:gd name="connsiteY93" fmla="*/ 101034 h 387693"/>
              <a:gd name="connsiteX94" fmla="*/ 25 w 1089466"/>
              <a:gd name="connsiteY94" fmla="*/ 71427 h 387693"/>
              <a:gd name="connsiteX95" fmla="*/ 8201 w 1089466"/>
              <a:gd name="connsiteY95" fmla="*/ 30313 h 387693"/>
              <a:gd name="connsiteX96" fmla="*/ 26668 w 1089466"/>
              <a:gd name="connsiteY96" fmla="*/ 71 h 387693"/>
              <a:gd name="connsiteX0" fmla="*/ 42562 w 1105360"/>
              <a:gd name="connsiteY0" fmla="*/ 71 h 387693"/>
              <a:gd name="connsiteX1" fmla="*/ 116750 w 1105360"/>
              <a:gd name="connsiteY1" fmla="*/ 22903 h 387693"/>
              <a:gd name="connsiteX2" fmla="*/ 148157 w 1105360"/>
              <a:gd name="connsiteY2" fmla="*/ 52245 h 387693"/>
              <a:gd name="connsiteX3" fmla="*/ 184324 w 1105360"/>
              <a:gd name="connsiteY3" fmla="*/ 60869 h 387693"/>
              <a:gd name="connsiteX4" fmla="*/ 196680 w 1105360"/>
              <a:gd name="connsiteY4" fmla="*/ 68913 h 387693"/>
              <a:gd name="connsiteX5" fmla="*/ 221392 w 1105360"/>
              <a:gd name="connsiteY5" fmla="*/ 80370 h 387693"/>
              <a:gd name="connsiteX6" fmla="*/ 235680 w 1105360"/>
              <a:gd name="connsiteY6" fmla="*/ 72909 h 387693"/>
              <a:gd name="connsiteX7" fmla="*/ 249967 w 1105360"/>
              <a:gd name="connsiteY7" fmla="*/ 82434 h 387693"/>
              <a:gd name="connsiteX8" fmla="*/ 264255 w 1105360"/>
              <a:gd name="connsiteY8" fmla="*/ 89578 h 387693"/>
              <a:gd name="connsiteX9" fmla="*/ 343286 w 1105360"/>
              <a:gd name="connsiteY9" fmla="*/ 85081 h 387693"/>
              <a:gd name="connsiteX10" fmla="*/ 384799 w 1105360"/>
              <a:gd name="connsiteY10" fmla="*/ 97887 h 387693"/>
              <a:gd name="connsiteX11" fmla="*/ 455204 w 1105360"/>
              <a:gd name="connsiteY11" fmla="*/ 97437 h 387693"/>
              <a:gd name="connsiteX12" fmla="*/ 591916 w 1105360"/>
              <a:gd name="connsiteY12" fmla="*/ 99819 h 387693"/>
              <a:gd name="connsiteX13" fmla="*/ 660574 w 1105360"/>
              <a:gd name="connsiteY13" fmla="*/ 121116 h 387693"/>
              <a:gd name="connsiteX14" fmla="*/ 709998 w 1105360"/>
              <a:gd name="connsiteY14" fmla="*/ 129742 h 387693"/>
              <a:gd name="connsiteX15" fmla="*/ 755692 w 1105360"/>
              <a:gd name="connsiteY15" fmla="*/ 127493 h 387693"/>
              <a:gd name="connsiteX16" fmla="*/ 862398 w 1105360"/>
              <a:gd name="connsiteY16" fmla="*/ 130774 h 387693"/>
              <a:gd name="connsiteX17" fmla="*/ 916717 w 1105360"/>
              <a:gd name="connsiteY17" fmla="*/ 127810 h 387693"/>
              <a:gd name="connsiteX18" fmla="*/ 933386 w 1105360"/>
              <a:gd name="connsiteY18" fmla="*/ 120534 h 387693"/>
              <a:gd name="connsiteX19" fmla="*/ 942911 w 1105360"/>
              <a:gd name="connsiteY19" fmla="*/ 118153 h 387693"/>
              <a:gd name="connsiteX20" fmla="*/ 950055 w 1105360"/>
              <a:gd name="connsiteY20" fmla="*/ 113390 h 387693"/>
              <a:gd name="connsiteX21" fmla="*/ 957198 w 1105360"/>
              <a:gd name="connsiteY21" fmla="*/ 115772 h 387693"/>
              <a:gd name="connsiteX22" fmla="*/ 966723 w 1105360"/>
              <a:gd name="connsiteY22" fmla="*/ 118153 h 387693"/>
              <a:gd name="connsiteX23" fmla="*/ 981011 w 1105360"/>
              <a:gd name="connsiteY23" fmla="*/ 122915 h 387693"/>
              <a:gd name="connsiteX24" fmla="*/ 995298 w 1105360"/>
              <a:gd name="connsiteY24" fmla="*/ 130059 h 387693"/>
              <a:gd name="connsiteX25" fmla="*/ 1002442 w 1105360"/>
              <a:gd name="connsiteY25" fmla="*/ 137203 h 387693"/>
              <a:gd name="connsiteX26" fmla="*/ 1014348 w 1105360"/>
              <a:gd name="connsiteY26" fmla="*/ 139584 h 387693"/>
              <a:gd name="connsiteX27" fmla="*/ 1028636 w 1105360"/>
              <a:gd name="connsiteY27" fmla="*/ 144347 h 387693"/>
              <a:gd name="connsiteX28" fmla="*/ 1035780 w 1105360"/>
              <a:gd name="connsiteY28" fmla="*/ 146728 h 387693"/>
              <a:gd name="connsiteX29" fmla="*/ 1042923 w 1105360"/>
              <a:gd name="connsiteY29" fmla="*/ 149109 h 387693"/>
              <a:gd name="connsiteX30" fmla="*/ 1050067 w 1105360"/>
              <a:gd name="connsiteY30" fmla="*/ 151490 h 387693"/>
              <a:gd name="connsiteX31" fmla="*/ 1057211 w 1105360"/>
              <a:gd name="connsiteY31" fmla="*/ 156253 h 387693"/>
              <a:gd name="connsiteX32" fmla="*/ 1071498 w 1105360"/>
              <a:gd name="connsiteY32" fmla="*/ 161015 h 387693"/>
              <a:gd name="connsiteX33" fmla="*/ 1078642 w 1105360"/>
              <a:gd name="connsiteY33" fmla="*/ 165778 h 387693"/>
              <a:gd name="connsiteX34" fmla="*/ 1085786 w 1105360"/>
              <a:gd name="connsiteY34" fmla="*/ 168159 h 387693"/>
              <a:gd name="connsiteX35" fmla="*/ 1092930 w 1105360"/>
              <a:gd name="connsiteY35" fmla="*/ 182447 h 387693"/>
              <a:gd name="connsiteX36" fmla="*/ 1100073 w 1105360"/>
              <a:gd name="connsiteY36" fmla="*/ 189590 h 387693"/>
              <a:gd name="connsiteX37" fmla="*/ 1102455 w 1105360"/>
              <a:gd name="connsiteY37" fmla="*/ 220547 h 387693"/>
              <a:gd name="connsiteX38" fmla="*/ 1095311 w 1105360"/>
              <a:gd name="connsiteY38" fmla="*/ 225309 h 387693"/>
              <a:gd name="connsiteX39" fmla="*/ 1088167 w 1105360"/>
              <a:gd name="connsiteY39" fmla="*/ 232453 h 387693"/>
              <a:gd name="connsiteX40" fmla="*/ 1073880 w 1105360"/>
              <a:gd name="connsiteY40" fmla="*/ 241978 h 387693"/>
              <a:gd name="connsiteX41" fmla="*/ 1057211 w 1105360"/>
              <a:gd name="connsiteY41" fmla="*/ 258647 h 387693"/>
              <a:gd name="connsiteX42" fmla="*/ 1050067 w 1105360"/>
              <a:gd name="connsiteY42" fmla="*/ 263409 h 387693"/>
              <a:gd name="connsiteX43" fmla="*/ 1035780 w 1105360"/>
              <a:gd name="connsiteY43" fmla="*/ 291984 h 387693"/>
              <a:gd name="connsiteX44" fmla="*/ 1028636 w 1105360"/>
              <a:gd name="connsiteY44" fmla="*/ 296747 h 387693"/>
              <a:gd name="connsiteX45" fmla="*/ 1021492 w 1105360"/>
              <a:gd name="connsiteY45" fmla="*/ 311034 h 387693"/>
              <a:gd name="connsiteX46" fmla="*/ 1014348 w 1105360"/>
              <a:gd name="connsiteY46" fmla="*/ 315797 h 387693"/>
              <a:gd name="connsiteX47" fmla="*/ 1004823 w 1105360"/>
              <a:gd name="connsiteY47" fmla="*/ 330084 h 387693"/>
              <a:gd name="connsiteX48" fmla="*/ 990536 w 1105360"/>
              <a:gd name="connsiteY48" fmla="*/ 339609 h 387693"/>
              <a:gd name="connsiteX49" fmla="*/ 985773 w 1105360"/>
              <a:gd name="connsiteY49" fmla="*/ 346753 h 387693"/>
              <a:gd name="connsiteX50" fmla="*/ 971486 w 1105360"/>
              <a:gd name="connsiteY50" fmla="*/ 358659 h 387693"/>
              <a:gd name="connsiteX51" fmla="*/ 964342 w 1105360"/>
              <a:gd name="connsiteY51" fmla="*/ 361040 h 387693"/>
              <a:gd name="connsiteX52" fmla="*/ 947673 w 1105360"/>
              <a:gd name="connsiteY52" fmla="*/ 380090 h 387693"/>
              <a:gd name="connsiteX53" fmla="*/ 942911 w 1105360"/>
              <a:gd name="connsiteY53" fmla="*/ 387234 h 387693"/>
              <a:gd name="connsiteX54" fmla="*/ 878617 w 1105360"/>
              <a:gd name="connsiteY54" fmla="*/ 384853 h 387693"/>
              <a:gd name="connsiteX55" fmla="*/ 871473 w 1105360"/>
              <a:gd name="connsiteY55" fmla="*/ 382472 h 387693"/>
              <a:gd name="connsiteX56" fmla="*/ 850042 w 1105360"/>
              <a:gd name="connsiteY56" fmla="*/ 380090 h 387693"/>
              <a:gd name="connsiteX57" fmla="*/ 823848 w 1105360"/>
              <a:gd name="connsiteY57" fmla="*/ 375328 h 387693"/>
              <a:gd name="connsiteX58" fmla="*/ 754792 w 1105360"/>
              <a:gd name="connsiteY58" fmla="*/ 380090 h 387693"/>
              <a:gd name="connsiteX59" fmla="*/ 733361 w 1105360"/>
              <a:gd name="connsiteY59" fmla="*/ 377709 h 387693"/>
              <a:gd name="connsiteX60" fmla="*/ 716692 w 1105360"/>
              <a:gd name="connsiteY60" fmla="*/ 370565 h 387693"/>
              <a:gd name="connsiteX61" fmla="*/ 707167 w 1105360"/>
              <a:gd name="connsiteY61" fmla="*/ 368184 h 387693"/>
              <a:gd name="connsiteX62" fmla="*/ 700023 w 1105360"/>
              <a:gd name="connsiteY62" fmla="*/ 365803 h 387693"/>
              <a:gd name="connsiteX63" fmla="*/ 690498 w 1105360"/>
              <a:gd name="connsiteY63" fmla="*/ 363422 h 387693"/>
              <a:gd name="connsiteX64" fmla="*/ 683355 w 1105360"/>
              <a:gd name="connsiteY64" fmla="*/ 361040 h 387693"/>
              <a:gd name="connsiteX65" fmla="*/ 652398 w 1105360"/>
              <a:gd name="connsiteY65" fmla="*/ 356278 h 387693"/>
              <a:gd name="connsiteX66" fmla="*/ 619061 w 1105360"/>
              <a:gd name="connsiteY66" fmla="*/ 358659 h 387693"/>
              <a:gd name="connsiteX67" fmla="*/ 597630 w 1105360"/>
              <a:gd name="connsiteY67" fmla="*/ 353897 h 387693"/>
              <a:gd name="connsiteX68" fmla="*/ 588105 w 1105360"/>
              <a:gd name="connsiteY68" fmla="*/ 351515 h 387693"/>
              <a:gd name="connsiteX69" fmla="*/ 573817 w 1105360"/>
              <a:gd name="connsiteY69" fmla="*/ 346753 h 387693"/>
              <a:gd name="connsiteX70" fmla="*/ 552386 w 1105360"/>
              <a:gd name="connsiteY70" fmla="*/ 337228 h 387693"/>
              <a:gd name="connsiteX71" fmla="*/ 545242 w 1105360"/>
              <a:gd name="connsiteY71" fmla="*/ 334847 h 387693"/>
              <a:gd name="connsiteX72" fmla="*/ 521430 w 1105360"/>
              <a:gd name="connsiteY72" fmla="*/ 320559 h 387693"/>
              <a:gd name="connsiteX73" fmla="*/ 514286 w 1105360"/>
              <a:gd name="connsiteY73" fmla="*/ 318178 h 387693"/>
              <a:gd name="connsiteX74" fmla="*/ 461766 w 1105360"/>
              <a:gd name="connsiteY74" fmla="*/ 311536 h 387693"/>
              <a:gd name="connsiteX75" fmla="*/ 423932 w 1105360"/>
              <a:gd name="connsiteY75" fmla="*/ 290236 h 387693"/>
              <a:gd name="connsiteX76" fmla="*/ 396255 w 1105360"/>
              <a:gd name="connsiteY76" fmla="*/ 271636 h 387693"/>
              <a:gd name="connsiteX77" fmla="*/ 337890 w 1105360"/>
              <a:gd name="connsiteY77" fmla="*/ 253169 h 387693"/>
              <a:gd name="connsiteX78" fmla="*/ 280923 w 1105360"/>
              <a:gd name="connsiteY78" fmla="*/ 230072 h 387693"/>
              <a:gd name="connsiteX79" fmla="*/ 273780 w 1105360"/>
              <a:gd name="connsiteY79" fmla="*/ 232453 h 387693"/>
              <a:gd name="connsiteX80" fmla="*/ 216630 w 1105360"/>
              <a:gd name="connsiteY80" fmla="*/ 237215 h 387693"/>
              <a:gd name="connsiteX81" fmla="*/ 202342 w 1105360"/>
              <a:gd name="connsiteY81" fmla="*/ 230654 h 387693"/>
              <a:gd name="connsiteX82" fmla="*/ 186705 w 1105360"/>
              <a:gd name="connsiteY82" fmla="*/ 238247 h 387693"/>
              <a:gd name="connsiteX83" fmla="*/ 161861 w 1105360"/>
              <a:gd name="connsiteY83" fmla="*/ 249122 h 387693"/>
              <a:gd name="connsiteX84" fmla="*/ 152336 w 1105360"/>
              <a:gd name="connsiteY84" fmla="*/ 251503 h 387693"/>
              <a:gd name="connsiteX85" fmla="*/ 135667 w 1105360"/>
              <a:gd name="connsiteY85" fmla="*/ 249122 h 387693"/>
              <a:gd name="connsiteX86" fmla="*/ 109473 w 1105360"/>
              <a:gd name="connsiteY86" fmla="*/ 256133 h 387693"/>
              <a:gd name="connsiteX87" fmla="*/ 91006 w 1105360"/>
              <a:gd name="connsiteY87" fmla="*/ 254201 h 387693"/>
              <a:gd name="connsiteX88" fmla="*/ 63596 w 1105360"/>
              <a:gd name="connsiteY88" fmla="*/ 254069 h 387693"/>
              <a:gd name="connsiteX89" fmla="*/ 27375 w 1105360"/>
              <a:gd name="connsiteY89" fmla="*/ 238166 h 387693"/>
              <a:gd name="connsiteX90" fmla="*/ 29757 w 1105360"/>
              <a:gd name="connsiteY90" fmla="*/ 211205 h 387693"/>
              <a:gd name="connsiteX91" fmla="*/ 32138 w 1105360"/>
              <a:gd name="connsiteY91" fmla="*/ 170091 h 387693"/>
              <a:gd name="connsiteX92" fmla="*/ 28725 w 1105360"/>
              <a:gd name="connsiteY92" fmla="*/ 139318 h 387693"/>
              <a:gd name="connsiteX93" fmla="*/ 26793 w 1105360"/>
              <a:gd name="connsiteY93" fmla="*/ 101034 h 387693"/>
              <a:gd name="connsiteX94" fmla="*/ 15919 w 1105360"/>
              <a:gd name="connsiteY94" fmla="*/ 71427 h 387693"/>
              <a:gd name="connsiteX95" fmla="*/ 282 w 1105360"/>
              <a:gd name="connsiteY95" fmla="*/ 16026 h 387693"/>
              <a:gd name="connsiteX96" fmla="*/ 42562 w 1105360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30019 w 1108586"/>
              <a:gd name="connsiteY93" fmla="*/ 101034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59678 w 1108586"/>
              <a:gd name="connsiteY88" fmla="*/ 256450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50849 w 1108586"/>
              <a:gd name="connsiteY71" fmla="*/ 349135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60374 w 1108586"/>
              <a:gd name="connsiteY70" fmla="*/ 365804 h 387693"/>
              <a:gd name="connsiteX71" fmla="*/ 524656 w 1108586"/>
              <a:gd name="connsiteY71" fmla="*/ 344371 h 387693"/>
              <a:gd name="connsiteX72" fmla="*/ 512750 w 1108586"/>
              <a:gd name="connsiteY72" fmla="*/ 332465 h 387693"/>
              <a:gd name="connsiteX73" fmla="*/ 464992 w 1108586"/>
              <a:gd name="connsiteY73" fmla="*/ 311536 h 387693"/>
              <a:gd name="connsiteX74" fmla="*/ 427158 w 1108586"/>
              <a:gd name="connsiteY74" fmla="*/ 290236 h 387693"/>
              <a:gd name="connsiteX75" fmla="*/ 399481 w 1108586"/>
              <a:gd name="connsiteY75" fmla="*/ 271636 h 387693"/>
              <a:gd name="connsiteX76" fmla="*/ 341116 w 1108586"/>
              <a:gd name="connsiteY76" fmla="*/ 253169 h 387693"/>
              <a:gd name="connsiteX77" fmla="*/ 284149 w 1108586"/>
              <a:gd name="connsiteY77" fmla="*/ 230072 h 387693"/>
              <a:gd name="connsiteX78" fmla="*/ 277006 w 1108586"/>
              <a:gd name="connsiteY78" fmla="*/ 232453 h 387693"/>
              <a:gd name="connsiteX79" fmla="*/ 219856 w 1108586"/>
              <a:gd name="connsiteY79" fmla="*/ 237215 h 387693"/>
              <a:gd name="connsiteX80" fmla="*/ 205568 w 1108586"/>
              <a:gd name="connsiteY80" fmla="*/ 230654 h 387693"/>
              <a:gd name="connsiteX81" fmla="*/ 189931 w 1108586"/>
              <a:gd name="connsiteY81" fmla="*/ 238247 h 387693"/>
              <a:gd name="connsiteX82" fmla="*/ 165087 w 1108586"/>
              <a:gd name="connsiteY82" fmla="*/ 249122 h 387693"/>
              <a:gd name="connsiteX83" fmla="*/ 155562 w 1108586"/>
              <a:gd name="connsiteY83" fmla="*/ 251503 h 387693"/>
              <a:gd name="connsiteX84" fmla="*/ 112699 w 1108586"/>
              <a:gd name="connsiteY84" fmla="*/ 270420 h 387693"/>
              <a:gd name="connsiteX85" fmla="*/ 89470 w 1108586"/>
              <a:gd name="connsiteY85" fmla="*/ 263726 h 387693"/>
              <a:gd name="connsiteX86" fmla="*/ 59678 w 1108586"/>
              <a:gd name="connsiteY86" fmla="*/ 256450 h 387693"/>
              <a:gd name="connsiteX87" fmla="*/ 18695 w 1108586"/>
              <a:gd name="connsiteY87" fmla="*/ 240547 h 387693"/>
              <a:gd name="connsiteX88" fmla="*/ 16315 w 1108586"/>
              <a:gd name="connsiteY88" fmla="*/ 208824 h 387693"/>
              <a:gd name="connsiteX89" fmla="*/ 21077 w 1108586"/>
              <a:gd name="connsiteY89" fmla="*/ 172472 h 387693"/>
              <a:gd name="connsiteX90" fmla="*/ 31951 w 1108586"/>
              <a:gd name="connsiteY90" fmla="*/ 139318 h 387693"/>
              <a:gd name="connsiteX91" fmla="*/ 10969 w 1108586"/>
              <a:gd name="connsiteY91" fmla="*/ 112940 h 387693"/>
              <a:gd name="connsiteX92" fmla="*/ 95 w 1108586"/>
              <a:gd name="connsiteY92" fmla="*/ 71427 h 387693"/>
              <a:gd name="connsiteX93" fmla="*/ 3508 w 1108586"/>
              <a:gd name="connsiteY93" fmla="*/ 16026 h 387693"/>
              <a:gd name="connsiteX94" fmla="*/ 45788 w 1108586"/>
              <a:gd name="connsiteY94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36987 w 1108586"/>
              <a:gd name="connsiteY9" fmla="*/ 92224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67481 w 1108586"/>
              <a:gd name="connsiteY7" fmla="*/ 89578 h 387693"/>
              <a:gd name="connsiteX8" fmla="*/ 336987 w 1108586"/>
              <a:gd name="connsiteY8" fmla="*/ 92224 h 387693"/>
              <a:gd name="connsiteX9" fmla="*/ 388025 w 1108586"/>
              <a:gd name="connsiteY9" fmla="*/ 97887 h 387693"/>
              <a:gd name="connsiteX10" fmla="*/ 458430 w 1108586"/>
              <a:gd name="connsiteY10" fmla="*/ 97437 h 387693"/>
              <a:gd name="connsiteX11" fmla="*/ 595142 w 1108586"/>
              <a:gd name="connsiteY11" fmla="*/ 99819 h 387693"/>
              <a:gd name="connsiteX12" fmla="*/ 663800 w 1108586"/>
              <a:gd name="connsiteY12" fmla="*/ 121116 h 387693"/>
              <a:gd name="connsiteX13" fmla="*/ 713224 w 1108586"/>
              <a:gd name="connsiteY13" fmla="*/ 129742 h 387693"/>
              <a:gd name="connsiteX14" fmla="*/ 758918 w 1108586"/>
              <a:gd name="connsiteY14" fmla="*/ 127493 h 387693"/>
              <a:gd name="connsiteX15" fmla="*/ 865624 w 1108586"/>
              <a:gd name="connsiteY15" fmla="*/ 130774 h 387693"/>
              <a:gd name="connsiteX16" fmla="*/ 919943 w 1108586"/>
              <a:gd name="connsiteY16" fmla="*/ 127810 h 387693"/>
              <a:gd name="connsiteX17" fmla="*/ 936612 w 1108586"/>
              <a:gd name="connsiteY17" fmla="*/ 120534 h 387693"/>
              <a:gd name="connsiteX18" fmla="*/ 946137 w 1108586"/>
              <a:gd name="connsiteY18" fmla="*/ 118153 h 387693"/>
              <a:gd name="connsiteX19" fmla="*/ 953281 w 1108586"/>
              <a:gd name="connsiteY19" fmla="*/ 113390 h 387693"/>
              <a:gd name="connsiteX20" fmla="*/ 960424 w 1108586"/>
              <a:gd name="connsiteY20" fmla="*/ 115772 h 387693"/>
              <a:gd name="connsiteX21" fmla="*/ 969949 w 1108586"/>
              <a:gd name="connsiteY21" fmla="*/ 118153 h 387693"/>
              <a:gd name="connsiteX22" fmla="*/ 984237 w 1108586"/>
              <a:gd name="connsiteY22" fmla="*/ 122915 h 387693"/>
              <a:gd name="connsiteX23" fmla="*/ 998524 w 1108586"/>
              <a:gd name="connsiteY23" fmla="*/ 130059 h 387693"/>
              <a:gd name="connsiteX24" fmla="*/ 1005668 w 1108586"/>
              <a:gd name="connsiteY24" fmla="*/ 137203 h 387693"/>
              <a:gd name="connsiteX25" fmla="*/ 1017574 w 1108586"/>
              <a:gd name="connsiteY25" fmla="*/ 139584 h 387693"/>
              <a:gd name="connsiteX26" fmla="*/ 1031862 w 1108586"/>
              <a:gd name="connsiteY26" fmla="*/ 144347 h 387693"/>
              <a:gd name="connsiteX27" fmla="*/ 1039006 w 1108586"/>
              <a:gd name="connsiteY27" fmla="*/ 146728 h 387693"/>
              <a:gd name="connsiteX28" fmla="*/ 1046149 w 1108586"/>
              <a:gd name="connsiteY28" fmla="*/ 149109 h 387693"/>
              <a:gd name="connsiteX29" fmla="*/ 1053293 w 1108586"/>
              <a:gd name="connsiteY29" fmla="*/ 151490 h 387693"/>
              <a:gd name="connsiteX30" fmla="*/ 1060437 w 1108586"/>
              <a:gd name="connsiteY30" fmla="*/ 156253 h 387693"/>
              <a:gd name="connsiteX31" fmla="*/ 1074724 w 1108586"/>
              <a:gd name="connsiteY31" fmla="*/ 161015 h 387693"/>
              <a:gd name="connsiteX32" fmla="*/ 1081868 w 1108586"/>
              <a:gd name="connsiteY32" fmla="*/ 165778 h 387693"/>
              <a:gd name="connsiteX33" fmla="*/ 1089012 w 1108586"/>
              <a:gd name="connsiteY33" fmla="*/ 168159 h 387693"/>
              <a:gd name="connsiteX34" fmla="*/ 1096156 w 1108586"/>
              <a:gd name="connsiteY34" fmla="*/ 182447 h 387693"/>
              <a:gd name="connsiteX35" fmla="*/ 1103299 w 1108586"/>
              <a:gd name="connsiteY35" fmla="*/ 189590 h 387693"/>
              <a:gd name="connsiteX36" fmla="*/ 1105681 w 1108586"/>
              <a:gd name="connsiteY36" fmla="*/ 220547 h 387693"/>
              <a:gd name="connsiteX37" fmla="*/ 1098537 w 1108586"/>
              <a:gd name="connsiteY37" fmla="*/ 225309 h 387693"/>
              <a:gd name="connsiteX38" fmla="*/ 1091393 w 1108586"/>
              <a:gd name="connsiteY38" fmla="*/ 232453 h 387693"/>
              <a:gd name="connsiteX39" fmla="*/ 1077106 w 1108586"/>
              <a:gd name="connsiteY39" fmla="*/ 241978 h 387693"/>
              <a:gd name="connsiteX40" fmla="*/ 1060437 w 1108586"/>
              <a:gd name="connsiteY40" fmla="*/ 258647 h 387693"/>
              <a:gd name="connsiteX41" fmla="*/ 1053293 w 1108586"/>
              <a:gd name="connsiteY41" fmla="*/ 263409 h 387693"/>
              <a:gd name="connsiteX42" fmla="*/ 1039006 w 1108586"/>
              <a:gd name="connsiteY42" fmla="*/ 291984 h 387693"/>
              <a:gd name="connsiteX43" fmla="*/ 1031862 w 1108586"/>
              <a:gd name="connsiteY43" fmla="*/ 296747 h 387693"/>
              <a:gd name="connsiteX44" fmla="*/ 1024718 w 1108586"/>
              <a:gd name="connsiteY44" fmla="*/ 311034 h 387693"/>
              <a:gd name="connsiteX45" fmla="*/ 1017574 w 1108586"/>
              <a:gd name="connsiteY45" fmla="*/ 315797 h 387693"/>
              <a:gd name="connsiteX46" fmla="*/ 1008049 w 1108586"/>
              <a:gd name="connsiteY46" fmla="*/ 330084 h 387693"/>
              <a:gd name="connsiteX47" fmla="*/ 993762 w 1108586"/>
              <a:gd name="connsiteY47" fmla="*/ 339609 h 387693"/>
              <a:gd name="connsiteX48" fmla="*/ 988999 w 1108586"/>
              <a:gd name="connsiteY48" fmla="*/ 346753 h 387693"/>
              <a:gd name="connsiteX49" fmla="*/ 974712 w 1108586"/>
              <a:gd name="connsiteY49" fmla="*/ 358659 h 387693"/>
              <a:gd name="connsiteX50" fmla="*/ 967568 w 1108586"/>
              <a:gd name="connsiteY50" fmla="*/ 361040 h 387693"/>
              <a:gd name="connsiteX51" fmla="*/ 950899 w 1108586"/>
              <a:gd name="connsiteY51" fmla="*/ 380090 h 387693"/>
              <a:gd name="connsiteX52" fmla="*/ 946137 w 1108586"/>
              <a:gd name="connsiteY52" fmla="*/ 387234 h 387693"/>
              <a:gd name="connsiteX53" fmla="*/ 881843 w 1108586"/>
              <a:gd name="connsiteY53" fmla="*/ 384853 h 387693"/>
              <a:gd name="connsiteX54" fmla="*/ 874699 w 1108586"/>
              <a:gd name="connsiteY54" fmla="*/ 382472 h 387693"/>
              <a:gd name="connsiteX55" fmla="*/ 853268 w 1108586"/>
              <a:gd name="connsiteY55" fmla="*/ 380090 h 387693"/>
              <a:gd name="connsiteX56" fmla="*/ 827074 w 1108586"/>
              <a:gd name="connsiteY56" fmla="*/ 375328 h 387693"/>
              <a:gd name="connsiteX57" fmla="*/ 758018 w 1108586"/>
              <a:gd name="connsiteY57" fmla="*/ 380090 h 387693"/>
              <a:gd name="connsiteX58" fmla="*/ 736587 w 1108586"/>
              <a:gd name="connsiteY58" fmla="*/ 377709 h 387693"/>
              <a:gd name="connsiteX59" fmla="*/ 719918 w 1108586"/>
              <a:gd name="connsiteY59" fmla="*/ 370565 h 387693"/>
              <a:gd name="connsiteX60" fmla="*/ 710393 w 1108586"/>
              <a:gd name="connsiteY60" fmla="*/ 368184 h 387693"/>
              <a:gd name="connsiteX61" fmla="*/ 703249 w 1108586"/>
              <a:gd name="connsiteY61" fmla="*/ 365803 h 387693"/>
              <a:gd name="connsiteX62" fmla="*/ 693724 w 1108586"/>
              <a:gd name="connsiteY62" fmla="*/ 363422 h 387693"/>
              <a:gd name="connsiteX63" fmla="*/ 686581 w 1108586"/>
              <a:gd name="connsiteY63" fmla="*/ 361040 h 387693"/>
              <a:gd name="connsiteX64" fmla="*/ 655624 w 1108586"/>
              <a:gd name="connsiteY64" fmla="*/ 356278 h 387693"/>
              <a:gd name="connsiteX65" fmla="*/ 622287 w 1108586"/>
              <a:gd name="connsiteY65" fmla="*/ 358659 h 387693"/>
              <a:gd name="connsiteX66" fmla="*/ 600856 w 1108586"/>
              <a:gd name="connsiteY66" fmla="*/ 353897 h 387693"/>
              <a:gd name="connsiteX67" fmla="*/ 591331 w 1108586"/>
              <a:gd name="connsiteY67" fmla="*/ 351515 h 387693"/>
              <a:gd name="connsiteX68" fmla="*/ 560374 w 1108586"/>
              <a:gd name="connsiteY68" fmla="*/ 365804 h 387693"/>
              <a:gd name="connsiteX69" fmla="*/ 524656 w 1108586"/>
              <a:gd name="connsiteY69" fmla="*/ 344371 h 387693"/>
              <a:gd name="connsiteX70" fmla="*/ 512750 w 1108586"/>
              <a:gd name="connsiteY70" fmla="*/ 332465 h 387693"/>
              <a:gd name="connsiteX71" fmla="*/ 464992 w 1108586"/>
              <a:gd name="connsiteY71" fmla="*/ 311536 h 387693"/>
              <a:gd name="connsiteX72" fmla="*/ 427158 w 1108586"/>
              <a:gd name="connsiteY72" fmla="*/ 290236 h 387693"/>
              <a:gd name="connsiteX73" fmla="*/ 399481 w 1108586"/>
              <a:gd name="connsiteY73" fmla="*/ 271636 h 387693"/>
              <a:gd name="connsiteX74" fmla="*/ 341116 w 1108586"/>
              <a:gd name="connsiteY74" fmla="*/ 253169 h 387693"/>
              <a:gd name="connsiteX75" fmla="*/ 284149 w 1108586"/>
              <a:gd name="connsiteY75" fmla="*/ 230072 h 387693"/>
              <a:gd name="connsiteX76" fmla="*/ 277006 w 1108586"/>
              <a:gd name="connsiteY76" fmla="*/ 232453 h 387693"/>
              <a:gd name="connsiteX77" fmla="*/ 219856 w 1108586"/>
              <a:gd name="connsiteY77" fmla="*/ 237215 h 387693"/>
              <a:gd name="connsiteX78" fmla="*/ 205568 w 1108586"/>
              <a:gd name="connsiteY78" fmla="*/ 230654 h 387693"/>
              <a:gd name="connsiteX79" fmla="*/ 189931 w 1108586"/>
              <a:gd name="connsiteY79" fmla="*/ 238247 h 387693"/>
              <a:gd name="connsiteX80" fmla="*/ 165087 w 1108586"/>
              <a:gd name="connsiteY80" fmla="*/ 249122 h 387693"/>
              <a:gd name="connsiteX81" fmla="*/ 155562 w 1108586"/>
              <a:gd name="connsiteY81" fmla="*/ 251503 h 387693"/>
              <a:gd name="connsiteX82" fmla="*/ 112699 w 1108586"/>
              <a:gd name="connsiteY82" fmla="*/ 270420 h 387693"/>
              <a:gd name="connsiteX83" fmla="*/ 89470 w 1108586"/>
              <a:gd name="connsiteY83" fmla="*/ 263726 h 387693"/>
              <a:gd name="connsiteX84" fmla="*/ 59678 w 1108586"/>
              <a:gd name="connsiteY84" fmla="*/ 256450 h 387693"/>
              <a:gd name="connsiteX85" fmla="*/ 18695 w 1108586"/>
              <a:gd name="connsiteY85" fmla="*/ 240547 h 387693"/>
              <a:gd name="connsiteX86" fmla="*/ 16315 w 1108586"/>
              <a:gd name="connsiteY86" fmla="*/ 208824 h 387693"/>
              <a:gd name="connsiteX87" fmla="*/ 21077 w 1108586"/>
              <a:gd name="connsiteY87" fmla="*/ 172472 h 387693"/>
              <a:gd name="connsiteX88" fmla="*/ 31951 w 1108586"/>
              <a:gd name="connsiteY88" fmla="*/ 139318 h 387693"/>
              <a:gd name="connsiteX89" fmla="*/ 10969 w 1108586"/>
              <a:gd name="connsiteY89" fmla="*/ 112940 h 387693"/>
              <a:gd name="connsiteX90" fmla="*/ 95 w 1108586"/>
              <a:gd name="connsiteY90" fmla="*/ 71427 h 387693"/>
              <a:gd name="connsiteX91" fmla="*/ 3508 w 1108586"/>
              <a:gd name="connsiteY91" fmla="*/ 16026 h 387693"/>
              <a:gd name="connsiteX92" fmla="*/ 45788 w 1108586"/>
              <a:gd name="connsiteY92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67481 w 1108586"/>
              <a:gd name="connsiteY6" fmla="*/ 89578 h 387693"/>
              <a:gd name="connsiteX7" fmla="*/ 336987 w 1108586"/>
              <a:gd name="connsiteY7" fmla="*/ 92224 h 387693"/>
              <a:gd name="connsiteX8" fmla="*/ 388025 w 1108586"/>
              <a:gd name="connsiteY8" fmla="*/ 97887 h 387693"/>
              <a:gd name="connsiteX9" fmla="*/ 458430 w 1108586"/>
              <a:gd name="connsiteY9" fmla="*/ 97437 h 387693"/>
              <a:gd name="connsiteX10" fmla="*/ 595142 w 1108586"/>
              <a:gd name="connsiteY10" fmla="*/ 99819 h 387693"/>
              <a:gd name="connsiteX11" fmla="*/ 663800 w 1108586"/>
              <a:gd name="connsiteY11" fmla="*/ 121116 h 387693"/>
              <a:gd name="connsiteX12" fmla="*/ 713224 w 1108586"/>
              <a:gd name="connsiteY12" fmla="*/ 129742 h 387693"/>
              <a:gd name="connsiteX13" fmla="*/ 758918 w 1108586"/>
              <a:gd name="connsiteY13" fmla="*/ 127493 h 387693"/>
              <a:gd name="connsiteX14" fmla="*/ 865624 w 1108586"/>
              <a:gd name="connsiteY14" fmla="*/ 130774 h 387693"/>
              <a:gd name="connsiteX15" fmla="*/ 919943 w 1108586"/>
              <a:gd name="connsiteY15" fmla="*/ 127810 h 387693"/>
              <a:gd name="connsiteX16" fmla="*/ 936612 w 1108586"/>
              <a:gd name="connsiteY16" fmla="*/ 120534 h 387693"/>
              <a:gd name="connsiteX17" fmla="*/ 946137 w 1108586"/>
              <a:gd name="connsiteY17" fmla="*/ 118153 h 387693"/>
              <a:gd name="connsiteX18" fmla="*/ 953281 w 1108586"/>
              <a:gd name="connsiteY18" fmla="*/ 113390 h 387693"/>
              <a:gd name="connsiteX19" fmla="*/ 960424 w 1108586"/>
              <a:gd name="connsiteY19" fmla="*/ 115772 h 387693"/>
              <a:gd name="connsiteX20" fmla="*/ 969949 w 1108586"/>
              <a:gd name="connsiteY20" fmla="*/ 118153 h 387693"/>
              <a:gd name="connsiteX21" fmla="*/ 984237 w 1108586"/>
              <a:gd name="connsiteY21" fmla="*/ 122915 h 387693"/>
              <a:gd name="connsiteX22" fmla="*/ 998524 w 1108586"/>
              <a:gd name="connsiteY22" fmla="*/ 130059 h 387693"/>
              <a:gd name="connsiteX23" fmla="*/ 1005668 w 1108586"/>
              <a:gd name="connsiteY23" fmla="*/ 137203 h 387693"/>
              <a:gd name="connsiteX24" fmla="*/ 1017574 w 1108586"/>
              <a:gd name="connsiteY24" fmla="*/ 139584 h 387693"/>
              <a:gd name="connsiteX25" fmla="*/ 1031862 w 1108586"/>
              <a:gd name="connsiteY25" fmla="*/ 144347 h 387693"/>
              <a:gd name="connsiteX26" fmla="*/ 1039006 w 1108586"/>
              <a:gd name="connsiteY26" fmla="*/ 146728 h 387693"/>
              <a:gd name="connsiteX27" fmla="*/ 1046149 w 1108586"/>
              <a:gd name="connsiteY27" fmla="*/ 149109 h 387693"/>
              <a:gd name="connsiteX28" fmla="*/ 1053293 w 1108586"/>
              <a:gd name="connsiteY28" fmla="*/ 151490 h 387693"/>
              <a:gd name="connsiteX29" fmla="*/ 1060437 w 1108586"/>
              <a:gd name="connsiteY29" fmla="*/ 156253 h 387693"/>
              <a:gd name="connsiteX30" fmla="*/ 1074724 w 1108586"/>
              <a:gd name="connsiteY30" fmla="*/ 161015 h 387693"/>
              <a:gd name="connsiteX31" fmla="*/ 1081868 w 1108586"/>
              <a:gd name="connsiteY31" fmla="*/ 165778 h 387693"/>
              <a:gd name="connsiteX32" fmla="*/ 1089012 w 1108586"/>
              <a:gd name="connsiteY32" fmla="*/ 168159 h 387693"/>
              <a:gd name="connsiteX33" fmla="*/ 1096156 w 1108586"/>
              <a:gd name="connsiteY33" fmla="*/ 182447 h 387693"/>
              <a:gd name="connsiteX34" fmla="*/ 1103299 w 1108586"/>
              <a:gd name="connsiteY34" fmla="*/ 189590 h 387693"/>
              <a:gd name="connsiteX35" fmla="*/ 1105681 w 1108586"/>
              <a:gd name="connsiteY35" fmla="*/ 220547 h 387693"/>
              <a:gd name="connsiteX36" fmla="*/ 1098537 w 1108586"/>
              <a:gd name="connsiteY36" fmla="*/ 225309 h 387693"/>
              <a:gd name="connsiteX37" fmla="*/ 1091393 w 1108586"/>
              <a:gd name="connsiteY37" fmla="*/ 232453 h 387693"/>
              <a:gd name="connsiteX38" fmla="*/ 1077106 w 1108586"/>
              <a:gd name="connsiteY38" fmla="*/ 241978 h 387693"/>
              <a:gd name="connsiteX39" fmla="*/ 1060437 w 1108586"/>
              <a:gd name="connsiteY39" fmla="*/ 258647 h 387693"/>
              <a:gd name="connsiteX40" fmla="*/ 1053293 w 1108586"/>
              <a:gd name="connsiteY40" fmla="*/ 263409 h 387693"/>
              <a:gd name="connsiteX41" fmla="*/ 1039006 w 1108586"/>
              <a:gd name="connsiteY41" fmla="*/ 291984 h 387693"/>
              <a:gd name="connsiteX42" fmla="*/ 1031862 w 1108586"/>
              <a:gd name="connsiteY42" fmla="*/ 296747 h 387693"/>
              <a:gd name="connsiteX43" fmla="*/ 1024718 w 1108586"/>
              <a:gd name="connsiteY43" fmla="*/ 311034 h 387693"/>
              <a:gd name="connsiteX44" fmla="*/ 1017574 w 1108586"/>
              <a:gd name="connsiteY44" fmla="*/ 315797 h 387693"/>
              <a:gd name="connsiteX45" fmla="*/ 1008049 w 1108586"/>
              <a:gd name="connsiteY45" fmla="*/ 330084 h 387693"/>
              <a:gd name="connsiteX46" fmla="*/ 993762 w 1108586"/>
              <a:gd name="connsiteY46" fmla="*/ 339609 h 387693"/>
              <a:gd name="connsiteX47" fmla="*/ 988999 w 1108586"/>
              <a:gd name="connsiteY47" fmla="*/ 346753 h 387693"/>
              <a:gd name="connsiteX48" fmla="*/ 974712 w 1108586"/>
              <a:gd name="connsiteY48" fmla="*/ 358659 h 387693"/>
              <a:gd name="connsiteX49" fmla="*/ 967568 w 1108586"/>
              <a:gd name="connsiteY49" fmla="*/ 361040 h 387693"/>
              <a:gd name="connsiteX50" fmla="*/ 950899 w 1108586"/>
              <a:gd name="connsiteY50" fmla="*/ 380090 h 387693"/>
              <a:gd name="connsiteX51" fmla="*/ 946137 w 1108586"/>
              <a:gd name="connsiteY51" fmla="*/ 387234 h 387693"/>
              <a:gd name="connsiteX52" fmla="*/ 881843 w 1108586"/>
              <a:gd name="connsiteY52" fmla="*/ 384853 h 387693"/>
              <a:gd name="connsiteX53" fmla="*/ 874699 w 1108586"/>
              <a:gd name="connsiteY53" fmla="*/ 382472 h 387693"/>
              <a:gd name="connsiteX54" fmla="*/ 853268 w 1108586"/>
              <a:gd name="connsiteY54" fmla="*/ 380090 h 387693"/>
              <a:gd name="connsiteX55" fmla="*/ 827074 w 1108586"/>
              <a:gd name="connsiteY55" fmla="*/ 375328 h 387693"/>
              <a:gd name="connsiteX56" fmla="*/ 758018 w 1108586"/>
              <a:gd name="connsiteY56" fmla="*/ 380090 h 387693"/>
              <a:gd name="connsiteX57" fmla="*/ 736587 w 1108586"/>
              <a:gd name="connsiteY57" fmla="*/ 377709 h 387693"/>
              <a:gd name="connsiteX58" fmla="*/ 719918 w 1108586"/>
              <a:gd name="connsiteY58" fmla="*/ 370565 h 387693"/>
              <a:gd name="connsiteX59" fmla="*/ 710393 w 1108586"/>
              <a:gd name="connsiteY59" fmla="*/ 368184 h 387693"/>
              <a:gd name="connsiteX60" fmla="*/ 703249 w 1108586"/>
              <a:gd name="connsiteY60" fmla="*/ 365803 h 387693"/>
              <a:gd name="connsiteX61" fmla="*/ 693724 w 1108586"/>
              <a:gd name="connsiteY61" fmla="*/ 363422 h 387693"/>
              <a:gd name="connsiteX62" fmla="*/ 686581 w 1108586"/>
              <a:gd name="connsiteY62" fmla="*/ 361040 h 387693"/>
              <a:gd name="connsiteX63" fmla="*/ 655624 w 1108586"/>
              <a:gd name="connsiteY63" fmla="*/ 356278 h 387693"/>
              <a:gd name="connsiteX64" fmla="*/ 622287 w 1108586"/>
              <a:gd name="connsiteY64" fmla="*/ 358659 h 387693"/>
              <a:gd name="connsiteX65" fmla="*/ 600856 w 1108586"/>
              <a:gd name="connsiteY65" fmla="*/ 353897 h 387693"/>
              <a:gd name="connsiteX66" fmla="*/ 591331 w 1108586"/>
              <a:gd name="connsiteY66" fmla="*/ 351515 h 387693"/>
              <a:gd name="connsiteX67" fmla="*/ 560374 w 1108586"/>
              <a:gd name="connsiteY67" fmla="*/ 365804 h 387693"/>
              <a:gd name="connsiteX68" fmla="*/ 524656 w 1108586"/>
              <a:gd name="connsiteY68" fmla="*/ 344371 h 387693"/>
              <a:gd name="connsiteX69" fmla="*/ 512750 w 1108586"/>
              <a:gd name="connsiteY69" fmla="*/ 332465 h 387693"/>
              <a:gd name="connsiteX70" fmla="*/ 464992 w 1108586"/>
              <a:gd name="connsiteY70" fmla="*/ 311536 h 387693"/>
              <a:gd name="connsiteX71" fmla="*/ 427158 w 1108586"/>
              <a:gd name="connsiteY71" fmla="*/ 290236 h 387693"/>
              <a:gd name="connsiteX72" fmla="*/ 399481 w 1108586"/>
              <a:gd name="connsiteY72" fmla="*/ 271636 h 387693"/>
              <a:gd name="connsiteX73" fmla="*/ 341116 w 1108586"/>
              <a:gd name="connsiteY73" fmla="*/ 253169 h 387693"/>
              <a:gd name="connsiteX74" fmla="*/ 284149 w 1108586"/>
              <a:gd name="connsiteY74" fmla="*/ 230072 h 387693"/>
              <a:gd name="connsiteX75" fmla="*/ 277006 w 1108586"/>
              <a:gd name="connsiteY75" fmla="*/ 232453 h 387693"/>
              <a:gd name="connsiteX76" fmla="*/ 219856 w 1108586"/>
              <a:gd name="connsiteY76" fmla="*/ 237215 h 387693"/>
              <a:gd name="connsiteX77" fmla="*/ 205568 w 1108586"/>
              <a:gd name="connsiteY77" fmla="*/ 230654 h 387693"/>
              <a:gd name="connsiteX78" fmla="*/ 189931 w 1108586"/>
              <a:gd name="connsiteY78" fmla="*/ 238247 h 387693"/>
              <a:gd name="connsiteX79" fmla="*/ 165087 w 1108586"/>
              <a:gd name="connsiteY79" fmla="*/ 249122 h 387693"/>
              <a:gd name="connsiteX80" fmla="*/ 155562 w 1108586"/>
              <a:gd name="connsiteY80" fmla="*/ 251503 h 387693"/>
              <a:gd name="connsiteX81" fmla="*/ 112699 w 1108586"/>
              <a:gd name="connsiteY81" fmla="*/ 270420 h 387693"/>
              <a:gd name="connsiteX82" fmla="*/ 89470 w 1108586"/>
              <a:gd name="connsiteY82" fmla="*/ 263726 h 387693"/>
              <a:gd name="connsiteX83" fmla="*/ 59678 w 1108586"/>
              <a:gd name="connsiteY83" fmla="*/ 256450 h 387693"/>
              <a:gd name="connsiteX84" fmla="*/ 18695 w 1108586"/>
              <a:gd name="connsiteY84" fmla="*/ 240547 h 387693"/>
              <a:gd name="connsiteX85" fmla="*/ 16315 w 1108586"/>
              <a:gd name="connsiteY85" fmla="*/ 208824 h 387693"/>
              <a:gd name="connsiteX86" fmla="*/ 21077 w 1108586"/>
              <a:gd name="connsiteY86" fmla="*/ 172472 h 387693"/>
              <a:gd name="connsiteX87" fmla="*/ 31951 w 1108586"/>
              <a:gd name="connsiteY87" fmla="*/ 139318 h 387693"/>
              <a:gd name="connsiteX88" fmla="*/ 10969 w 1108586"/>
              <a:gd name="connsiteY88" fmla="*/ 112940 h 387693"/>
              <a:gd name="connsiteX89" fmla="*/ 95 w 1108586"/>
              <a:gd name="connsiteY89" fmla="*/ 71427 h 387693"/>
              <a:gd name="connsiteX90" fmla="*/ 3508 w 1108586"/>
              <a:gd name="connsiteY90" fmla="*/ 16026 h 387693"/>
              <a:gd name="connsiteX91" fmla="*/ 45788 w 1108586"/>
              <a:gd name="connsiteY91" fmla="*/ 71 h 387693"/>
              <a:gd name="connsiteX0" fmla="*/ 50131 w 1112929"/>
              <a:gd name="connsiteY0" fmla="*/ 3340 h 390962"/>
              <a:gd name="connsiteX1" fmla="*/ 124319 w 1112929"/>
              <a:gd name="connsiteY1" fmla="*/ 26172 h 390962"/>
              <a:gd name="connsiteX2" fmla="*/ 155726 w 1112929"/>
              <a:gd name="connsiteY2" fmla="*/ 55514 h 390962"/>
              <a:gd name="connsiteX3" fmla="*/ 191893 w 1112929"/>
              <a:gd name="connsiteY3" fmla="*/ 64138 h 390962"/>
              <a:gd name="connsiteX4" fmla="*/ 204249 w 1112929"/>
              <a:gd name="connsiteY4" fmla="*/ 72182 h 390962"/>
              <a:gd name="connsiteX5" fmla="*/ 228961 w 1112929"/>
              <a:gd name="connsiteY5" fmla="*/ 83639 h 390962"/>
              <a:gd name="connsiteX6" fmla="*/ 271824 w 1112929"/>
              <a:gd name="connsiteY6" fmla="*/ 92847 h 390962"/>
              <a:gd name="connsiteX7" fmla="*/ 341330 w 1112929"/>
              <a:gd name="connsiteY7" fmla="*/ 95493 h 390962"/>
              <a:gd name="connsiteX8" fmla="*/ 392368 w 1112929"/>
              <a:gd name="connsiteY8" fmla="*/ 101156 h 390962"/>
              <a:gd name="connsiteX9" fmla="*/ 462773 w 1112929"/>
              <a:gd name="connsiteY9" fmla="*/ 100706 h 390962"/>
              <a:gd name="connsiteX10" fmla="*/ 599485 w 1112929"/>
              <a:gd name="connsiteY10" fmla="*/ 103088 h 390962"/>
              <a:gd name="connsiteX11" fmla="*/ 668143 w 1112929"/>
              <a:gd name="connsiteY11" fmla="*/ 124385 h 390962"/>
              <a:gd name="connsiteX12" fmla="*/ 717567 w 1112929"/>
              <a:gd name="connsiteY12" fmla="*/ 133011 h 390962"/>
              <a:gd name="connsiteX13" fmla="*/ 763261 w 1112929"/>
              <a:gd name="connsiteY13" fmla="*/ 130762 h 390962"/>
              <a:gd name="connsiteX14" fmla="*/ 869967 w 1112929"/>
              <a:gd name="connsiteY14" fmla="*/ 134043 h 390962"/>
              <a:gd name="connsiteX15" fmla="*/ 924286 w 1112929"/>
              <a:gd name="connsiteY15" fmla="*/ 131079 h 390962"/>
              <a:gd name="connsiteX16" fmla="*/ 940955 w 1112929"/>
              <a:gd name="connsiteY16" fmla="*/ 123803 h 390962"/>
              <a:gd name="connsiteX17" fmla="*/ 950480 w 1112929"/>
              <a:gd name="connsiteY17" fmla="*/ 121422 h 390962"/>
              <a:gd name="connsiteX18" fmla="*/ 957624 w 1112929"/>
              <a:gd name="connsiteY18" fmla="*/ 116659 h 390962"/>
              <a:gd name="connsiteX19" fmla="*/ 964767 w 1112929"/>
              <a:gd name="connsiteY19" fmla="*/ 119041 h 390962"/>
              <a:gd name="connsiteX20" fmla="*/ 974292 w 1112929"/>
              <a:gd name="connsiteY20" fmla="*/ 121422 h 390962"/>
              <a:gd name="connsiteX21" fmla="*/ 988580 w 1112929"/>
              <a:gd name="connsiteY21" fmla="*/ 126184 h 390962"/>
              <a:gd name="connsiteX22" fmla="*/ 1002867 w 1112929"/>
              <a:gd name="connsiteY22" fmla="*/ 133328 h 390962"/>
              <a:gd name="connsiteX23" fmla="*/ 1010011 w 1112929"/>
              <a:gd name="connsiteY23" fmla="*/ 140472 h 390962"/>
              <a:gd name="connsiteX24" fmla="*/ 1021917 w 1112929"/>
              <a:gd name="connsiteY24" fmla="*/ 142853 h 390962"/>
              <a:gd name="connsiteX25" fmla="*/ 1036205 w 1112929"/>
              <a:gd name="connsiteY25" fmla="*/ 147616 h 390962"/>
              <a:gd name="connsiteX26" fmla="*/ 1043349 w 1112929"/>
              <a:gd name="connsiteY26" fmla="*/ 149997 h 390962"/>
              <a:gd name="connsiteX27" fmla="*/ 1050492 w 1112929"/>
              <a:gd name="connsiteY27" fmla="*/ 152378 h 390962"/>
              <a:gd name="connsiteX28" fmla="*/ 1057636 w 1112929"/>
              <a:gd name="connsiteY28" fmla="*/ 154759 h 390962"/>
              <a:gd name="connsiteX29" fmla="*/ 1064780 w 1112929"/>
              <a:gd name="connsiteY29" fmla="*/ 159522 h 390962"/>
              <a:gd name="connsiteX30" fmla="*/ 1079067 w 1112929"/>
              <a:gd name="connsiteY30" fmla="*/ 164284 h 390962"/>
              <a:gd name="connsiteX31" fmla="*/ 1086211 w 1112929"/>
              <a:gd name="connsiteY31" fmla="*/ 169047 h 390962"/>
              <a:gd name="connsiteX32" fmla="*/ 1093355 w 1112929"/>
              <a:gd name="connsiteY32" fmla="*/ 171428 h 390962"/>
              <a:gd name="connsiteX33" fmla="*/ 1100499 w 1112929"/>
              <a:gd name="connsiteY33" fmla="*/ 185716 h 390962"/>
              <a:gd name="connsiteX34" fmla="*/ 1107642 w 1112929"/>
              <a:gd name="connsiteY34" fmla="*/ 192859 h 390962"/>
              <a:gd name="connsiteX35" fmla="*/ 1110024 w 1112929"/>
              <a:gd name="connsiteY35" fmla="*/ 223816 h 390962"/>
              <a:gd name="connsiteX36" fmla="*/ 1102880 w 1112929"/>
              <a:gd name="connsiteY36" fmla="*/ 228578 h 390962"/>
              <a:gd name="connsiteX37" fmla="*/ 1095736 w 1112929"/>
              <a:gd name="connsiteY37" fmla="*/ 235722 h 390962"/>
              <a:gd name="connsiteX38" fmla="*/ 1081449 w 1112929"/>
              <a:gd name="connsiteY38" fmla="*/ 245247 h 390962"/>
              <a:gd name="connsiteX39" fmla="*/ 1064780 w 1112929"/>
              <a:gd name="connsiteY39" fmla="*/ 261916 h 390962"/>
              <a:gd name="connsiteX40" fmla="*/ 1057636 w 1112929"/>
              <a:gd name="connsiteY40" fmla="*/ 266678 h 390962"/>
              <a:gd name="connsiteX41" fmla="*/ 1043349 w 1112929"/>
              <a:gd name="connsiteY41" fmla="*/ 295253 h 390962"/>
              <a:gd name="connsiteX42" fmla="*/ 1036205 w 1112929"/>
              <a:gd name="connsiteY42" fmla="*/ 300016 h 390962"/>
              <a:gd name="connsiteX43" fmla="*/ 1029061 w 1112929"/>
              <a:gd name="connsiteY43" fmla="*/ 314303 h 390962"/>
              <a:gd name="connsiteX44" fmla="*/ 1021917 w 1112929"/>
              <a:gd name="connsiteY44" fmla="*/ 319066 h 390962"/>
              <a:gd name="connsiteX45" fmla="*/ 1012392 w 1112929"/>
              <a:gd name="connsiteY45" fmla="*/ 333353 h 390962"/>
              <a:gd name="connsiteX46" fmla="*/ 998105 w 1112929"/>
              <a:gd name="connsiteY46" fmla="*/ 342878 h 390962"/>
              <a:gd name="connsiteX47" fmla="*/ 993342 w 1112929"/>
              <a:gd name="connsiteY47" fmla="*/ 350022 h 390962"/>
              <a:gd name="connsiteX48" fmla="*/ 979055 w 1112929"/>
              <a:gd name="connsiteY48" fmla="*/ 361928 h 390962"/>
              <a:gd name="connsiteX49" fmla="*/ 971911 w 1112929"/>
              <a:gd name="connsiteY49" fmla="*/ 364309 h 390962"/>
              <a:gd name="connsiteX50" fmla="*/ 955242 w 1112929"/>
              <a:gd name="connsiteY50" fmla="*/ 383359 h 390962"/>
              <a:gd name="connsiteX51" fmla="*/ 950480 w 1112929"/>
              <a:gd name="connsiteY51" fmla="*/ 390503 h 390962"/>
              <a:gd name="connsiteX52" fmla="*/ 886186 w 1112929"/>
              <a:gd name="connsiteY52" fmla="*/ 388122 h 390962"/>
              <a:gd name="connsiteX53" fmla="*/ 879042 w 1112929"/>
              <a:gd name="connsiteY53" fmla="*/ 385741 h 390962"/>
              <a:gd name="connsiteX54" fmla="*/ 857611 w 1112929"/>
              <a:gd name="connsiteY54" fmla="*/ 383359 h 390962"/>
              <a:gd name="connsiteX55" fmla="*/ 831417 w 1112929"/>
              <a:gd name="connsiteY55" fmla="*/ 378597 h 390962"/>
              <a:gd name="connsiteX56" fmla="*/ 762361 w 1112929"/>
              <a:gd name="connsiteY56" fmla="*/ 383359 h 390962"/>
              <a:gd name="connsiteX57" fmla="*/ 740930 w 1112929"/>
              <a:gd name="connsiteY57" fmla="*/ 380978 h 390962"/>
              <a:gd name="connsiteX58" fmla="*/ 724261 w 1112929"/>
              <a:gd name="connsiteY58" fmla="*/ 373834 h 390962"/>
              <a:gd name="connsiteX59" fmla="*/ 714736 w 1112929"/>
              <a:gd name="connsiteY59" fmla="*/ 371453 h 390962"/>
              <a:gd name="connsiteX60" fmla="*/ 707592 w 1112929"/>
              <a:gd name="connsiteY60" fmla="*/ 369072 h 390962"/>
              <a:gd name="connsiteX61" fmla="*/ 698067 w 1112929"/>
              <a:gd name="connsiteY61" fmla="*/ 366691 h 390962"/>
              <a:gd name="connsiteX62" fmla="*/ 690924 w 1112929"/>
              <a:gd name="connsiteY62" fmla="*/ 364309 h 390962"/>
              <a:gd name="connsiteX63" fmla="*/ 659967 w 1112929"/>
              <a:gd name="connsiteY63" fmla="*/ 359547 h 390962"/>
              <a:gd name="connsiteX64" fmla="*/ 626630 w 1112929"/>
              <a:gd name="connsiteY64" fmla="*/ 361928 h 390962"/>
              <a:gd name="connsiteX65" fmla="*/ 605199 w 1112929"/>
              <a:gd name="connsiteY65" fmla="*/ 357166 h 390962"/>
              <a:gd name="connsiteX66" fmla="*/ 595674 w 1112929"/>
              <a:gd name="connsiteY66" fmla="*/ 354784 h 390962"/>
              <a:gd name="connsiteX67" fmla="*/ 564717 w 1112929"/>
              <a:gd name="connsiteY67" fmla="*/ 369073 h 390962"/>
              <a:gd name="connsiteX68" fmla="*/ 528999 w 1112929"/>
              <a:gd name="connsiteY68" fmla="*/ 347640 h 390962"/>
              <a:gd name="connsiteX69" fmla="*/ 517093 w 1112929"/>
              <a:gd name="connsiteY69" fmla="*/ 335734 h 390962"/>
              <a:gd name="connsiteX70" fmla="*/ 469335 w 1112929"/>
              <a:gd name="connsiteY70" fmla="*/ 314805 h 390962"/>
              <a:gd name="connsiteX71" fmla="*/ 431501 w 1112929"/>
              <a:gd name="connsiteY71" fmla="*/ 293505 h 390962"/>
              <a:gd name="connsiteX72" fmla="*/ 403824 w 1112929"/>
              <a:gd name="connsiteY72" fmla="*/ 274905 h 390962"/>
              <a:gd name="connsiteX73" fmla="*/ 345459 w 1112929"/>
              <a:gd name="connsiteY73" fmla="*/ 256438 h 390962"/>
              <a:gd name="connsiteX74" fmla="*/ 288492 w 1112929"/>
              <a:gd name="connsiteY74" fmla="*/ 233341 h 390962"/>
              <a:gd name="connsiteX75" fmla="*/ 281349 w 1112929"/>
              <a:gd name="connsiteY75" fmla="*/ 235722 h 390962"/>
              <a:gd name="connsiteX76" fmla="*/ 224199 w 1112929"/>
              <a:gd name="connsiteY76" fmla="*/ 240484 h 390962"/>
              <a:gd name="connsiteX77" fmla="*/ 209911 w 1112929"/>
              <a:gd name="connsiteY77" fmla="*/ 233923 h 390962"/>
              <a:gd name="connsiteX78" fmla="*/ 194274 w 1112929"/>
              <a:gd name="connsiteY78" fmla="*/ 241516 h 390962"/>
              <a:gd name="connsiteX79" fmla="*/ 169430 w 1112929"/>
              <a:gd name="connsiteY79" fmla="*/ 252391 h 390962"/>
              <a:gd name="connsiteX80" fmla="*/ 159905 w 1112929"/>
              <a:gd name="connsiteY80" fmla="*/ 254772 h 390962"/>
              <a:gd name="connsiteX81" fmla="*/ 117042 w 1112929"/>
              <a:gd name="connsiteY81" fmla="*/ 273689 h 390962"/>
              <a:gd name="connsiteX82" fmla="*/ 93813 w 1112929"/>
              <a:gd name="connsiteY82" fmla="*/ 266995 h 390962"/>
              <a:gd name="connsiteX83" fmla="*/ 64021 w 1112929"/>
              <a:gd name="connsiteY83" fmla="*/ 259719 h 390962"/>
              <a:gd name="connsiteX84" fmla="*/ 23038 w 1112929"/>
              <a:gd name="connsiteY84" fmla="*/ 243816 h 390962"/>
              <a:gd name="connsiteX85" fmla="*/ 20658 w 1112929"/>
              <a:gd name="connsiteY85" fmla="*/ 212093 h 390962"/>
              <a:gd name="connsiteX86" fmla="*/ 25420 w 1112929"/>
              <a:gd name="connsiteY86" fmla="*/ 175741 h 390962"/>
              <a:gd name="connsiteX87" fmla="*/ 36294 w 1112929"/>
              <a:gd name="connsiteY87" fmla="*/ 142587 h 390962"/>
              <a:gd name="connsiteX88" fmla="*/ 15312 w 1112929"/>
              <a:gd name="connsiteY88" fmla="*/ 116209 h 390962"/>
              <a:gd name="connsiteX89" fmla="*/ 4438 w 1112929"/>
              <a:gd name="connsiteY89" fmla="*/ 74696 h 390962"/>
              <a:gd name="connsiteX90" fmla="*/ 707 w 1112929"/>
              <a:gd name="connsiteY90" fmla="*/ 245 h 390962"/>
              <a:gd name="connsiteX91" fmla="*/ 50131 w 1112929"/>
              <a:gd name="connsiteY91" fmla="*/ 3340 h 390962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36294 w 1112929"/>
              <a:gd name="connsiteY87" fmla="*/ 144065 h 392440"/>
              <a:gd name="connsiteX88" fmla="*/ 15312 w 1112929"/>
              <a:gd name="connsiteY88" fmla="*/ 117687 h 392440"/>
              <a:gd name="connsiteX89" fmla="*/ 4438 w 1112929"/>
              <a:gd name="connsiteY89" fmla="*/ 76174 h 392440"/>
              <a:gd name="connsiteX90" fmla="*/ 707 w 1112929"/>
              <a:gd name="connsiteY90" fmla="*/ 1723 h 392440"/>
              <a:gd name="connsiteX91" fmla="*/ 45369 w 1112929"/>
              <a:gd name="connsiteY91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15312 w 1112929"/>
              <a:gd name="connsiteY87" fmla="*/ 117687 h 392440"/>
              <a:gd name="connsiteX88" fmla="*/ 4438 w 1112929"/>
              <a:gd name="connsiteY88" fmla="*/ 76174 h 392440"/>
              <a:gd name="connsiteX89" fmla="*/ 707 w 1112929"/>
              <a:gd name="connsiteY89" fmla="*/ 1723 h 392440"/>
              <a:gd name="connsiteX90" fmla="*/ 45369 w 1112929"/>
              <a:gd name="connsiteY90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64717 w 1112929"/>
              <a:gd name="connsiteY66" fmla="*/ 370551 h 392440"/>
              <a:gd name="connsiteX67" fmla="*/ 528999 w 1112929"/>
              <a:gd name="connsiteY67" fmla="*/ 349118 h 392440"/>
              <a:gd name="connsiteX68" fmla="*/ 517093 w 1112929"/>
              <a:gd name="connsiteY68" fmla="*/ 337212 h 392440"/>
              <a:gd name="connsiteX69" fmla="*/ 469335 w 1112929"/>
              <a:gd name="connsiteY69" fmla="*/ 316283 h 392440"/>
              <a:gd name="connsiteX70" fmla="*/ 431501 w 1112929"/>
              <a:gd name="connsiteY70" fmla="*/ 294983 h 392440"/>
              <a:gd name="connsiteX71" fmla="*/ 403824 w 1112929"/>
              <a:gd name="connsiteY71" fmla="*/ 276383 h 392440"/>
              <a:gd name="connsiteX72" fmla="*/ 345459 w 1112929"/>
              <a:gd name="connsiteY72" fmla="*/ 257916 h 392440"/>
              <a:gd name="connsiteX73" fmla="*/ 288492 w 1112929"/>
              <a:gd name="connsiteY73" fmla="*/ 234819 h 392440"/>
              <a:gd name="connsiteX74" fmla="*/ 281349 w 1112929"/>
              <a:gd name="connsiteY74" fmla="*/ 237200 h 392440"/>
              <a:gd name="connsiteX75" fmla="*/ 224199 w 1112929"/>
              <a:gd name="connsiteY75" fmla="*/ 241962 h 392440"/>
              <a:gd name="connsiteX76" fmla="*/ 209911 w 1112929"/>
              <a:gd name="connsiteY76" fmla="*/ 235401 h 392440"/>
              <a:gd name="connsiteX77" fmla="*/ 194274 w 1112929"/>
              <a:gd name="connsiteY77" fmla="*/ 242994 h 392440"/>
              <a:gd name="connsiteX78" fmla="*/ 169430 w 1112929"/>
              <a:gd name="connsiteY78" fmla="*/ 253869 h 392440"/>
              <a:gd name="connsiteX79" fmla="*/ 159905 w 1112929"/>
              <a:gd name="connsiteY79" fmla="*/ 256250 h 392440"/>
              <a:gd name="connsiteX80" fmla="*/ 117042 w 1112929"/>
              <a:gd name="connsiteY80" fmla="*/ 275167 h 392440"/>
              <a:gd name="connsiteX81" fmla="*/ 93813 w 1112929"/>
              <a:gd name="connsiteY81" fmla="*/ 268473 h 392440"/>
              <a:gd name="connsiteX82" fmla="*/ 64021 w 1112929"/>
              <a:gd name="connsiteY82" fmla="*/ 261197 h 392440"/>
              <a:gd name="connsiteX83" fmla="*/ 23038 w 1112929"/>
              <a:gd name="connsiteY83" fmla="*/ 245294 h 392440"/>
              <a:gd name="connsiteX84" fmla="*/ 20658 w 1112929"/>
              <a:gd name="connsiteY84" fmla="*/ 213571 h 392440"/>
              <a:gd name="connsiteX85" fmla="*/ 25420 w 1112929"/>
              <a:gd name="connsiteY85" fmla="*/ 177219 h 392440"/>
              <a:gd name="connsiteX86" fmla="*/ 15312 w 1112929"/>
              <a:gd name="connsiteY86" fmla="*/ 117687 h 392440"/>
              <a:gd name="connsiteX87" fmla="*/ 4438 w 1112929"/>
              <a:gd name="connsiteY87" fmla="*/ 76174 h 392440"/>
              <a:gd name="connsiteX88" fmla="*/ 707 w 1112929"/>
              <a:gd name="connsiteY88" fmla="*/ 1723 h 392440"/>
              <a:gd name="connsiteX89" fmla="*/ 45369 w 1112929"/>
              <a:gd name="connsiteY89" fmla="*/ 56 h 3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2929" h="392440">
                <a:moveTo>
                  <a:pt x="45369" y="56"/>
                </a:moveTo>
                <a:cubicBezTo>
                  <a:pt x="63171" y="-1179"/>
                  <a:pt x="105926" y="18161"/>
                  <a:pt x="124319" y="27650"/>
                </a:cubicBezTo>
                <a:cubicBezTo>
                  <a:pt x="142712" y="37139"/>
                  <a:pt x="144464" y="50664"/>
                  <a:pt x="155726" y="56992"/>
                </a:cubicBezTo>
                <a:cubicBezTo>
                  <a:pt x="166988" y="63320"/>
                  <a:pt x="183806" y="62838"/>
                  <a:pt x="191893" y="65616"/>
                </a:cubicBezTo>
                <a:cubicBezTo>
                  <a:pt x="199980" y="68394"/>
                  <a:pt x="198071" y="70410"/>
                  <a:pt x="204249" y="73660"/>
                </a:cubicBezTo>
                <a:cubicBezTo>
                  <a:pt x="210427" y="76910"/>
                  <a:pt x="217699" y="81673"/>
                  <a:pt x="228961" y="85117"/>
                </a:cubicBezTo>
                <a:cubicBezTo>
                  <a:pt x="240223" y="88561"/>
                  <a:pt x="253096" y="92349"/>
                  <a:pt x="271824" y="94325"/>
                </a:cubicBezTo>
                <a:cubicBezTo>
                  <a:pt x="290552" y="96301"/>
                  <a:pt x="321239" y="95586"/>
                  <a:pt x="341330" y="96971"/>
                </a:cubicBezTo>
                <a:cubicBezTo>
                  <a:pt x="361421" y="98356"/>
                  <a:pt x="372128" y="101765"/>
                  <a:pt x="392368" y="102634"/>
                </a:cubicBezTo>
                <a:cubicBezTo>
                  <a:pt x="412608" y="103503"/>
                  <a:pt x="442124" y="101794"/>
                  <a:pt x="462773" y="102184"/>
                </a:cubicBezTo>
                <a:lnTo>
                  <a:pt x="599485" y="104566"/>
                </a:lnTo>
                <a:cubicBezTo>
                  <a:pt x="622053" y="119609"/>
                  <a:pt x="648463" y="120876"/>
                  <a:pt x="668143" y="125863"/>
                </a:cubicBezTo>
                <a:cubicBezTo>
                  <a:pt x="687823" y="130850"/>
                  <a:pt x="701714" y="133426"/>
                  <a:pt x="717567" y="134489"/>
                </a:cubicBezTo>
                <a:cubicBezTo>
                  <a:pt x="733420" y="135552"/>
                  <a:pt x="737389" y="134899"/>
                  <a:pt x="763261" y="132240"/>
                </a:cubicBezTo>
                <a:cubicBezTo>
                  <a:pt x="789133" y="129581"/>
                  <a:pt x="843130" y="135468"/>
                  <a:pt x="869967" y="135521"/>
                </a:cubicBezTo>
                <a:cubicBezTo>
                  <a:pt x="896804" y="135574"/>
                  <a:pt x="912455" y="134264"/>
                  <a:pt x="924286" y="132557"/>
                </a:cubicBezTo>
                <a:cubicBezTo>
                  <a:pt x="936117" y="130850"/>
                  <a:pt x="936589" y="126891"/>
                  <a:pt x="940955" y="125281"/>
                </a:cubicBezTo>
                <a:cubicBezTo>
                  <a:pt x="945321" y="123672"/>
                  <a:pt x="947305" y="123694"/>
                  <a:pt x="950480" y="122900"/>
                </a:cubicBezTo>
                <a:cubicBezTo>
                  <a:pt x="952861" y="121312"/>
                  <a:pt x="954801" y="118607"/>
                  <a:pt x="957624" y="118137"/>
                </a:cubicBezTo>
                <a:cubicBezTo>
                  <a:pt x="960100" y="117724"/>
                  <a:pt x="962354" y="119829"/>
                  <a:pt x="964767" y="120519"/>
                </a:cubicBezTo>
                <a:cubicBezTo>
                  <a:pt x="967914" y="121418"/>
                  <a:pt x="971157" y="121960"/>
                  <a:pt x="974292" y="122900"/>
                </a:cubicBezTo>
                <a:cubicBezTo>
                  <a:pt x="979101" y="124342"/>
                  <a:pt x="983817" y="126074"/>
                  <a:pt x="988580" y="127662"/>
                </a:cubicBezTo>
                <a:cubicBezTo>
                  <a:pt x="995737" y="130048"/>
                  <a:pt x="996715" y="129679"/>
                  <a:pt x="1002867" y="134806"/>
                </a:cubicBezTo>
                <a:cubicBezTo>
                  <a:pt x="1005454" y="136962"/>
                  <a:pt x="1006999" y="140444"/>
                  <a:pt x="1010011" y="141950"/>
                </a:cubicBezTo>
                <a:cubicBezTo>
                  <a:pt x="1013631" y="143760"/>
                  <a:pt x="1018012" y="143266"/>
                  <a:pt x="1021917" y="144331"/>
                </a:cubicBezTo>
                <a:cubicBezTo>
                  <a:pt x="1026760" y="145652"/>
                  <a:pt x="1031442" y="147506"/>
                  <a:pt x="1036205" y="149094"/>
                </a:cubicBezTo>
                <a:lnTo>
                  <a:pt x="1043349" y="151475"/>
                </a:lnTo>
                <a:lnTo>
                  <a:pt x="1050492" y="153856"/>
                </a:lnTo>
                <a:lnTo>
                  <a:pt x="1057636" y="156237"/>
                </a:lnTo>
                <a:cubicBezTo>
                  <a:pt x="1060017" y="157825"/>
                  <a:pt x="1062165" y="159838"/>
                  <a:pt x="1064780" y="161000"/>
                </a:cubicBezTo>
                <a:cubicBezTo>
                  <a:pt x="1069367" y="163039"/>
                  <a:pt x="1079067" y="165762"/>
                  <a:pt x="1079067" y="165762"/>
                </a:cubicBezTo>
                <a:cubicBezTo>
                  <a:pt x="1081448" y="167350"/>
                  <a:pt x="1083651" y="169245"/>
                  <a:pt x="1086211" y="170525"/>
                </a:cubicBezTo>
                <a:cubicBezTo>
                  <a:pt x="1088456" y="171648"/>
                  <a:pt x="1091395" y="171338"/>
                  <a:pt x="1093355" y="172906"/>
                </a:cubicBezTo>
                <a:cubicBezTo>
                  <a:pt x="1101380" y="179326"/>
                  <a:pt x="1095571" y="179802"/>
                  <a:pt x="1100499" y="187194"/>
                </a:cubicBezTo>
                <a:cubicBezTo>
                  <a:pt x="1102367" y="189996"/>
                  <a:pt x="1105261" y="191956"/>
                  <a:pt x="1107642" y="194337"/>
                </a:cubicBezTo>
                <a:cubicBezTo>
                  <a:pt x="1111678" y="206444"/>
                  <a:pt x="1115912" y="212046"/>
                  <a:pt x="1110024" y="225294"/>
                </a:cubicBezTo>
                <a:cubicBezTo>
                  <a:pt x="1108862" y="227909"/>
                  <a:pt x="1105079" y="228224"/>
                  <a:pt x="1102880" y="230056"/>
                </a:cubicBezTo>
                <a:cubicBezTo>
                  <a:pt x="1100293" y="232212"/>
                  <a:pt x="1098394" y="235132"/>
                  <a:pt x="1095736" y="237200"/>
                </a:cubicBezTo>
                <a:cubicBezTo>
                  <a:pt x="1091218" y="240714"/>
                  <a:pt x="1081449" y="246725"/>
                  <a:pt x="1081449" y="246725"/>
                </a:cubicBezTo>
                <a:cubicBezTo>
                  <a:pt x="1077257" y="259298"/>
                  <a:pt x="1081155" y="252477"/>
                  <a:pt x="1064780" y="263394"/>
                </a:cubicBezTo>
                <a:lnTo>
                  <a:pt x="1057636" y="268156"/>
                </a:lnTo>
                <a:cubicBezTo>
                  <a:pt x="1054919" y="276308"/>
                  <a:pt x="1051264" y="291454"/>
                  <a:pt x="1043349" y="296731"/>
                </a:cubicBezTo>
                <a:lnTo>
                  <a:pt x="1036205" y="301494"/>
                </a:lnTo>
                <a:cubicBezTo>
                  <a:pt x="1034268" y="307305"/>
                  <a:pt x="1033678" y="311164"/>
                  <a:pt x="1029061" y="315781"/>
                </a:cubicBezTo>
                <a:cubicBezTo>
                  <a:pt x="1027037" y="317805"/>
                  <a:pt x="1024298" y="318956"/>
                  <a:pt x="1021917" y="320544"/>
                </a:cubicBezTo>
                <a:cubicBezTo>
                  <a:pt x="1018742" y="325306"/>
                  <a:pt x="1017154" y="331656"/>
                  <a:pt x="1012392" y="334831"/>
                </a:cubicBezTo>
                <a:lnTo>
                  <a:pt x="998105" y="344356"/>
                </a:lnTo>
                <a:cubicBezTo>
                  <a:pt x="996517" y="346737"/>
                  <a:pt x="995174" y="349301"/>
                  <a:pt x="993342" y="351500"/>
                </a:cubicBezTo>
                <a:cubicBezTo>
                  <a:pt x="989579" y="356016"/>
                  <a:pt x="984409" y="360729"/>
                  <a:pt x="979055" y="363406"/>
                </a:cubicBezTo>
                <a:cubicBezTo>
                  <a:pt x="976810" y="364528"/>
                  <a:pt x="974292" y="364993"/>
                  <a:pt x="971911" y="365787"/>
                </a:cubicBezTo>
                <a:cubicBezTo>
                  <a:pt x="960799" y="382456"/>
                  <a:pt x="967149" y="376900"/>
                  <a:pt x="955242" y="384837"/>
                </a:cubicBezTo>
                <a:cubicBezTo>
                  <a:pt x="953655" y="387218"/>
                  <a:pt x="953335" y="391784"/>
                  <a:pt x="950480" y="391981"/>
                </a:cubicBezTo>
                <a:cubicBezTo>
                  <a:pt x="929085" y="393457"/>
                  <a:pt x="907585" y="391026"/>
                  <a:pt x="886186" y="389600"/>
                </a:cubicBezTo>
                <a:cubicBezTo>
                  <a:pt x="883681" y="389433"/>
                  <a:pt x="881518" y="387632"/>
                  <a:pt x="879042" y="387219"/>
                </a:cubicBezTo>
                <a:cubicBezTo>
                  <a:pt x="871952" y="386037"/>
                  <a:pt x="864736" y="385787"/>
                  <a:pt x="857611" y="384837"/>
                </a:cubicBezTo>
                <a:cubicBezTo>
                  <a:pt x="848470" y="383618"/>
                  <a:pt x="840397" y="381871"/>
                  <a:pt x="831417" y="380075"/>
                </a:cubicBezTo>
                <a:cubicBezTo>
                  <a:pt x="804047" y="383496"/>
                  <a:pt x="797274" y="384837"/>
                  <a:pt x="762361" y="384837"/>
                </a:cubicBezTo>
                <a:cubicBezTo>
                  <a:pt x="755173" y="384837"/>
                  <a:pt x="748074" y="383250"/>
                  <a:pt x="740930" y="382456"/>
                </a:cubicBezTo>
                <a:cubicBezTo>
                  <a:pt x="713585" y="375621"/>
                  <a:pt x="747284" y="385179"/>
                  <a:pt x="724261" y="375312"/>
                </a:cubicBezTo>
                <a:cubicBezTo>
                  <a:pt x="721253" y="374023"/>
                  <a:pt x="717883" y="373830"/>
                  <a:pt x="714736" y="372931"/>
                </a:cubicBezTo>
                <a:cubicBezTo>
                  <a:pt x="712322" y="372241"/>
                  <a:pt x="710006" y="371240"/>
                  <a:pt x="707592" y="370550"/>
                </a:cubicBezTo>
                <a:cubicBezTo>
                  <a:pt x="704445" y="369651"/>
                  <a:pt x="701214" y="369068"/>
                  <a:pt x="698067" y="368169"/>
                </a:cubicBezTo>
                <a:cubicBezTo>
                  <a:pt x="695654" y="367479"/>
                  <a:pt x="693374" y="366332"/>
                  <a:pt x="690924" y="365787"/>
                </a:cubicBezTo>
                <a:cubicBezTo>
                  <a:pt x="684981" y="364466"/>
                  <a:pt x="665279" y="361784"/>
                  <a:pt x="659967" y="361025"/>
                </a:cubicBezTo>
                <a:cubicBezTo>
                  <a:pt x="648855" y="361819"/>
                  <a:pt x="637771" y="363406"/>
                  <a:pt x="626630" y="363406"/>
                </a:cubicBezTo>
                <a:cubicBezTo>
                  <a:pt x="615887" y="363406"/>
                  <a:pt x="615518" y="357453"/>
                  <a:pt x="605199" y="358644"/>
                </a:cubicBezTo>
                <a:cubicBezTo>
                  <a:pt x="594880" y="359835"/>
                  <a:pt x="577417" y="372139"/>
                  <a:pt x="564717" y="370551"/>
                </a:cubicBezTo>
                <a:cubicBezTo>
                  <a:pt x="552017" y="368963"/>
                  <a:pt x="536936" y="354674"/>
                  <a:pt x="528999" y="349118"/>
                </a:cubicBezTo>
                <a:cubicBezTo>
                  <a:pt x="521062" y="343562"/>
                  <a:pt x="519474" y="338006"/>
                  <a:pt x="517093" y="337212"/>
                </a:cubicBezTo>
                <a:cubicBezTo>
                  <a:pt x="507149" y="335708"/>
                  <a:pt x="483600" y="323321"/>
                  <a:pt x="469335" y="316283"/>
                </a:cubicBezTo>
                <a:cubicBezTo>
                  <a:pt x="455070" y="309245"/>
                  <a:pt x="442420" y="301633"/>
                  <a:pt x="431501" y="294983"/>
                </a:cubicBezTo>
                <a:cubicBezTo>
                  <a:pt x="420582" y="288333"/>
                  <a:pt x="418164" y="282561"/>
                  <a:pt x="403824" y="276383"/>
                </a:cubicBezTo>
                <a:cubicBezTo>
                  <a:pt x="389484" y="270205"/>
                  <a:pt x="358925" y="259413"/>
                  <a:pt x="345459" y="257916"/>
                </a:cubicBezTo>
                <a:cubicBezTo>
                  <a:pt x="316090" y="258710"/>
                  <a:pt x="299177" y="238272"/>
                  <a:pt x="288492" y="234819"/>
                </a:cubicBezTo>
                <a:cubicBezTo>
                  <a:pt x="277807" y="231366"/>
                  <a:pt x="283834" y="236845"/>
                  <a:pt x="281349" y="237200"/>
                </a:cubicBezTo>
                <a:cubicBezTo>
                  <a:pt x="273607" y="238306"/>
                  <a:pt x="229949" y="241520"/>
                  <a:pt x="224199" y="241962"/>
                </a:cubicBezTo>
                <a:cubicBezTo>
                  <a:pt x="219436" y="243550"/>
                  <a:pt x="214899" y="235229"/>
                  <a:pt x="209911" y="235401"/>
                </a:cubicBezTo>
                <a:cubicBezTo>
                  <a:pt x="204924" y="235573"/>
                  <a:pt x="201021" y="239916"/>
                  <a:pt x="194274" y="242994"/>
                </a:cubicBezTo>
                <a:cubicBezTo>
                  <a:pt x="187527" y="246072"/>
                  <a:pt x="180542" y="253075"/>
                  <a:pt x="169430" y="253869"/>
                </a:cubicBezTo>
                <a:cubicBezTo>
                  <a:pt x="166255" y="254663"/>
                  <a:pt x="168636" y="252700"/>
                  <a:pt x="159905" y="256250"/>
                </a:cubicBezTo>
                <a:cubicBezTo>
                  <a:pt x="151174" y="259800"/>
                  <a:pt x="128057" y="273130"/>
                  <a:pt x="117042" y="275167"/>
                </a:cubicBezTo>
                <a:cubicBezTo>
                  <a:pt x="106027" y="277204"/>
                  <a:pt x="102650" y="270801"/>
                  <a:pt x="93813" y="268473"/>
                </a:cubicBezTo>
                <a:cubicBezTo>
                  <a:pt x="84976" y="266145"/>
                  <a:pt x="64021" y="261197"/>
                  <a:pt x="64021" y="261197"/>
                </a:cubicBezTo>
                <a:lnTo>
                  <a:pt x="23038" y="245294"/>
                </a:lnTo>
                <a:lnTo>
                  <a:pt x="20658" y="213571"/>
                </a:lnTo>
                <a:lnTo>
                  <a:pt x="25420" y="177219"/>
                </a:lnTo>
                <a:cubicBezTo>
                  <a:pt x="24529" y="161238"/>
                  <a:pt x="18809" y="134528"/>
                  <a:pt x="15312" y="117687"/>
                </a:cubicBezTo>
                <a:cubicBezTo>
                  <a:pt x="10143" y="102178"/>
                  <a:pt x="4888" y="87961"/>
                  <a:pt x="4438" y="76174"/>
                </a:cubicBezTo>
                <a:cubicBezTo>
                  <a:pt x="3988" y="64387"/>
                  <a:pt x="-2020" y="2405"/>
                  <a:pt x="707" y="1723"/>
                </a:cubicBezTo>
                <a:cubicBezTo>
                  <a:pt x="3088" y="135"/>
                  <a:pt x="43345" y="2080"/>
                  <a:pt x="45369" y="5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3242816" y="27468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16" y="29846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69261" y="25243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660" y="323085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5521" y="265364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2556" y="277842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99856" y="256129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384394" y="2028361"/>
            <a:ext cx="1135484" cy="966305"/>
          </a:xfrm>
          <a:custGeom>
            <a:avLst/>
            <a:gdLst>
              <a:gd name="connsiteX0" fmla="*/ 7144 w 659606"/>
              <a:gd name="connsiteY0" fmla="*/ 127 h 674185"/>
              <a:gd name="connsiteX1" fmla="*/ 19050 w 659606"/>
              <a:gd name="connsiteY1" fmla="*/ 4890 h 674185"/>
              <a:gd name="connsiteX2" fmla="*/ 23812 w 659606"/>
              <a:gd name="connsiteY2" fmla="*/ 12033 h 674185"/>
              <a:gd name="connsiteX3" fmla="*/ 35719 w 659606"/>
              <a:gd name="connsiteY3" fmla="*/ 14415 h 674185"/>
              <a:gd name="connsiteX4" fmla="*/ 69056 w 659606"/>
              <a:gd name="connsiteY4" fmla="*/ 21558 h 674185"/>
              <a:gd name="connsiteX5" fmla="*/ 90487 w 659606"/>
              <a:gd name="connsiteY5" fmla="*/ 26321 h 674185"/>
              <a:gd name="connsiteX6" fmla="*/ 97631 w 659606"/>
              <a:gd name="connsiteY6" fmla="*/ 28702 h 674185"/>
              <a:gd name="connsiteX7" fmla="*/ 109537 w 659606"/>
              <a:gd name="connsiteY7" fmla="*/ 31083 h 674185"/>
              <a:gd name="connsiteX8" fmla="*/ 130969 w 659606"/>
              <a:gd name="connsiteY8" fmla="*/ 28702 h 674185"/>
              <a:gd name="connsiteX9" fmla="*/ 138112 w 659606"/>
              <a:gd name="connsiteY9" fmla="*/ 26321 h 674185"/>
              <a:gd name="connsiteX10" fmla="*/ 169069 w 659606"/>
              <a:gd name="connsiteY10" fmla="*/ 28702 h 674185"/>
              <a:gd name="connsiteX11" fmla="*/ 183356 w 659606"/>
              <a:gd name="connsiteY11" fmla="*/ 35846 h 674185"/>
              <a:gd name="connsiteX12" fmla="*/ 185737 w 659606"/>
              <a:gd name="connsiteY12" fmla="*/ 42990 h 674185"/>
              <a:gd name="connsiteX13" fmla="*/ 192881 w 659606"/>
              <a:gd name="connsiteY13" fmla="*/ 45371 h 674185"/>
              <a:gd name="connsiteX14" fmla="*/ 207169 w 659606"/>
              <a:gd name="connsiteY14" fmla="*/ 52515 h 674185"/>
              <a:gd name="connsiteX15" fmla="*/ 223837 w 659606"/>
              <a:gd name="connsiteY15" fmla="*/ 62040 h 674185"/>
              <a:gd name="connsiteX16" fmla="*/ 247650 w 659606"/>
              <a:gd name="connsiteY16" fmla="*/ 78708 h 674185"/>
              <a:gd name="connsiteX17" fmla="*/ 259556 w 659606"/>
              <a:gd name="connsiteY17" fmla="*/ 92996 h 674185"/>
              <a:gd name="connsiteX18" fmla="*/ 266700 w 659606"/>
              <a:gd name="connsiteY18" fmla="*/ 95377 h 674185"/>
              <a:gd name="connsiteX19" fmla="*/ 280987 w 659606"/>
              <a:gd name="connsiteY19" fmla="*/ 109665 h 674185"/>
              <a:gd name="connsiteX20" fmla="*/ 290512 w 659606"/>
              <a:gd name="connsiteY20" fmla="*/ 116808 h 674185"/>
              <a:gd name="connsiteX21" fmla="*/ 314325 w 659606"/>
              <a:gd name="connsiteY21" fmla="*/ 133477 h 674185"/>
              <a:gd name="connsiteX22" fmla="*/ 316706 w 659606"/>
              <a:gd name="connsiteY22" fmla="*/ 185865 h 674185"/>
              <a:gd name="connsiteX23" fmla="*/ 311944 w 659606"/>
              <a:gd name="connsiteY23" fmla="*/ 200152 h 674185"/>
              <a:gd name="connsiteX24" fmla="*/ 314325 w 659606"/>
              <a:gd name="connsiteY24" fmla="*/ 257302 h 674185"/>
              <a:gd name="connsiteX25" fmla="*/ 319087 w 659606"/>
              <a:gd name="connsiteY25" fmla="*/ 264446 h 674185"/>
              <a:gd name="connsiteX26" fmla="*/ 333375 w 659606"/>
              <a:gd name="connsiteY26" fmla="*/ 273971 h 674185"/>
              <a:gd name="connsiteX27" fmla="*/ 338137 w 659606"/>
              <a:gd name="connsiteY27" fmla="*/ 281115 h 674185"/>
              <a:gd name="connsiteX28" fmla="*/ 352425 w 659606"/>
              <a:gd name="connsiteY28" fmla="*/ 283496 h 674185"/>
              <a:gd name="connsiteX29" fmla="*/ 359569 w 659606"/>
              <a:gd name="connsiteY29" fmla="*/ 285877 h 674185"/>
              <a:gd name="connsiteX30" fmla="*/ 366712 w 659606"/>
              <a:gd name="connsiteY30" fmla="*/ 293021 h 674185"/>
              <a:gd name="connsiteX31" fmla="*/ 371475 w 659606"/>
              <a:gd name="connsiteY31" fmla="*/ 300165 h 674185"/>
              <a:gd name="connsiteX32" fmla="*/ 385762 w 659606"/>
              <a:gd name="connsiteY32" fmla="*/ 309690 h 674185"/>
              <a:gd name="connsiteX33" fmla="*/ 390525 w 659606"/>
              <a:gd name="connsiteY33" fmla="*/ 316833 h 674185"/>
              <a:gd name="connsiteX34" fmla="*/ 392906 w 659606"/>
              <a:gd name="connsiteY34" fmla="*/ 323977 h 674185"/>
              <a:gd name="connsiteX35" fmla="*/ 407194 w 659606"/>
              <a:gd name="connsiteY35" fmla="*/ 333502 h 674185"/>
              <a:gd name="connsiteX36" fmla="*/ 421481 w 659606"/>
              <a:gd name="connsiteY36" fmla="*/ 340646 h 674185"/>
              <a:gd name="connsiteX37" fmla="*/ 442912 w 659606"/>
              <a:gd name="connsiteY37" fmla="*/ 359696 h 674185"/>
              <a:gd name="connsiteX38" fmla="*/ 447675 w 659606"/>
              <a:gd name="connsiteY38" fmla="*/ 373983 h 674185"/>
              <a:gd name="connsiteX39" fmla="*/ 461962 w 659606"/>
              <a:gd name="connsiteY39" fmla="*/ 397796 h 674185"/>
              <a:gd name="connsiteX40" fmla="*/ 464344 w 659606"/>
              <a:gd name="connsiteY40" fmla="*/ 431133 h 674185"/>
              <a:gd name="connsiteX41" fmla="*/ 473869 w 659606"/>
              <a:gd name="connsiteY41" fmla="*/ 454946 h 674185"/>
              <a:gd name="connsiteX42" fmla="*/ 476250 w 659606"/>
              <a:gd name="connsiteY42" fmla="*/ 462090 h 674185"/>
              <a:gd name="connsiteX43" fmla="*/ 497681 w 659606"/>
              <a:gd name="connsiteY43" fmla="*/ 478758 h 674185"/>
              <a:gd name="connsiteX44" fmla="*/ 504825 w 659606"/>
              <a:gd name="connsiteY44" fmla="*/ 483521 h 674185"/>
              <a:gd name="connsiteX45" fmla="*/ 540544 w 659606"/>
              <a:gd name="connsiteY45" fmla="*/ 488283 h 674185"/>
              <a:gd name="connsiteX46" fmla="*/ 573881 w 659606"/>
              <a:gd name="connsiteY46" fmla="*/ 495427 h 674185"/>
              <a:gd name="connsiteX47" fmla="*/ 581025 w 659606"/>
              <a:gd name="connsiteY47" fmla="*/ 500190 h 674185"/>
              <a:gd name="connsiteX48" fmla="*/ 592931 w 659606"/>
              <a:gd name="connsiteY48" fmla="*/ 502571 h 674185"/>
              <a:gd name="connsiteX49" fmla="*/ 600075 w 659606"/>
              <a:gd name="connsiteY49" fmla="*/ 504952 h 674185"/>
              <a:gd name="connsiteX50" fmla="*/ 607219 w 659606"/>
              <a:gd name="connsiteY50" fmla="*/ 509715 h 674185"/>
              <a:gd name="connsiteX51" fmla="*/ 621506 w 659606"/>
              <a:gd name="connsiteY51" fmla="*/ 521621 h 674185"/>
              <a:gd name="connsiteX52" fmla="*/ 638175 w 659606"/>
              <a:gd name="connsiteY52" fmla="*/ 538290 h 674185"/>
              <a:gd name="connsiteX53" fmla="*/ 640556 w 659606"/>
              <a:gd name="connsiteY53" fmla="*/ 545433 h 674185"/>
              <a:gd name="connsiteX54" fmla="*/ 652462 w 659606"/>
              <a:gd name="connsiteY54" fmla="*/ 559721 h 674185"/>
              <a:gd name="connsiteX55" fmla="*/ 654844 w 659606"/>
              <a:gd name="connsiteY55" fmla="*/ 566865 h 674185"/>
              <a:gd name="connsiteX56" fmla="*/ 659606 w 659606"/>
              <a:gd name="connsiteY56" fmla="*/ 597821 h 674185"/>
              <a:gd name="connsiteX57" fmla="*/ 657225 w 659606"/>
              <a:gd name="connsiteY57" fmla="*/ 650208 h 674185"/>
              <a:gd name="connsiteX58" fmla="*/ 650081 w 659606"/>
              <a:gd name="connsiteY58" fmla="*/ 654971 h 674185"/>
              <a:gd name="connsiteX59" fmla="*/ 635794 w 659606"/>
              <a:gd name="connsiteY59" fmla="*/ 664496 h 674185"/>
              <a:gd name="connsiteX60" fmla="*/ 621506 w 659606"/>
              <a:gd name="connsiteY60" fmla="*/ 674021 h 674185"/>
              <a:gd name="connsiteX61" fmla="*/ 581025 w 659606"/>
              <a:gd name="connsiteY61" fmla="*/ 666877 h 674185"/>
              <a:gd name="connsiteX62" fmla="*/ 566737 w 659606"/>
              <a:gd name="connsiteY62" fmla="*/ 662115 h 674185"/>
              <a:gd name="connsiteX63" fmla="*/ 531019 w 659606"/>
              <a:gd name="connsiteY63" fmla="*/ 657352 h 674185"/>
              <a:gd name="connsiteX64" fmla="*/ 521494 w 659606"/>
              <a:gd name="connsiteY64" fmla="*/ 652590 h 674185"/>
              <a:gd name="connsiteX65" fmla="*/ 514350 w 659606"/>
              <a:gd name="connsiteY65" fmla="*/ 650208 h 674185"/>
              <a:gd name="connsiteX66" fmla="*/ 500062 w 659606"/>
              <a:gd name="connsiteY66" fmla="*/ 638302 h 674185"/>
              <a:gd name="connsiteX67" fmla="*/ 476250 w 659606"/>
              <a:gd name="connsiteY67" fmla="*/ 633540 h 674185"/>
              <a:gd name="connsiteX68" fmla="*/ 457200 w 659606"/>
              <a:gd name="connsiteY68" fmla="*/ 624015 h 674185"/>
              <a:gd name="connsiteX69" fmla="*/ 442912 w 659606"/>
              <a:gd name="connsiteY69" fmla="*/ 619252 h 674185"/>
              <a:gd name="connsiteX70" fmla="*/ 428625 w 659606"/>
              <a:gd name="connsiteY70" fmla="*/ 607346 h 674185"/>
              <a:gd name="connsiteX71" fmla="*/ 416719 w 659606"/>
              <a:gd name="connsiteY71" fmla="*/ 604965 h 674185"/>
              <a:gd name="connsiteX72" fmla="*/ 400050 w 659606"/>
              <a:gd name="connsiteY72" fmla="*/ 593058 h 674185"/>
              <a:gd name="connsiteX73" fmla="*/ 366712 w 659606"/>
              <a:gd name="connsiteY73" fmla="*/ 585915 h 674185"/>
              <a:gd name="connsiteX74" fmla="*/ 354806 w 659606"/>
              <a:gd name="connsiteY74" fmla="*/ 581152 h 674185"/>
              <a:gd name="connsiteX75" fmla="*/ 340519 w 659606"/>
              <a:gd name="connsiteY75" fmla="*/ 576390 h 674185"/>
              <a:gd name="connsiteX76" fmla="*/ 330994 w 659606"/>
              <a:gd name="connsiteY76" fmla="*/ 566865 h 674185"/>
              <a:gd name="connsiteX77" fmla="*/ 314325 w 659606"/>
              <a:gd name="connsiteY77" fmla="*/ 547815 h 674185"/>
              <a:gd name="connsiteX78" fmla="*/ 311944 w 659606"/>
              <a:gd name="connsiteY78" fmla="*/ 538290 h 674185"/>
              <a:gd name="connsiteX79" fmla="*/ 307181 w 659606"/>
              <a:gd name="connsiteY79" fmla="*/ 524002 h 674185"/>
              <a:gd name="connsiteX80" fmla="*/ 302419 w 659606"/>
              <a:gd name="connsiteY80" fmla="*/ 504952 h 674185"/>
              <a:gd name="connsiteX81" fmla="*/ 297656 w 659606"/>
              <a:gd name="connsiteY81" fmla="*/ 445421 h 674185"/>
              <a:gd name="connsiteX82" fmla="*/ 295275 w 659606"/>
              <a:gd name="connsiteY82" fmla="*/ 435896 h 674185"/>
              <a:gd name="connsiteX83" fmla="*/ 290512 w 659606"/>
              <a:gd name="connsiteY83" fmla="*/ 416846 h 674185"/>
              <a:gd name="connsiteX84" fmla="*/ 285750 w 659606"/>
              <a:gd name="connsiteY84" fmla="*/ 409702 h 674185"/>
              <a:gd name="connsiteX85" fmla="*/ 283369 w 659606"/>
              <a:gd name="connsiteY85" fmla="*/ 402558 h 674185"/>
              <a:gd name="connsiteX86" fmla="*/ 273844 w 659606"/>
              <a:gd name="connsiteY86" fmla="*/ 385890 h 674185"/>
              <a:gd name="connsiteX87" fmla="*/ 259556 w 659606"/>
              <a:gd name="connsiteY87" fmla="*/ 371602 h 674185"/>
              <a:gd name="connsiteX88" fmla="*/ 245269 w 659606"/>
              <a:gd name="connsiteY88" fmla="*/ 362077 h 674185"/>
              <a:gd name="connsiteX89" fmla="*/ 230981 w 659606"/>
              <a:gd name="connsiteY89" fmla="*/ 352552 h 674185"/>
              <a:gd name="connsiteX90" fmla="*/ 226219 w 659606"/>
              <a:gd name="connsiteY90" fmla="*/ 345408 h 674185"/>
              <a:gd name="connsiteX91" fmla="*/ 223837 w 659606"/>
              <a:gd name="connsiteY91" fmla="*/ 338265 h 674185"/>
              <a:gd name="connsiteX92" fmla="*/ 214312 w 659606"/>
              <a:gd name="connsiteY92" fmla="*/ 323977 h 674185"/>
              <a:gd name="connsiteX93" fmla="*/ 209550 w 659606"/>
              <a:gd name="connsiteY93" fmla="*/ 316833 h 674185"/>
              <a:gd name="connsiteX94" fmla="*/ 204787 w 659606"/>
              <a:gd name="connsiteY94" fmla="*/ 302546 h 674185"/>
              <a:gd name="connsiteX95" fmla="*/ 202406 w 659606"/>
              <a:gd name="connsiteY95" fmla="*/ 295402 h 674185"/>
              <a:gd name="connsiteX96" fmla="*/ 197644 w 659606"/>
              <a:gd name="connsiteY96" fmla="*/ 269208 h 674185"/>
              <a:gd name="connsiteX97" fmla="*/ 192881 w 659606"/>
              <a:gd name="connsiteY97" fmla="*/ 250158 h 674185"/>
              <a:gd name="connsiteX98" fmla="*/ 185737 w 659606"/>
              <a:gd name="connsiteY98" fmla="*/ 243015 h 674185"/>
              <a:gd name="connsiteX99" fmla="*/ 176212 w 659606"/>
              <a:gd name="connsiteY99" fmla="*/ 228727 h 674185"/>
              <a:gd name="connsiteX100" fmla="*/ 171450 w 659606"/>
              <a:gd name="connsiteY100" fmla="*/ 214440 h 674185"/>
              <a:gd name="connsiteX101" fmla="*/ 166687 w 659606"/>
              <a:gd name="connsiteY101" fmla="*/ 195390 h 674185"/>
              <a:gd name="connsiteX102" fmla="*/ 164306 w 659606"/>
              <a:gd name="connsiteY102" fmla="*/ 188246 h 674185"/>
              <a:gd name="connsiteX103" fmla="*/ 157162 w 659606"/>
              <a:gd name="connsiteY103" fmla="*/ 185865 h 674185"/>
              <a:gd name="connsiteX104" fmla="*/ 142875 w 659606"/>
              <a:gd name="connsiteY104" fmla="*/ 178721 h 674185"/>
              <a:gd name="connsiteX105" fmla="*/ 135731 w 659606"/>
              <a:gd name="connsiteY105" fmla="*/ 173958 h 674185"/>
              <a:gd name="connsiteX106" fmla="*/ 126206 w 659606"/>
              <a:gd name="connsiteY106" fmla="*/ 169196 h 674185"/>
              <a:gd name="connsiteX107" fmla="*/ 119062 w 659606"/>
              <a:gd name="connsiteY107" fmla="*/ 164433 h 674185"/>
              <a:gd name="connsiteX108" fmla="*/ 111919 w 659606"/>
              <a:gd name="connsiteY108" fmla="*/ 157290 h 674185"/>
              <a:gd name="connsiteX109" fmla="*/ 102394 w 659606"/>
              <a:gd name="connsiteY109" fmla="*/ 154908 h 674185"/>
              <a:gd name="connsiteX110" fmla="*/ 95250 w 659606"/>
              <a:gd name="connsiteY110" fmla="*/ 150146 h 674185"/>
              <a:gd name="connsiteX111" fmla="*/ 88106 w 659606"/>
              <a:gd name="connsiteY111" fmla="*/ 143002 h 674185"/>
              <a:gd name="connsiteX112" fmla="*/ 80962 w 659606"/>
              <a:gd name="connsiteY112" fmla="*/ 140621 h 674185"/>
              <a:gd name="connsiteX113" fmla="*/ 66675 w 659606"/>
              <a:gd name="connsiteY113" fmla="*/ 131096 h 674185"/>
              <a:gd name="connsiteX114" fmla="*/ 54769 w 659606"/>
              <a:gd name="connsiteY114" fmla="*/ 119190 h 674185"/>
              <a:gd name="connsiteX115" fmla="*/ 40481 w 659606"/>
              <a:gd name="connsiteY115" fmla="*/ 109665 h 674185"/>
              <a:gd name="connsiteX116" fmla="*/ 26194 w 659606"/>
              <a:gd name="connsiteY116" fmla="*/ 100140 h 674185"/>
              <a:gd name="connsiteX117" fmla="*/ 11906 w 659606"/>
              <a:gd name="connsiteY117" fmla="*/ 92996 h 674185"/>
              <a:gd name="connsiteX118" fmla="*/ 0 w 659606"/>
              <a:gd name="connsiteY118" fmla="*/ 69183 h 674185"/>
              <a:gd name="connsiteX119" fmla="*/ 4762 w 659606"/>
              <a:gd name="connsiteY119" fmla="*/ 31083 h 674185"/>
              <a:gd name="connsiteX120" fmla="*/ 9525 w 659606"/>
              <a:gd name="connsiteY120" fmla="*/ 23940 h 674185"/>
              <a:gd name="connsiteX121" fmla="*/ 16669 w 659606"/>
              <a:gd name="connsiteY121" fmla="*/ 9652 h 674185"/>
              <a:gd name="connsiteX122" fmla="*/ 7144 w 659606"/>
              <a:gd name="connsiteY122" fmla="*/ 127 h 674185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07169 w 659606"/>
              <a:gd name="connsiteY14" fmla="*/ 57150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92894 w 659606"/>
              <a:gd name="connsiteY17" fmla="*/ 54769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14300 h 688358"/>
              <a:gd name="connsiteX1" fmla="*/ 19050 w 659606"/>
              <a:gd name="connsiteY1" fmla="*/ 19063 h 688358"/>
              <a:gd name="connsiteX2" fmla="*/ 23812 w 659606"/>
              <a:gd name="connsiteY2" fmla="*/ 26206 h 688358"/>
              <a:gd name="connsiteX3" fmla="*/ 35719 w 659606"/>
              <a:gd name="connsiteY3" fmla="*/ 28588 h 688358"/>
              <a:gd name="connsiteX4" fmla="*/ 69056 w 659606"/>
              <a:gd name="connsiteY4" fmla="*/ 35731 h 688358"/>
              <a:gd name="connsiteX5" fmla="*/ 90487 w 659606"/>
              <a:gd name="connsiteY5" fmla="*/ 40494 h 688358"/>
              <a:gd name="connsiteX6" fmla="*/ 97631 w 659606"/>
              <a:gd name="connsiteY6" fmla="*/ 42875 h 688358"/>
              <a:gd name="connsiteX7" fmla="*/ 76200 w 659606"/>
              <a:gd name="connsiteY7" fmla="*/ 12 h 688358"/>
              <a:gd name="connsiteX8" fmla="*/ 130969 w 659606"/>
              <a:gd name="connsiteY8" fmla="*/ 42875 h 688358"/>
              <a:gd name="connsiteX9" fmla="*/ 138112 w 659606"/>
              <a:gd name="connsiteY9" fmla="*/ 9538 h 688358"/>
              <a:gd name="connsiteX10" fmla="*/ 169069 w 659606"/>
              <a:gd name="connsiteY10" fmla="*/ 42875 h 688358"/>
              <a:gd name="connsiteX11" fmla="*/ 183356 w 659606"/>
              <a:gd name="connsiteY11" fmla="*/ 50019 h 688358"/>
              <a:gd name="connsiteX12" fmla="*/ 185737 w 659606"/>
              <a:gd name="connsiteY12" fmla="*/ 57163 h 688358"/>
              <a:gd name="connsiteX13" fmla="*/ 192881 w 659606"/>
              <a:gd name="connsiteY13" fmla="*/ 59544 h 688358"/>
              <a:gd name="connsiteX14" fmla="*/ 233363 w 659606"/>
              <a:gd name="connsiteY14" fmla="*/ 23825 h 688358"/>
              <a:gd name="connsiteX15" fmla="*/ 223837 w 659606"/>
              <a:gd name="connsiteY15" fmla="*/ 76213 h 688358"/>
              <a:gd name="connsiteX16" fmla="*/ 247650 w 659606"/>
              <a:gd name="connsiteY16" fmla="*/ 92881 h 688358"/>
              <a:gd name="connsiteX17" fmla="*/ 292894 w 659606"/>
              <a:gd name="connsiteY17" fmla="*/ 64307 h 688358"/>
              <a:gd name="connsiteX18" fmla="*/ 266700 w 659606"/>
              <a:gd name="connsiteY18" fmla="*/ 109550 h 688358"/>
              <a:gd name="connsiteX19" fmla="*/ 316706 w 659606"/>
              <a:gd name="connsiteY19" fmla="*/ 90501 h 688358"/>
              <a:gd name="connsiteX20" fmla="*/ 290512 w 659606"/>
              <a:gd name="connsiteY20" fmla="*/ 130981 h 688358"/>
              <a:gd name="connsiteX21" fmla="*/ 366712 w 659606"/>
              <a:gd name="connsiteY21" fmla="*/ 133362 h 688358"/>
              <a:gd name="connsiteX22" fmla="*/ 316706 w 659606"/>
              <a:gd name="connsiteY22" fmla="*/ 200038 h 688358"/>
              <a:gd name="connsiteX23" fmla="*/ 366712 w 659606"/>
              <a:gd name="connsiteY23" fmla="*/ 197656 h 688358"/>
              <a:gd name="connsiteX24" fmla="*/ 314325 w 659606"/>
              <a:gd name="connsiteY24" fmla="*/ 271475 h 688358"/>
              <a:gd name="connsiteX25" fmla="*/ 319087 w 659606"/>
              <a:gd name="connsiteY25" fmla="*/ 278619 h 688358"/>
              <a:gd name="connsiteX26" fmla="*/ 333375 w 659606"/>
              <a:gd name="connsiteY26" fmla="*/ 288144 h 688358"/>
              <a:gd name="connsiteX27" fmla="*/ 338137 w 659606"/>
              <a:gd name="connsiteY27" fmla="*/ 295288 h 688358"/>
              <a:gd name="connsiteX28" fmla="*/ 352425 w 659606"/>
              <a:gd name="connsiteY28" fmla="*/ 297669 h 688358"/>
              <a:gd name="connsiteX29" fmla="*/ 359569 w 659606"/>
              <a:gd name="connsiteY29" fmla="*/ 300050 h 688358"/>
              <a:gd name="connsiteX30" fmla="*/ 366712 w 659606"/>
              <a:gd name="connsiteY30" fmla="*/ 307194 h 688358"/>
              <a:gd name="connsiteX31" fmla="*/ 371475 w 659606"/>
              <a:gd name="connsiteY31" fmla="*/ 314338 h 688358"/>
              <a:gd name="connsiteX32" fmla="*/ 385762 w 659606"/>
              <a:gd name="connsiteY32" fmla="*/ 323863 h 688358"/>
              <a:gd name="connsiteX33" fmla="*/ 390525 w 659606"/>
              <a:gd name="connsiteY33" fmla="*/ 331006 h 688358"/>
              <a:gd name="connsiteX34" fmla="*/ 392906 w 659606"/>
              <a:gd name="connsiteY34" fmla="*/ 338150 h 688358"/>
              <a:gd name="connsiteX35" fmla="*/ 407194 w 659606"/>
              <a:gd name="connsiteY35" fmla="*/ 347675 h 688358"/>
              <a:gd name="connsiteX36" fmla="*/ 421481 w 659606"/>
              <a:gd name="connsiteY36" fmla="*/ 354819 h 688358"/>
              <a:gd name="connsiteX37" fmla="*/ 442912 w 659606"/>
              <a:gd name="connsiteY37" fmla="*/ 373869 h 688358"/>
              <a:gd name="connsiteX38" fmla="*/ 447675 w 659606"/>
              <a:gd name="connsiteY38" fmla="*/ 388156 h 688358"/>
              <a:gd name="connsiteX39" fmla="*/ 461962 w 659606"/>
              <a:gd name="connsiteY39" fmla="*/ 411969 h 688358"/>
              <a:gd name="connsiteX40" fmla="*/ 464344 w 659606"/>
              <a:gd name="connsiteY40" fmla="*/ 445306 h 688358"/>
              <a:gd name="connsiteX41" fmla="*/ 473869 w 659606"/>
              <a:gd name="connsiteY41" fmla="*/ 469119 h 688358"/>
              <a:gd name="connsiteX42" fmla="*/ 476250 w 659606"/>
              <a:gd name="connsiteY42" fmla="*/ 476263 h 688358"/>
              <a:gd name="connsiteX43" fmla="*/ 497681 w 659606"/>
              <a:gd name="connsiteY43" fmla="*/ 492931 h 688358"/>
              <a:gd name="connsiteX44" fmla="*/ 504825 w 659606"/>
              <a:gd name="connsiteY44" fmla="*/ 497694 h 688358"/>
              <a:gd name="connsiteX45" fmla="*/ 540544 w 659606"/>
              <a:gd name="connsiteY45" fmla="*/ 502456 h 688358"/>
              <a:gd name="connsiteX46" fmla="*/ 573881 w 659606"/>
              <a:gd name="connsiteY46" fmla="*/ 509600 h 688358"/>
              <a:gd name="connsiteX47" fmla="*/ 581025 w 659606"/>
              <a:gd name="connsiteY47" fmla="*/ 514363 h 688358"/>
              <a:gd name="connsiteX48" fmla="*/ 592931 w 659606"/>
              <a:gd name="connsiteY48" fmla="*/ 516744 h 688358"/>
              <a:gd name="connsiteX49" fmla="*/ 600075 w 659606"/>
              <a:gd name="connsiteY49" fmla="*/ 519125 h 688358"/>
              <a:gd name="connsiteX50" fmla="*/ 607219 w 659606"/>
              <a:gd name="connsiteY50" fmla="*/ 523888 h 688358"/>
              <a:gd name="connsiteX51" fmla="*/ 621506 w 659606"/>
              <a:gd name="connsiteY51" fmla="*/ 535794 h 688358"/>
              <a:gd name="connsiteX52" fmla="*/ 638175 w 659606"/>
              <a:gd name="connsiteY52" fmla="*/ 552463 h 688358"/>
              <a:gd name="connsiteX53" fmla="*/ 640556 w 659606"/>
              <a:gd name="connsiteY53" fmla="*/ 559606 h 688358"/>
              <a:gd name="connsiteX54" fmla="*/ 652462 w 659606"/>
              <a:gd name="connsiteY54" fmla="*/ 573894 h 688358"/>
              <a:gd name="connsiteX55" fmla="*/ 654844 w 659606"/>
              <a:gd name="connsiteY55" fmla="*/ 581038 h 688358"/>
              <a:gd name="connsiteX56" fmla="*/ 659606 w 659606"/>
              <a:gd name="connsiteY56" fmla="*/ 611994 h 688358"/>
              <a:gd name="connsiteX57" fmla="*/ 657225 w 659606"/>
              <a:gd name="connsiteY57" fmla="*/ 664381 h 688358"/>
              <a:gd name="connsiteX58" fmla="*/ 650081 w 659606"/>
              <a:gd name="connsiteY58" fmla="*/ 669144 h 688358"/>
              <a:gd name="connsiteX59" fmla="*/ 635794 w 659606"/>
              <a:gd name="connsiteY59" fmla="*/ 678669 h 688358"/>
              <a:gd name="connsiteX60" fmla="*/ 621506 w 659606"/>
              <a:gd name="connsiteY60" fmla="*/ 688194 h 688358"/>
              <a:gd name="connsiteX61" fmla="*/ 581025 w 659606"/>
              <a:gd name="connsiteY61" fmla="*/ 681050 h 688358"/>
              <a:gd name="connsiteX62" fmla="*/ 566737 w 659606"/>
              <a:gd name="connsiteY62" fmla="*/ 676288 h 688358"/>
              <a:gd name="connsiteX63" fmla="*/ 531019 w 659606"/>
              <a:gd name="connsiteY63" fmla="*/ 671525 h 688358"/>
              <a:gd name="connsiteX64" fmla="*/ 521494 w 659606"/>
              <a:gd name="connsiteY64" fmla="*/ 666763 h 688358"/>
              <a:gd name="connsiteX65" fmla="*/ 514350 w 659606"/>
              <a:gd name="connsiteY65" fmla="*/ 664381 h 688358"/>
              <a:gd name="connsiteX66" fmla="*/ 500062 w 659606"/>
              <a:gd name="connsiteY66" fmla="*/ 652475 h 688358"/>
              <a:gd name="connsiteX67" fmla="*/ 476250 w 659606"/>
              <a:gd name="connsiteY67" fmla="*/ 647713 h 688358"/>
              <a:gd name="connsiteX68" fmla="*/ 457200 w 659606"/>
              <a:gd name="connsiteY68" fmla="*/ 638188 h 688358"/>
              <a:gd name="connsiteX69" fmla="*/ 442912 w 659606"/>
              <a:gd name="connsiteY69" fmla="*/ 633425 h 688358"/>
              <a:gd name="connsiteX70" fmla="*/ 428625 w 659606"/>
              <a:gd name="connsiteY70" fmla="*/ 621519 h 688358"/>
              <a:gd name="connsiteX71" fmla="*/ 416719 w 659606"/>
              <a:gd name="connsiteY71" fmla="*/ 619138 h 688358"/>
              <a:gd name="connsiteX72" fmla="*/ 400050 w 659606"/>
              <a:gd name="connsiteY72" fmla="*/ 607231 h 688358"/>
              <a:gd name="connsiteX73" fmla="*/ 366712 w 659606"/>
              <a:gd name="connsiteY73" fmla="*/ 600088 h 688358"/>
              <a:gd name="connsiteX74" fmla="*/ 354806 w 659606"/>
              <a:gd name="connsiteY74" fmla="*/ 595325 h 688358"/>
              <a:gd name="connsiteX75" fmla="*/ 340519 w 659606"/>
              <a:gd name="connsiteY75" fmla="*/ 590563 h 688358"/>
              <a:gd name="connsiteX76" fmla="*/ 330994 w 659606"/>
              <a:gd name="connsiteY76" fmla="*/ 581038 h 688358"/>
              <a:gd name="connsiteX77" fmla="*/ 314325 w 659606"/>
              <a:gd name="connsiteY77" fmla="*/ 561988 h 688358"/>
              <a:gd name="connsiteX78" fmla="*/ 311944 w 659606"/>
              <a:gd name="connsiteY78" fmla="*/ 552463 h 688358"/>
              <a:gd name="connsiteX79" fmla="*/ 307181 w 659606"/>
              <a:gd name="connsiteY79" fmla="*/ 538175 h 688358"/>
              <a:gd name="connsiteX80" fmla="*/ 302419 w 659606"/>
              <a:gd name="connsiteY80" fmla="*/ 519125 h 688358"/>
              <a:gd name="connsiteX81" fmla="*/ 297656 w 659606"/>
              <a:gd name="connsiteY81" fmla="*/ 459594 h 688358"/>
              <a:gd name="connsiteX82" fmla="*/ 295275 w 659606"/>
              <a:gd name="connsiteY82" fmla="*/ 450069 h 688358"/>
              <a:gd name="connsiteX83" fmla="*/ 290512 w 659606"/>
              <a:gd name="connsiteY83" fmla="*/ 431019 h 688358"/>
              <a:gd name="connsiteX84" fmla="*/ 285750 w 659606"/>
              <a:gd name="connsiteY84" fmla="*/ 423875 h 688358"/>
              <a:gd name="connsiteX85" fmla="*/ 283369 w 659606"/>
              <a:gd name="connsiteY85" fmla="*/ 416731 h 688358"/>
              <a:gd name="connsiteX86" fmla="*/ 273844 w 659606"/>
              <a:gd name="connsiteY86" fmla="*/ 400063 h 688358"/>
              <a:gd name="connsiteX87" fmla="*/ 259556 w 659606"/>
              <a:gd name="connsiteY87" fmla="*/ 385775 h 688358"/>
              <a:gd name="connsiteX88" fmla="*/ 245269 w 659606"/>
              <a:gd name="connsiteY88" fmla="*/ 376250 h 688358"/>
              <a:gd name="connsiteX89" fmla="*/ 230981 w 659606"/>
              <a:gd name="connsiteY89" fmla="*/ 366725 h 688358"/>
              <a:gd name="connsiteX90" fmla="*/ 226219 w 659606"/>
              <a:gd name="connsiteY90" fmla="*/ 359581 h 688358"/>
              <a:gd name="connsiteX91" fmla="*/ 223837 w 659606"/>
              <a:gd name="connsiteY91" fmla="*/ 352438 h 688358"/>
              <a:gd name="connsiteX92" fmla="*/ 214312 w 659606"/>
              <a:gd name="connsiteY92" fmla="*/ 338150 h 688358"/>
              <a:gd name="connsiteX93" fmla="*/ 209550 w 659606"/>
              <a:gd name="connsiteY93" fmla="*/ 331006 h 688358"/>
              <a:gd name="connsiteX94" fmla="*/ 204787 w 659606"/>
              <a:gd name="connsiteY94" fmla="*/ 316719 h 688358"/>
              <a:gd name="connsiteX95" fmla="*/ 202406 w 659606"/>
              <a:gd name="connsiteY95" fmla="*/ 309575 h 688358"/>
              <a:gd name="connsiteX96" fmla="*/ 197644 w 659606"/>
              <a:gd name="connsiteY96" fmla="*/ 283381 h 688358"/>
              <a:gd name="connsiteX97" fmla="*/ 192881 w 659606"/>
              <a:gd name="connsiteY97" fmla="*/ 264331 h 688358"/>
              <a:gd name="connsiteX98" fmla="*/ 185737 w 659606"/>
              <a:gd name="connsiteY98" fmla="*/ 257188 h 688358"/>
              <a:gd name="connsiteX99" fmla="*/ 176212 w 659606"/>
              <a:gd name="connsiteY99" fmla="*/ 242900 h 688358"/>
              <a:gd name="connsiteX100" fmla="*/ 171450 w 659606"/>
              <a:gd name="connsiteY100" fmla="*/ 228613 h 688358"/>
              <a:gd name="connsiteX101" fmla="*/ 166687 w 659606"/>
              <a:gd name="connsiteY101" fmla="*/ 209563 h 688358"/>
              <a:gd name="connsiteX102" fmla="*/ 164306 w 659606"/>
              <a:gd name="connsiteY102" fmla="*/ 202419 h 688358"/>
              <a:gd name="connsiteX103" fmla="*/ 157162 w 659606"/>
              <a:gd name="connsiteY103" fmla="*/ 200038 h 688358"/>
              <a:gd name="connsiteX104" fmla="*/ 142875 w 659606"/>
              <a:gd name="connsiteY104" fmla="*/ 192894 h 688358"/>
              <a:gd name="connsiteX105" fmla="*/ 135731 w 659606"/>
              <a:gd name="connsiteY105" fmla="*/ 188131 h 688358"/>
              <a:gd name="connsiteX106" fmla="*/ 126206 w 659606"/>
              <a:gd name="connsiteY106" fmla="*/ 183369 h 688358"/>
              <a:gd name="connsiteX107" fmla="*/ 119062 w 659606"/>
              <a:gd name="connsiteY107" fmla="*/ 178606 h 688358"/>
              <a:gd name="connsiteX108" fmla="*/ 111919 w 659606"/>
              <a:gd name="connsiteY108" fmla="*/ 171463 h 688358"/>
              <a:gd name="connsiteX109" fmla="*/ 102394 w 659606"/>
              <a:gd name="connsiteY109" fmla="*/ 169081 h 688358"/>
              <a:gd name="connsiteX110" fmla="*/ 95250 w 659606"/>
              <a:gd name="connsiteY110" fmla="*/ 164319 h 688358"/>
              <a:gd name="connsiteX111" fmla="*/ 88106 w 659606"/>
              <a:gd name="connsiteY111" fmla="*/ 157175 h 688358"/>
              <a:gd name="connsiteX112" fmla="*/ 80962 w 659606"/>
              <a:gd name="connsiteY112" fmla="*/ 154794 h 688358"/>
              <a:gd name="connsiteX113" fmla="*/ 66675 w 659606"/>
              <a:gd name="connsiteY113" fmla="*/ 145269 h 688358"/>
              <a:gd name="connsiteX114" fmla="*/ 54769 w 659606"/>
              <a:gd name="connsiteY114" fmla="*/ 133363 h 688358"/>
              <a:gd name="connsiteX115" fmla="*/ 40481 w 659606"/>
              <a:gd name="connsiteY115" fmla="*/ 123838 h 688358"/>
              <a:gd name="connsiteX116" fmla="*/ 26194 w 659606"/>
              <a:gd name="connsiteY116" fmla="*/ 114313 h 688358"/>
              <a:gd name="connsiteX117" fmla="*/ 11906 w 659606"/>
              <a:gd name="connsiteY117" fmla="*/ 107169 h 688358"/>
              <a:gd name="connsiteX118" fmla="*/ 0 w 659606"/>
              <a:gd name="connsiteY118" fmla="*/ 83356 h 688358"/>
              <a:gd name="connsiteX119" fmla="*/ 4762 w 659606"/>
              <a:gd name="connsiteY119" fmla="*/ 45256 h 688358"/>
              <a:gd name="connsiteX120" fmla="*/ 9525 w 659606"/>
              <a:gd name="connsiteY120" fmla="*/ 38113 h 688358"/>
              <a:gd name="connsiteX121" fmla="*/ 16669 w 659606"/>
              <a:gd name="connsiteY121" fmla="*/ 23825 h 688358"/>
              <a:gd name="connsiteX122" fmla="*/ 7144 w 659606"/>
              <a:gd name="connsiteY122" fmla="*/ 14300 h 688358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30969 w 659606"/>
              <a:gd name="connsiteY8" fmla="*/ 62208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23887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733442"/>
              <a:gd name="connsiteY0" fmla="*/ 33633 h 707691"/>
              <a:gd name="connsiteX1" fmla="*/ 19050 w 733442"/>
              <a:gd name="connsiteY1" fmla="*/ 38396 h 707691"/>
              <a:gd name="connsiteX2" fmla="*/ 23812 w 733442"/>
              <a:gd name="connsiteY2" fmla="*/ 45539 h 707691"/>
              <a:gd name="connsiteX3" fmla="*/ 35719 w 733442"/>
              <a:gd name="connsiteY3" fmla="*/ 47921 h 707691"/>
              <a:gd name="connsiteX4" fmla="*/ 42862 w 733442"/>
              <a:gd name="connsiteY4" fmla="*/ 296 h 707691"/>
              <a:gd name="connsiteX5" fmla="*/ 90487 w 733442"/>
              <a:gd name="connsiteY5" fmla="*/ 59827 h 707691"/>
              <a:gd name="connsiteX6" fmla="*/ 97631 w 733442"/>
              <a:gd name="connsiteY6" fmla="*/ 62208 h 707691"/>
              <a:gd name="connsiteX7" fmla="*/ 76200 w 733442"/>
              <a:gd name="connsiteY7" fmla="*/ 19345 h 707691"/>
              <a:gd name="connsiteX8" fmla="*/ 107157 w 733442"/>
              <a:gd name="connsiteY8" fmla="*/ 26489 h 707691"/>
              <a:gd name="connsiteX9" fmla="*/ 138112 w 733442"/>
              <a:gd name="connsiteY9" fmla="*/ 28871 h 707691"/>
              <a:gd name="connsiteX10" fmla="*/ 169069 w 733442"/>
              <a:gd name="connsiteY10" fmla="*/ 62208 h 707691"/>
              <a:gd name="connsiteX11" fmla="*/ 183356 w 733442"/>
              <a:gd name="connsiteY11" fmla="*/ 69352 h 707691"/>
              <a:gd name="connsiteX12" fmla="*/ 185737 w 733442"/>
              <a:gd name="connsiteY12" fmla="*/ 76496 h 707691"/>
              <a:gd name="connsiteX13" fmla="*/ 192881 w 733442"/>
              <a:gd name="connsiteY13" fmla="*/ 16964 h 707691"/>
              <a:gd name="connsiteX14" fmla="*/ 233363 w 733442"/>
              <a:gd name="connsiteY14" fmla="*/ 43158 h 707691"/>
              <a:gd name="connsiteX15" fmla="*/ 223837 w 733442"/>
              <a:gd name="connsiteY15" fmla="*/ 95546 h 707691"/>
              <a:gd name="connsiteX16" fmla="*/ 247650 w 733442"/>
              <a:gd name="connsiteY16" fmla="*/ 112214 h 707691"/>
              <a:gd name="connsiteX17" fmla="*/ 292894 w 733442"/>
              <a:gd name="connsiteY17" fmla="*/ 83640 h 707691"/>
              <a:gd name="connsiteX18" fmla="*/ 266700 w 733442"/>
              <a:gd name="connsiteY18" fmla="*/ 128883 h 707691"/>
              <a:gd name="connsiteX19" fmla="*/ 316706 w 733442"/>
              <a:gd name="connsiteY19" fmla="*/ 109834 h 707691"/>
              <a:gd name="connsiteX20" fmla="*/ 290512 w 733442"/>
              <a:gd name="connsiteY20" fmla="*/ 150314 h 707691"/>
              <a:gd name="connsiteX21" fmla="*/ 366712 w 733442"/>
              <a:gd name="connsiteY21" fmla="*/ 152695 h 707691"/>
              <a:gd name="connsiteX22" fmla="*/ 316706 w 733442"/>
              <a:gd name="connsiteY22" fmla="*/ 219371 h 707691"/>
              <a:gd name="connsiteX23" fmla="*/ 366712 w 733442"/>
              <a:gd name="connsiteY23" fmla="*/ 216989 h 707691"/>
              <a:gd name="connsiteX24" fmla="*/ 314325 w 733442"/>
              <a:gd name="connsiteY24" fmla="*/ 290808 h 707691"/>
              <a:gd name="connsiteX25" fmla="*/ 388143 w 733442"/>
              <a:gd name="connsiteY25" fmla="*/ 283664 h 707691"/>
              <a:gd name="connsiteX26" fmla="*/ 333375 w 733442"/>
              <a:gd name="connsiteY26" fmla="*/ 307477 h 707691"/>
              <a:gd name="connsiteX27" fmla="*/ 338137 w 733442"/>
              <a:gd name="connsiteY27" fmla="*/ 314621 h 707691"/>
              <a:gd name="connsiteX28" fmla="*/ 352425 w 733442"/>
              <a:gd name="connsiteY28" fmla="*/ 317002 h 707691"/>
              <a:gd name="connsiteX29" fmla="*/ 426244 w 733442"/>
              <a:gd name="connsiteY29" fmla="*/ 314620 h 707691"/>
              <a:gd name="connsiteX30" fmla="*/ 366712 w 733442"/>
              <a:gd name="connsiteY30" fmla="*/ 326527 h 707691"/>
              <a:gd name="connsiteX31" fmla="*/ 371475 w 733442"/>
              <a:gd name="connsiteY31" fmla="*/ 333671 h 707691"/>
              <a:gd name="connsiteX32" fmla="*/ 385762 w 733442"/>
              <a:gd name="connsiteY32" fmla="*/ 343196 h 707691"/>
              <a:gd name="connsiteX33" fmla="*/ 390525 w 733442"/>
              <a:gd name="connsiteY33" fmla="*/ 350339 h 707691"/>
              <a:gd name="connsiteX34" fmla="*/ 450056 w 733442"/>
              <a:gd name="connsiteY34" fmla="*/ 352720 h 707691"/>
              <a:gd name="connsiteX35" fmla="*/ 407194 w 733442"/>
              <a:gd name="connsiteY35" fmla="*/ 367008 h 707691"/>
              <a:gd name="connsiteX36" fmla="*/ 421481 w 733442"/>
              <a:gd name="connsiteY36" fmla="*/ 374152 h 707691"/>
              <a:gd name="connsiteX37" fmla="*/ 442912 w 733442"/>
              <a:gd name="connsiteY37" fmla="*/ 393202 h 707691"/>
              <a:gd name="connsiteX38" fmla="*/ 495300 w 733442"/>
              <a:gd name="connsiteY38" fmla="*/ 390820 h 707691"/>
              <a:gd name="connsiteX39" fmla="*/ 461962 w 733442"/>
              <a:gd name="connsiteY39" fmla="*/ 431302 h 707691"/>
              <a:gd name="connsiteX40" fmla="*/ 514350 w 733442"/>
              <a:gd name="connsiteY40" fmla="*/ 445589 h 707691"/>
              <a:gd name="connsiteX41" fmla="*/ 473869 w 733442"/>
              <a:gd name="connsiteY41" fmla="*/ 488452 h 707691"/>
              <a:gd name="connsiteX42" fmla="*/ 476250 w 733442"/>
              <a:gd name="connsiteY42" fmla="*/ 495596 h 707691"/>
              <a:gd name="connsiteX43" fmla="*/ 552449 w 733442"/>
              <a:gd name="connsiteY43" fmla="*/ 490833 h 707691"/>
              <a:gd name="connsiteX44" fmla="*/ 504825 w 733442"/>
              <a:gd name="connsiteY44" fmla="*/ 517027 h 707691"/>
              <a:gd name="connsiteX45" fmla="*/ 540544 w 733442"/>
              <a:gd name="connsiteY45" fmla="*/ 521789 h 707691"/>
              <a:gd name="connsiteX46" fmla="*/ 573881 w 733442"/>
              <a:gd name="connsiteY46" fmla="*/ 528933 h 707691"/>
              <a:gd name="connsiteX47" fmla="*/ 581025 w 733442"/>
              <a:gd name="connsiteY47" fmla="*/ 533696 h 707691"/>
              <a:gd name="connsiteX48" fmla="*/ 592931 w 733442"/>
              <a:gd name="connsiteY48" fmla="*/ 536077 h 707691"/>
              <a:gd name="connsiteX49" fmla="*/ 600075 w 733442"/>
              <a:gd name="connsiteY49" fmla="*/ 538458 h 707691"/>
              <a:gd name="connsiteX50" fmla="*/ 623887 w 733442"/>
              <a:gd name="connsiteY50" fmla="*/ 543221 h 707691"/>
              <a:gd name="connsiteX51" fmla="*/ 621506 w 733442"/>
              <a:gd name="connsiteY51" fmla="*/ 555127 h 707691"/>
              <a:gd name="connsiteX52" fmla="*/ 638175 w 733442"/>
              <a:gd name="connsiteY52" fmla="*/ 571796 h 707691"/>
              <a:gd name="connsiteX53" fmla="*/ 640556 w 733442"/>
              <a:gd name="connsiteY53" fmla="*/ 578939 h 707691"/>
              <a:gd name="connsiteX54" fmla="*/ 652462 w 733442"/>
              <a:gd name="connsiteY54" fmla="*/ 593227 h 707691"/>
              <a:gd name="connsiteX55" fmla="*/ 733425 w 733442"/>
              <a:gd name="connsiteY55" fmla="*/ 602753 h 707691"/>
              <a:gd name="connsiteX56" fmla="*/ 659606 w 733442"/>
              <a:gd name="connsiteY56" fmla="*/ 631327 h 707691"/>
              <a:gd name="connsiteX57" fmla="*/ 657225 w 733442"/>
              <a:gd name="connsiteY57" fmla="*/ 683714 h 707691"/>
              <a:gd name="connsiteX58" fmla="*/ 650081 w 733442"/>
              <a:gd name="connsiteY58" fmla="*/ 688477 h 707691"/>
              <a:gd name="connsiteX59" fmla="*/ 635794 w 733442"/>
              <a:gd name="connsiteY59" fmla="*/ 698002 h 707691"/>
              <a:gd name="connsiteX60" fmla="*/ 621506 w 733442"/>
              <a:gd name="connsiteY60" fmla="*/ 707527 h 707691"/>
              <a:gd name="connsiteX61" fmla="*/ 581025 w 733442"/>
              <a:gd name="connsiteY61" fmla="*/ 700383 h 707691"/>
              <a:gd name="connsiteX62" fmla="*/ 566737 w 733442"/>
              <a:gd name="connsiteY62" fmla="*/ 695621 h 707691"/>
              <a:gd name="connsiteX63" fmla="*/ 531019 w 733442"/>
              <a:gd name="connsiteY63" fmla="*/ 690858 h 707691"/>
              <a:gd name="connsiteX64" fmla="*/ 521494 w 733442"/>
              <a:gd name="connsiteY64" fmla="*/ 686096 h 707691"/>
              <a:gd name="connsiteX65" fmla="*/ 514350 w 733442"/>
              <a:gd name="connsiteY65" fmla="*/ 683714 h 707691"/>
              <a:gd name="connsiteX66" fmla="*/ 500062 w 733442"/>
              <a:gd name="connsiteY66" fmla="*/ 671808 h 707691"/>
              <a:gd name="connsiteX67" fmla="*/ 476250 w 733442"/>
              <a:gd name="connsiteY67" fmla="*/ 667046 h 707691"/>
              <a:gd name="connsiteX68" fmla="*/ 457200 w 733442"/>
              <a:gd name="connsiteY68" fmla="*/ 657521 h 707691"/>
              <a:gd name="connsiteX69" fmla="*/ 442912 w 733442"/>
              <a:gd name="connsiteY69" fmla="*/ 652758 h 707691"/>
              <a:gd name="connsiteX70" fmla="*/ 428625 w 733442"/>
              <a:gd name="connsiteY70" fmla="*/ 640852 h 707691"/>
              <a:gd name="connsiteX71" fmla="*/ 416719 w 733442"/>
              <a:gd name="connsiteY71" fmla="*/ 638471 h 707691"/>
              <a:gd name="connsiteX72" fmla="*/ 400050 w 733442"/>
              <a:gd name="connsiteY72" fmla="*/ 626564 h 707691"/>
              <a:gd name="connsiteX73" fmla="*/ 366712 w 733442"/>
              <a:gd name="connsiteY73" fmla="*/ 619421 h 707691"/>
              <a:gd name="connsiteX74" fmla="*/ 354806 w 733442"/>
              <a:gd name="connsiteY74" fmla="*/ 614658 h 707691"/>
              <a:gd name="connsiteX75" fmla="*/ 340519 w 733442"/>
              <a:gd name="connsiteY75" fmla="*/ 609896 h 707691"/>
              <a:gd name="connsiteX76" fmla="*/ 330994 w 733442"/>
              <a:gd name="connsiteY76" fmla="*/ 600371 h 707691"/>
              <a:gd name="connsiteX77" fmla="*/ 314325 w 733442"/>
              <a:gd name="connsiteY77" fmla="*/ 581321 h 707691"/>
              <a:gd name="connsiteX78" fmla="*/ 311944 w 733442"/>
              <a:gd name="connsiteY78" fmla="*/ 571796 h 707691"/>
              <a:gd name="connsiteX79" fmla="*/ 307181 w 733442"/>
              <a:gd name="connsiteY79" fmla="*/ 557508 h 707691"/>
              <a:gd name="connsiteX80" fmla="*/ 302419 w 733442"/>
              <a:gd name="connsiteY80" fmla="*/ 538458 h 707691"/>
              <a:gd name="connsiteX81" fmla="*/ 297656 w 733442"/>
              <a:gd name="connsiteY81" fmla="*/ 478927 h 707691"/>
              <a:gd name="connsiteX82" fmla="*/ 295275 w 733442"/>
              <a:gd name="connsiteY82" fmla="*/ 469402 h 707691"/>
              <a:gd name="connsiteX83" fmla="*/ 290512 w 733442"/>
              <a:gd name="connsiteY83" fmla="*/ 450352 h 707691"/>
              <a:gd name="connsiteX84" fmla="*/ 285750 w 733442"/>
              <a:gd name="connsiteY84" fmla="*/ 443208 h 707691"/>
              <a:gd name="connsiteX85" fmla="*/ 283369 w 733442"/>
              <a:gd name="connsiteY85" fmla="*/ 436064 h 707691"/>
              <a:gd name="connsiteX86" fmla="*/ 273844 w 733442"/>
              <a:gd name="connsiteY86" fmla="*/ 419396 h 707691"/>
              <a:gd name="connsiteX87" fmla="*/ 259556 w 733442"/>
              <a:gd name="connsiteY87" fmla="*/ 405108 h 707691"/>
              <a:gd name="connsiteX88" fmla="*/ 245269 w 733442"/>
              <a:gd name="connsiteY88" fmla="*/ 395583 h 707691"/>
              <a:gd name="connsiteX89" fmla="*/ 230981 w 733442"/>
              <a:gd name="connsiteY89" fmla="*/ 386058 h 707691"/>
              <a:gd name="connsiteX90" fmla="*/ 226219 w 733442"/>
              <a:gd name="connsiteY90" fmla="*/ 378914 h 707691"/>
              <a:gd name="connsiteX91" fmla="*/ 223837 w 733442"/>
              <a:gd name="connsiteY91" fmla="*/ 371771 h 707691"/>
              <a:gd name="connsiteX92" fmla="*/ 214312 w 733442"/>
              <a:gd name="connsiteY92" fmla="*/ 357483 h 707691"/>
              <a:gd name="connsiteX93" fmla="*/ 209550 w 733442"/>
              <a:gd name="connsiteY93" fmla="*/ 350339 h 707691"/>
              <a:gd name="connsiteX94" fmla="*/ 204787 w 733442"/>
              <a:gd name="connsiteY94" fmla="*/ 336052 h 707691"/>
              <a:gd name="connsiteX95" fmla="*/ 202406 w 733442"/>
              <a:gd name="connsiteY95" fmla="*/ 328908 h 707691"/>
              <a:gd name="connsiteX96" fmla="*/ 197644 w 733442"/>
              <a:gd name="connsiteY96" fmla="*/ 302714 h 707691"/>
              <a:gd name="connsiteX97" fmla="*/ 192881 w 733442"/>
              <a:gd name="connsiteY97" fmla="*/ 283664 h 707691"/>
              <a:gd name="connsiteX98" fmla="*/ 185737 w 733442"/>
              <a:gd name="connsiteY98" fmla="*/ 276521 h 707691"/>
              <a:gd name="connsiteX99" fmla="*/ 176212 w 733442"/>
              <a:gd name="connsiteY99" fmla="*/ 262233 h 707691"/>
              <a:gd name="connsiteX100" fmla="*/ 171450 w 733442"/>
              <a:gd name="connsiteY100" fmla="*/ 247946 h 707691"/>
              <a:gd name="connsiteX101" fmla="*/ 166687 w 733442"/>
              <a:gd name="connsiteY101" fmla="*/ 228896 h 707691"/>
              <a:gd name="connsiteX102" fmla="*/ 164306 w 733442"/>
              <a:gd name="connsiteY102" fmla="*/ 221752 h 707691"/>
              <a:gd name="connsiteX103" fmla="*/ 157162 w 733442"/>
              <a:gd name="connsiteY103" fmla="*/ 219371 h 707691"/>
              <a:gd name="connsiteX104" fmla="*/ 142875 w 733442"/>
              <a:gd name="connsiteY104" fmla="*/ 212227 h 707691"/>
              <a:gd name="connsiteX105" fmla="*/ 135731 w 733442"/>
              <a:gd name="connsiteY105" fmla="*/ 207464 h 707691"/>
              <a:gd name="connsiteX106" fmla="*/ 126206 w 733442"/>
              <a:gd name="connsiteY106" fmla="*/ 202702 h 707691"/>
              <a:gd name="connsiteX107" fmla="*/ 119062 w 733442"/>
              <a:gd name="connsiteY107" fmla="*/ 197939 h 707691"/>
              <a:gd name="connsiteX108" fmla="*/ 111919 w 733442"/>
              <a:gd name="connsiteY108" fmla="*/ 190796 h 707691"/>
              <a:gd name="connsiteX109" fmla="*/ 102394 w 733442"/>
              <a:gd name="connsiteY109" fmla="*/ 188414 h 707691"/>
              <a:gd name="connsiteX110" fmla="*/ 95250 w 733442"/>
              <a:gd name="connsiteY110" fmla="*/ 183652 h 707691"/>
              <a:gd name="connsiteX111" fmla="*/ 88106 w 733442"/>
              <a:gd name="connsiteY111" fmla="*/ 176508 h 707691"/>
              <a:gd name="connsiteX112" fmla="*/ 80962 w 733442"/>
              <a:gd name="connsiteY112" fmla="*/ 174127 h 707691"/>
              <a:gd name="connsiteX113" fmla="*/ 66675 w 733442"/>
              <a:gd name="connsiteY113" fmla="*/ 164602 h 707691"/>
              <a:gd name="connsiteX114" fmla="*/ 54769 w 733442"/>
              <a:gd name="connsiteY114" fmla="*/ 152696 h 707691"/>
              <a:gd name="connsiteX115" fmla="*/ 40481 w 733442"/>
              <a:gd name="connsiteY115" fmla="*/ 143171 h 707691"/>
              <a:gd name="connsiteX116" fmla="*/ 26194 w 733442"/>
              <a:gd name="connsiteY116" fmla="*/ 133646 h 707691"/>
              <a:gd name="connsiteX117" fmla="*/ 11906 w 733442"/>
              <a:gd name="connsiteY117" fmla="*/ 126502 h 707691"/>
              <a:gd name="connsiteX118" fmla="*/ 0 w 733442"/>
              <a:gd name="connsiteY118" fmla="*/ 102689 h 707691"/>
              <a:gd name="connsiteX119" fmla="*/ 4762 w 733442"/>
              <a:gd name="connsiteY119" fmla="*/ 64589 h 707691"/>
              <a:gd name="connsiteX120" fmla="*/ 9525 w 733442"/>
              <a:gd name="connsiteY120" fmla="*/ 57446 h 707691"/>
              <a:gd name="connsiteX121" fmla="*/ 16669 w 733442"/>
              <a:gd name="connsiteY121" fmla="*/ 43158 h 707691"/>
              <a:gd name="connsiteX122" fmla="*/ 7144 w 733442"/>
              <a:gd name="connsiteY122" fmla="*/ 33633 h 707691"/>
              <a:gd name="connsiteX0" fmla="*/ 7144 w 733818"/>
              <a:gd name="connsiteY0" fmla="*/ 33633 h 707691"/>
              <a:gd name="connsiteX1" fmla="*/ 19050 w 733818"/>
              <a:gd name="connsiteY1" fmla="*/ 38396 h 707691"/>
              <a:gd name="connsiteX2" fmla="*/ 23812 w 733818"/>
              <a:gd name="connsiteY2" fmla="*/ 45539 h 707691"/>
              <a:gd name="connsiteX3" fmla="*/ 35719 w 733818"/>
              <a:gd name="connsiteY3" fmla="*/ 47921 h 707691"/>
              <a:gd name="connsiteX4" fmla="*/ 42862 w 733818"/>
              <a:gd name="connsiteY4" fmla="*/ 296 h 707691"/>
              <a:gd name="connsiteX5" fmla="*/ 90487 w 733818"/>
              <a:gd name="connsiteY5" fmla="*/ 59827 h 707691"/>
              <a:gd name="connsiteX6" fmla="*/ 97631 w 733818"/>
              <a:gd name="connsiteY6" fmla="*/ 62208 h 707691"/>
              <a:gd name="connsiteX7" fmla="*/ 76200 w 733818"/>
              <a:gd name="connsiteY7" fmla="*/ 19345 h 707691"/>
              <a:gd name="connsiteX8" fmla="*/ 107157 w 733818"/>
              <a:gd name="connsiteY8" fmla="*/ 26489 h 707691"/>
              <a:gd name="connsiteX9" fmla="*/ 138112 w 733818"/>
              <a:gd name="connsiteY9" fmla="*/ 28871 h 707691"/>
              <a:gd name="connsiteX10" fmla="*/ 169069 w 733818"/>
              <a:gd name="connsiteY10" fmla="*/ 62208 h 707691"/>
              <a:gd name="connsiteX11" fmla="*/ 183356 w 733818"/>
              <a:gd name="connsiteY11" fmla="*/ 69352 h 707691"/>
              <a:gd name="connsiteX12" fmla="*/ 185737 w 733818"/>
              <a:gd name="connsiteY12" fmla="*/ 76496 h 707691"/>
              <a:gd name="connsiteX13" fmla="*/ 192881 w 733818"/>
              <a:gd name="connsiteY13" fmla="*/ 16964 h 707691"/>
              <a:gd name="connsiteX14" fmla="*/ 233363 w 733818"/>
              <a:gd name="connsiteY14" fmla="*/ 43158 h 707691"/>
              <a:gd name="connsiteX15" fmla="*/ 223837 w 733818"/>
              <a:gd name="connsiteY15" fmla="*/ 95546 h 707691"/>
              <a:gd name="connsiteX16" fmla="*/ 247650 w 733818"/>
              <a:gd name="connsiteY16" fmla="*/ 112214 h 707691"/>
              <a:gd name="connsiteX17" fmla="*/ 292894 w 733818"/>
              <a:gd name="connsiteY17" fmla="*/ 83640 h 707691"/>
              <a:gd name="connsiteX18" fmla="*/ 266700 w 733818"/>
              <a:gd name="connsiteY18" fmla="*/ 128883 h 707691"/>
              <a:gd name="connsiteX19" fmla="*/ 316706 w 733818"/>
              <a:gd name="connsiteY19" fmla="*/ 109834 h 707691"/>
              <a:gd name="connsiteX20" fmla="*/ 290512 w 733818"/>
              <a:gd name="connsiteY20" fmla="*/ 150314 h 707691"/>
              <a:gd name="connsiteX21" fmla="*/ 366712 w 733818"/>
              <a:gd name="connsiteY21" fmla="*/ 152695 h 707691"/>
              <a:gd name="connsiteX22" fmla="*/ 316706 w 733818"/>
              <a:gd name="connsiteY22" fmla="*/ 219371 h 707691"/>
              <a:gd name="connsiteX23" fmla="*/ 366712 w 733818"/>
              <a:gd name="connsiteY23" fmla="*/ 216989 h 707691"/>
              <a:gd name="connsiteX24" fmla="*/ 314325 w 733818"/>
              <a:gd name="connsiteY24" fmla="*/ 290808 h 707691"/>
              <a:gd name="connsiteX25" fmla="*/ 388143 w 733818"/>
              <a:gd name="connsiteY25" fmla="*/ 283664 h 707691"/>
              <a:gd name="connsiteX26" fmla="*/ 333375 w 733818"/>
              <a:gd name="connsiteY26" fmla="*/ 307477 h 707691"/>
              <a:gd name="connsiteX27" fmla="*/ 338137 w 733818"/>
              <a:gd name="connsiteY27" fmla="*/ 314621 h 707691"/>
              <a:gd name="connsiteX28" fmla="*/ 352425 w 733818"/>
              <a:gd name="connsiteY28" fmla="*/ 317002 h 707691"/>
              <a:gd name="connsiteX29" fmla="*/ 426244 w 733818"/>
              <a:gd name="connsiteY29" fmla="*/ 314620 h 707691"/>
              <a:gd name="connsiteX30" fmla="*/ 366712 w 733818"/>
              <a:gd name="connsiteY30" fmla="*/ 326527 h 707691"/>
              <a:gd name="connsiteX31" fmla="*/ 371475 w 733818"/>
              <a:gd name="connsiteY31" fmla="*/ 333671 h 707691"/>
              <a:gd name="connsiteX32" fmla="*/ 385762 w 733818"/>
              <a:gd name="connsiteY32" fmla="*/ 343196 h 707691"/>
              <a:gd name="connsiteX33" fmla="*/ 390525 w 733818"/>
              <a:gd name="connsiteY33" fmla="*/ 350339 h 707691"/>
              <a:gd name="connsiteX34" fmla="*/ 450056 w 733818"/>
              <a:gd name="connsiteY34" fmla="*/ 352720 h 707691"/>
              <a:gd name="connsiteX35" fmla="*/ 407194 w 733818"/>
              <a:gd name="connsiteY35" fmla="*/ 367008 h 707691"/>
              <a:gd name="connsiteX36" fmla="*/ 421481 w 733818"/>
              <a:gd name="connsiteY36" fmla="*/ 374152 h 707691"/>
              <a:gd name="connsiteX37" fmla="*/ 442912 w 733818"/>
              <a:gd name="connsiteY37" fmla="*/ 393202 h 707691"/>
              <a:gd name="connsiteX38" fmla="*/ 495300 w 733818"/>
              <a:gd name="connsiteY38" fmla="*/ 390820 h 707691"/>
              <a:gd name="connsiteX39" fmla="*/ 461962 w 733818"/>
              <a:gd name="connsiteY39" fmla="*/ 431302 h 707691"/>
              <a:gd name="connsiteX40" fmla="*/ 514350 w 733818"/>
              <a:gd name="connsiteY40" fmla="*/ 445589 h 707691"/>
              <a:gd name="connsiteX41" fmla="*/ 473869 w 733818"/>
              <a:gd name="connsiteY41" fmla="*/ 488452 h 707691"/>
              <a:gd name="connsiteX42" fmla="*/ 476250 w 733818"/>
              <a:gd name="connsiteY42" fmla="*/ 495596 h 707691"/>
              <a:gd name="connsiteX43" fmla="*/ 552449 w 733818"/>
              <a:gd name="connsiteY43" fmla="*/ 490833 h 707691"/>
              <a:gd name="connsiteX44" fmla="*/ 504825 w 733818"/>
              <a:gd name="connsiteY44" fmla="*/ 517027 h 707691"/>
              <a:gd name="connsiteX45" fmla="*/ 540544 w 733818"/>
              <a:gd name="connsiteY45" fmla="*/ 521789 h 707691"/>
              <a:gd name="connsiteX46" fmla="*/ 573881 w 733818"/>
              <a:gd name="connsiteY46" fmla="*/ 528933 h 707691"/>
              <a:gd name="connsiteX47" fmla="*/ 581025 w 733818"/>
              <a:gd name="connsiteY47" fmla="*/ 533696 h 707691"/>
              <a:gd name="connsiteX48" fmla="*/ 592931 w 733818"/>
              <a:gd name="connsiteY48" fmla="*/ 536077 h 707691"/>
              <a:gd name="connsiteX49" fmla="*/ 600075 w 733818"/>
              <a:gd name="connsiteY49" fmla="*/ 538458 h 707691"/>
              <a:gd name="connsiteX50" fmla="*/ 623887 w 733818"/>
              <a:gd name="connsiteY50" fmla="*/ 543221 h 707691"/>
              <a:gd name="connsiteX51" fmla="*/ 621506 w 733818"/>
              <a:gd name="connsiteY51" fmla="*/ 555127 h 707691"/>
              <a:gd name="connsiteX52" fmla="*/ 638175 w 733818"/>
              <a:gd name="connsiteY52" fmla="*/ 571796 h 707691"/>
              <a:gd name="connsiteX53" fmla="*/ 640556 w 733818"/>
              <a:gd name="connsiteY53" fmla="*/ 578939 h 707691"/>
              <a:gd name="connsiteX54" fmla="*/ 690562 w 733818"/>
              <a:gd name="connsiteY54" fmla="*/ 578939 h 707691"/>
              <a:gd name="connsiteX55" fmla="*/ 733425 w 733818"/>
              <a:gd name="connsiteY55" fmla="*/ 602753 h 707691"/>
              <a:gd name="connsiteX56" fmla="*/ 659606 w 733818"/>
              <a:gd name="connsiteY56" fmla="*/ 631327 h 707691"/>
              <a:gd name="connsiteX57" fmla="*/ 657225 w 733818"/>
              <a:gd name="connsiteY57" fmla="*/ 683714 h 707691"/>
              <a:gd name="connsiteX58" fmla="*/ 650081 w 733818"/>
              <a:gd name="connsiteY58" fmla="*/ 688477 h 707691"/>
              <a:gd name="connsiteX59" fmla="*/ 635794 w 733818"/>
              <a:gd name="connsiteY59" fmla="*/ 698002 h 707691"/>
              <a:gd name="connsiteX60" fmla="*/ 621506 w 733818"/>
              <a:gd name="connsiteY60" fmla="*/ 707527 h 707691"/>
              <a:gd name="connsiteX61" fmla="*/ 581025 w 733818"/>
              <a:gd name="connsiteY61" fmla="*/ 700383 h 707691"/>
              <a:gd name="connsiteX62" fmla="*/ 566737 w 733818"/>
              <a:gd name="connsiteY62" fmla="*/ 695621 h 707691"/>
              <a:gd name="connsiteX63" fmla="*/ 531019 w 733818"/>
              <a:gd name="connsiteY63" fmla="*/ 690858 h 707691"/>
              <a:gd name="connsiteX64" fmla="*/ 521494 w 733818"/>
              <a:gd name="connsiteY64" fmla="*/ 686096 h 707691"/>
              <a:gd name="connsiteX65" fmla="*/ 514350 w 733818"/>
              <a:gd name="connsiteY65" fmla="*/ 683714 h 707691"/>
              <a:gd name="connsiteX66" fmla="*/ 500062 w 733818"/>
              <a:gd name="connsiteY66" fmla="*/ 671808 h 707691"/>
              <a:gd name="connsiteX67" fmla="*/ 476250 w 733818"/>
              <a:gd name="connsiteY67" fmla="*/ 667046 h 707691"/>
              <a:gd name="connsiteX68" fmla="*/ 457200 w 733818"/>
              <a:gd name="connsiteY68" fmla="*/ 657521 h 707691"/>
              <a:gd name="connsiteX69" fmla="*/ 442912 w 733818"/>
              <a:gd name="connsiteY69" fmla="*/ 652758 h 707691"/>
              <a:gd name="connsiteX70" fmla="*/ 428625 w 733818"/>
              <a:gd name="connsiteY70" fmla="*/ 640852 h 707691"/>
              <a:gd name="connsiteX71" fmla="*/ 416719 w 733818"/>
              <a:gd name="connsiteY71" fmla="*/ 638471 h 707691"/>
              <a:gd name="connsiteX72" fmla="*/ 400050 w 733818"/>
              <a:gd name="connsiteY72" fmla="*/ 626564 h 707691"/>
              <a:gd name="connsiteX73" fmla="*/ 366712 w 733818"/>
              <a:gd name="connsiteY73" fmla="*/ 619421 h 707691"/>
              <a:gd name="connsiteX74" fmla="*/ 354806 w 733818"/>
              <a:gd name="connsiteY74" fmla="*/ 614658 h 707691"/>
              <a:gd name="connsiteX75" fmla="*/ 340519 w 733818"/>
              <a:gd name="connsiteY75" fmla="*/ 609896 h 707691"/>
              <a:gd name="connsiteX76" fmla="*/ 330994 w 733818"/>
              <a:gd name="connsiteY76" fmla="*/ 600371 h 707691"/>
              <a:gd name="connsiteX77" fmla="*/ 314325 w 733818"/>
              <a:gd name="connsiteY77" fmla="*/ 581321 h 707691"/>
              <a:gd name="connsiteX78" fmla="*/ 311944 w 733818"/>
              <a:gd name="connsiteY78" fmla="*/ 571796 h 707691"/>
              <a:gd name="connsiteX79" fmla="*/ 307181 w 733818"/>
              <a:gd name="connsiteY79" fmla="*/ 557508 h 707691"/>
              <a:gd name="connsiteX80" fmla="*/ 302419 w 733818"/>
              <a:gd name="connsiteY80" fmla="*/ 538458 h 707691"/>
              <a:gd name="connsiteX81" fmla="*/ 297656 w 733818"/>
              <a:gd name="connsiteY81" fmla="*/ 478927 h 707691"/>
              <a:gd name="connsiteX82" fmla="*/ 295275 w 733818"/>
              <a:gd name="connsiteY82" fmla="*/ 469402 h 707691"/>
              <a:gd name="connsiteX83" fmla="*/ 290512 w 733818"/>
              <a:gd name="connsiteY83" fmla="*/ 450352 h 707691"/>
              <a:gd name="connsiteX84" fmla="*/ 285750 w 733818"/>
              <a:gd name="connsiteY84" fmla="*/ 443208 h 707691"/>
              <a:gd name="connsiteX85" fmla="*/ 283369 w 733818"/>
              <a:gd name="connsiteY85" fmla="*/ 436064 h 707691"/>
              <a:gd name="connsiteX86" fmla="*/ 273844 w 733818"/>
              <a:gd name="connsiteY86" fmla="*/ 419396 h 707691"/>
              <a:gd name="connsiteX87" fmla="*/ 259556 w 733818"/>
              <a:gd name="connsiteY87" fmla="*/ 405108 h 707691"/>
              <a:gd name="connsiteX88" fmla="*/ 245269 w 733818"/>
              <a:gd name="connsiteY88" fmla="*/ 395583 h 707691"/>
              <a:gd name="connsiteX89" fmla="*/ 230981 w 733818"/>
              <a:gd name="connsiteY89" fmla="*/ 386058 h 707691"/>
              <a:gd name="connsiteX90" fmla="*/ 226219 w 733818"/>
              <a:gd name="connsiteY90" fmla="*/ 378914 h 707691"/>
              <a:gd name="connsiteX91" fmla="*/ 223837 w 733818"/>
              <a:gd name="connsiteY91" fmla="*/ 371771 h 707691"/>
              <a:gd name="connsiteX92" fmla="*/ 214312 w 733818"/>
              <a:gd name="connsiteY92" fmla="*/ 357483 h 707691"/>
              <a:gd name="connsiteX93" fmla="*/ 209550 w 733818"/>
              <a:gd name="connsiteY93" fmla="*/ 350339 h 707691"/>
              <a:gd name="connsiteX94" fmla="*/ 204787 w 733818"/>
              <a:gd name="connsiteY94" fmla="*/ 336052 h 707691"/>
              <a:gd name="connsiteX95" fmla="*/ 202406 w 733818"/>
              <a:gd name="connsiteY95" fmla="*/ 328908 h 707691"/>
              <a:gd name="connsiteX96" fmla="*/ 197644 w 733818"/>
              <a:gd name="connsiteY96" fmla="*/ 302714 h 707691"/>
              <a:gd name="connsiteX97" fmla="*/ 192881 w 733818"/>
              <a:gd name="connsiteY97" fmla="*/ 283664 h 707691"/>
              <a:gd name="connsiteX98" fmla="*/ 185737 w 733818"/>
              <a:gd name="connsiteY98" fmla="*/ 276521 h 707691"/>
              <a:gd name="connsiteX99" fmla="*/ 176212 w 733818"/>
              <a:gd name="connsiteY99" fmla="*/ 262233 h 707691"/>
              <a:gd name="connsiteX100" fmla="*/ 171450 w 733818"/>
              <a:gd name="connsiteY100" fmla="*/ 247946 h 707691"/>
              <a:gd name="connsiteX101" fmla="*/ 166687 w 733818"/>
              <a:gd name="connsiteY101" fmla="*/ 228896 h 707691"/>
              <a:gd name="connsiteX102" fmla="*/ 164306 w 733818"/>
              <a:gd name="connsiteY102" fmla="*/ 221752 h 707691"/>
              <a:gd name="connsiteX103" fmla="*/ 157162 w 733818"/>
              <a:gd name="connsiteY103" fmla="*/ 219371 h 707691"/>
              <a:gd name="connsiteX104" fmla="*/ 142875 w 733818"/>
              <a:gd name="connsiteY104" fmla="*/ 212227 h 707691"/>
              <a:gd name="connsiteX105" fmla="*/ 135731 w 733818"/>
              <a:gd name="connsiteY105" fmla="*/ 207464 h 707691"/>
              <a:gd name="connsiteX106" fmla="*/ 126206 w 733818"/>
              <a:gd name="connsiteY106" fmla="*/ 202702 h 707691"/>
              <a:gd name="connsiteX107" fmla="*/ 119062 w 733818"/>
              <a:gd name="connsiteY107" fmla="*/ 197939 h 707691"/>
              <a:gd name="connsiteX108" fmla="*/ 111919 w 733818"/>
              <a:gd name="connsiteY108" fmla="*/ 190796 h 707691"/>
              <a:gd name="connsiteX109" fmla="*/ 102394 w 733818"/>
              <a:gd name="connsiteY109" fmla="*/ 188414 h 707691"/>
              <a:gd name="connsiteX110" fmla="*/ 95250 w 733818"/>
              <a:gd name="connsiteY110" fmla="*/ 183652 h 707691"/>
              <a:gd name="connsiteX111" fmla="*/ 88106 w 733818"/>
              <a:gd name="connsiteY111" fmla="*/ 176508 h 707691"/>
              <a:gd name="connsiteX112" fmla="*/ 80962 w 733818"/>
              <a:gd name="connsiteY112" fmla="*/ 174127 h 707691"/>
              <a:gd name="connsiteX113" fmla="*/ 66675 w 733818"/>
              <a:gd name="connsiteY113" fmla="*/ 164602 h 707691"/>
              <a:gd name="connsiteX114" fmla="*/ 54769 w 733818"/>
              <a:gd name="connsiteY114" fmla="*/ 152696 h 707691"/>
              <a:gd name="connsiteX115" fmla="*/ 40481 w 733818"/>
              <a:gd name="connsiteY115" fmla="*/ 143171 h 707691"/>
              <a:gd name="connsiteX116" fmla="*/ 26194 w 733818"/>
              <a:gd name="connsiteY116" fmla="*/ 133646 h 707691"/>
              <a:gd name="connsiteX117" fmla="*/ 11906 w 733818"/>
              <a:gd name="connsiteY117" fmla="*/ 126502 h 707691"/>
              <a:gd name="connsiteX118" fmla="*/ 0 w 733818"/>
              <a:gd name="connsiteY118" fmla="*/ 102689 h 707691"/>
              <a:gd name="connsiteX119" fmla="*/ 4762 w 733818"/>
              <a:gd name="connsiteY119" fmla="*/ 64589 h 707691"/>
              <a:gd name="connsiteX120" fmla="*/ 9525 w 733818"/>
              <a:gd name="connsiteY120" fmla="*/ 57446 h 707691"/>
              <a:gd name="connsiteX121" fmla="*/ 16669 w 733818"/>
              <a:gd name="connsiteY121" fmla="*/ 43158 h 707691"/>
              <a:gd name="connsiteX122" fmla="*/ 7144 w 733818"/>
              <a:gd name="connsiteY122" fmla="*/ 33633 h 707691"/>
              <a:gd name="connsiteX0" fmla="*/ 7144 w 742949"/>
              <a:gd name="connsiteY0" fmla="*/ 33633 h 707691"/>
              <a:gd name="connsiteX1" fmla="*/ 19050 w 742949"/>
              <a:gd name="connsiteY1" fmla="*/ 38396 h 707691"/>
              <a:gd name="connsiteX2" fmla="*/ 23812 w 742949"/>
              <a:gd name="connsiteY2" fmla="*/ 45539 h 707691"/>
              <a:gd name="connsiteX3" fmla="*/ 35719 w 742949"/>
              <a:gd name="connsiteY3" fmla="*/ 47921 h 707691"/>
              <a:gd name="connsiteX4" fmla="*/ 42862 w 742949"/>
              <a:gd name="connsiteY4" fmla="*/ 296 h 707691"/>
              <a:gd name="connsiteX5" fmla="*/ 90487 w 742949"/>
              <a:gd name="connsiteY5" fmla="*/ 59827 h 707691"/>
              <a:gd name="connsiteX6" fmla="*/ 97631 w 742949"/>
              <a:gd name="connsiteY6" fmla="*/ 62208 h 707691"/>
              <a:gd name="connsiteX7" fmla="*/ 76200 w 742949"/>
              <a:gd name="connsiteY7" fmla="*/ 19345 h 707691"/>
              <a:gd name="connsiteX8" fmla="*/ 107157 w 742949"/>
              <a:gd name="connsiteY8" fmla="*/ 26489 h 707691"/>
              <a:gd name="connsiteX9" fmla="*/ 138112 w 742949"/>
              <a:gd name="connsiteY9" fmla="*/ 28871 h 707691"/>
              <a:gd name="connsiteX10" fmla="*/ 169069 w 742949"/>
              <a:gd name="connsiteY10" fmla="*/ 62208 h 707691"/>
              <a:gd name="connsiteX11" fmla="*/ 183356 w 742949"/>
              <a:gd name="connsiteY11" fmla="*/ 69352 h 707691"/>
              <a:gd name="connsiteX12" fmla="*/ 185737 w 742949"/>
              <a:gd name="connsiteY12" fmla="*/ 76496 h 707691"/>
              <a:gd name="connsiteX13" fmla="*/ 192881 w 742949"/>
              <a:gd name="connsiteY13" fmla="*/ 16964 h 707691"/>
              <a:gd name="connsiteX14" fmla="*/ 233363 w 742949"/>
              <a:gd name="connsiteY14" fmla="*/ 43158 h 707691"/>
              <a:gd name="connsiteX15" fmla="*/ 223837 w 742949"/>
              <a:gd name="connsiteY15" fmla="*/ 95546 h 707691"/>
              <a:gd name="connsiteX16" fmla="*/ 247650 w 742949"/>
              <a:gd name="connsiteY16" fmla="*/ 112214 h 707691"/>
              <a:gd name="connsiteX17" fmla="*/ 292894 w 742949"/>
              <a:gd name="connsiteY17" fmla="*/ 83640 h 707691"/>
              <a:gd name="connsiteX18" fmla="*/ 266700 w 742949"/>
              <a:gd name="connsiteY18" fmla="*/ 128883 h 707691"/>
              <a:gd name="connsiteX19" fmla="*/ 316706 w 742949"/>
              <a:gd name="connsiteY19" fmla="*/ 109834 h 707691"/>
              <a:gd name="connsiteX20" fmla="*/ 290512 w 742949"/>
              <a:gd name="connsiteY20" fmla="*/ 150314 h 707691"/>
              <a:gd name="connsiteX21" fmla="*/ 366712 w 742949"/>
              <a:gd name="connsiteY21" fmla="*/ 152695 h 707691"/>
              <a:gd name="connsiteX22" fmla="*/ 316706 w 742949"/>
              <a:gd name="connsiteY22" fmla="*/ 219371 h 707691"/>
              <a:gd name="connsiteX23" fmla="*/ 366712 w 742949"/>
              <a:gd name="connsiteY23" fmla="*/ 216989 h 707691"/>
              <a:gd name="connsiteX24" fmla="*/ 314325 w 742949"/>
              <a:gd name="connsiteY24" fmla="*/ 290808 h 707691"/>
              <a:gd name="connsiteX25" fmla="*/ 388143 w 742949"/>
              <a:gd name="connsiteY25" fmla="*/ 283664 h 707691"/>
              <a:gd name="connsiteX26" fmla="*/ 333375 w 742949"/>
              <a:gd name="connsiteY26" fmla="*/ 307477 h 707691"/>
              <a:gd name="connsiteX27" fmla="*/ 338137 w 742949"/>
              <a:gd name="connsiteY27" fmla="*/ 314621 h 707691"/>
              <a:gd name="connsiteX28" fmla="*/ 352425 w 742949"/>
              <a:gd name="connsiteY28" fmla="*/ 317002 h 707691"/>
              <a:gd name="connsiteX29" fmla="*/ 426244 w 742949"/>
              <a:gd name="connsiteY29" fmla="*/ 314620 h 707691"/>
              <a:gd name="connsiteX30" fmla="*/ 366712 w 742949"/>
              <a:gd name="connsiteY30" fmla="*/ 326527 h 707691"/>
              <a:gd name="connsiteX31" fmla="*/ 371475 w 742949"/>
              <a:gd name="connsiteY31" fmla="*/ 333671 h 707691"/>
              <a:gd name="connsiteX32" fmla="*/ 385762 w 742949"/>
              <a:gd name="connsiteY32" fmla="*/ 343196 h 707691"/>
              <a:gd name="connsiteX33" fmla="*/ 390525 w 742949"/>
              <a:gd name="connsiteY33" fmla="*/ 350339 h 707691"/>
              <a:gd name="connsiteX34" fmla="*/ 450056 w 742949"/>
              <a:gd name="connsiteY34" fmla="*/ 352720 h 707691"/>
              <a:gd name="connsiteX35" fmla="*/ 407194 w 742949"/>
              <a:gd name="connsiteY35" fmla="*/ 367008 h 707691"/>
              <a:gd name="connsiteX36" fmla="*/ 421481 w 742949"/>
              <a:gd name="connsiteY36" fmla="*/ 374152 h 707691"/>
              <a:gd name="connsiteX37" fmla="*/ 442912 w 742949"/>
              <a:gd name="connsiteY37" fmla="*/ 393202 h 707691"/>
              <a:gd name="connsiteX38" fmla="*/ 495300 w 742949"/>
              <a:gd name="connsiteY38" fmla="*/ 390820 h 707691"/>
              <a:gd name="connsiteX39" fmla="*/ 461962 w 742949"/>
              <a:gd name="connsiteY39" fmla="*/ 431302 h 707691"/>
              <a:gd name="connsiteX40" fmla="*/ 514350 w 742949"/>
              <a:gd name="connsiteY40" fmla="*/ 445589 h 707691"/>
              <a:gd name="connsiteX41" fmla="*/ 473869 w 742949"/>
              <a:gd name="connsiteY41" fmla="*/ 488452 h 707691"/>
              <a:gd name="connsiteX42" fmla="*/ 476250 w 742949"/>
              <a:gd name="connsiteY42" fmla="*/ 495596 h 707691"/>
              <a:gd name="connsiteX43" fmla="*/ 552449 w 742949"/>
              <a:gd name="connsiteY43" fmla="*/ 490833 h 707691"/>
              <a:gd name="connsiteX44" fmla="*/ 504825 w 742949"/>
              <a:gd name="connsiteY44" fmla="*/ 517027 h 707691"/>
              <a:gd name="connsiteX45" fmla="*/ 540544 w 742949"/>
              <a:gd name="connsiteY45" fmla="*/ 521789 h 707691"/>
              <a:gd name="connsiteX46" fmla="*/ 573881 w 742949"/>
              <a:gd name="connsiteY46" fmla="*/ 528933 h 707691"/>
              <a:gd name="connsiteX47" fmla="*/ 581025 w 742949"/>
              <a:gd name="connsiteY47" fmla="*/ 533696 h 707691"/>
              <a:gd name="connsiteX48" fmla="*/ 592931 w 742949"/>
              <a:gd name="connsiteY48" fmla="*/ 536077 h 707691"/>
              <a:gd name="connsiteX49" fmla="*/ 600075 w 742949"/>
              <a:gd name="connsiteY49" fmla="*/ 538458 h 707691"/>
              <a:gd name="connsiteX50" fmla="*/ 623887 w 742949"/>
              <a:gd name="connsiteY50" fmla="*/ 543221 h 707691"/>
              <a:gd name="connsiteX51" fmla="*/ 621506 w 742949"/>
              <a:gd name="connsiteY51" fmla="*/ 555127 h 707691"/>
              <a:gd name="connsiteX52" fmla="*/ 638175 w 742949"/>
              <a:gd name="connsiteY52" fmla="*/ 571796 h 707691"/>
              <a:gd name="connsiteX53" fmla="*/ 640556 w 742949"/>
              <a:gd name="connsiteY53" fmla="*/ 578939 h 707691"/>
              <a:gd name="connsiteX54" fmla="*/ 690562 w 742949"/>
              <a:gd name="connsiteY54" fmla="*/ 578939 h 707691"/>
              <a:gd name="connsiteX55" fmla="*/ 733425 w 742949"/>
              <a:gd name="connsiteY55" fmla="*/ 602753 h 707691"/>
              <a:gd name="connsiteX56" fmla="*/ 742949 w 742949"/>
              <a:gd name="connsiteY56" fmla="*/ 683715 h 707691"/>
              <a:gd name="connsiteX57" fmla="*/ 657225 w 742949"/>
              <a:gd name="connsiteY57" fmla="*/ 683714 h 707691"/>
              <a:gd name="connsiteX58" fmla="*/ 650081 w 742949"/>
              <a:gd name="connsiteY58" fmla="*/ 688477 h 707691"/>
              <a:gd name="connsiteX59" fmla="*/ 635794 w 742949"/>
              <a:gd name="connsiteY59" fmla="*/ 698002 h 707691"/>
              <a:gd name="connsiteX60" fmla="*/ 621506 w 742949"/>
              <a:gd name="connsiteY60" fmla="*/ 707527 h 707691"/>
              <a:gd name="connsiteX61" fmla="*/ 581025 w 742949"/>
              <a:gd name="connsiteY61" fmla="*/ 700383 h 707691"/>
              <a:gd name="connsiteX62" fmla="*/ 566737 w 742949"/>
              <a:gd name="connsiteY62" fmla="*/ 695621 h 707691"/>
              <a:gd name="connsiteX63" fmla="*/ 531019 w 742949"/>
              <a:gd name="connsiteY63" fmla="*/ 690858 h 707691"/>
              <a:gd name="connsiteX64" fmla="*/ 521494 w 742949"/>
              <a:gd name="connsiteY64" fmla="*/ 686096 h 707691"/>
              <a:gd name="connsiteX65" fmla="*/ 514350 w 742949"/>
              <a:gd name="connsiteY65" fmla="*/ 683714 h 707691"/>
              <a:gd name="connsiteX66" fmla="*/ 500062 w 742949"/>
              <a:gd name="connsiteY66" fmla="*/ 671808 h 707691"/>
              <a:gd name="connsiteX67" fmla="*/ 476250 w 742949"/>
              <a:gd name="connsiteY67" fmla="*/ 667046 h 707691"/>
              <a:gd name="connsiteX68" fmla="*/ 457200 w 742949"/>
              <a:gd name="connsiteY68" fmla="*/ 657521 h 707691"/>
              <a:gd name="connsiteX69" fmla="*/ 442912 w 742949"/>
              <a:gd name="connsiteY69" fmla="*/ 652758 h 707691"/>
              <a:gd name="connsiteX70" fmla="*/ 428625 w 742949"/>
              <a:gd name="connsiteY70" fmla="*/ 640852 h 707691"/>
              <a:gd name="connsiteX71" fmla="*/ 416719 w 742949"/>
              <a:gd name="connsiteY71" fmla="*/ 638471 h 707691"/>
              <a:gd name="connsiteX72" fmla="*/ 400050 w 742949"/>
              <a:gd name="connsiteY72" fmla="*/ 626564 h 707691"/>
              <a:gd name="connsiteX73" fmla="*/ 366712 w 742949"/>
              <a:gd name="connsiteY73" fmla="*/ 619421 h 707691"/>
              <a:gd name="connsiteX74" fmla="*/ 354806 w 742949"/>
              <a:gd name="connsiteY74" fmla="*/ 614658 h 707691"/>
              <a:gd name="connsiteX75" fmla="*/ 340519 w 742949"/>
              <a:gd name="connsiteY75" fmla="*/ 609896 h 707691"/>
              <a:gd name="connsiteX76" fmla="*/ 330994 w 742949"/>
              <a:gd name="connsiteY76" fmla="*/ 600371 h 707691"/>
              <a:gd name="connsiteX77" fmla="*/ 314325 w 742949"/>
              <a:gd name="connsiteY77" fmla="*/ 581321 h 707691"/>
              <a:gd name="connsiteX78" fmla="*/ 311944 w 742949"/>
              <a:gd name="connsiteY78" fmla="*/ 571796 h 707691"/>
              <a:gd name="connsiteX79" fmla="*/ 307181 w 742949"/>
              <a:gd name="connsiteY79" fmla="*/ 557508 h 707691"/>
              <a:gd name="connsiteX80" fmla="*/ 302419 w 742949"/>
              <a:gd name="connsiteY80" fmla="*/ 538458 h 707691"/>
              <a:gd name="connsiteX81" fmla="*/ 297656 w 742949"/>
              <a:gd name="connsiteY81" fmla="*/ 478927 h 707691"/>
              <a:gd name="connsiteX82" fmla="*/ 295275 w 742949"/>
              <a:gd name="connsiteY82" fmla="*/ 469402 h 707691"/>
              <a:gd name="connsiteX83" fmla="*/ 290512 w 742949"/>
              <a:gd name="connsiteY83" fmla="*/ 450352 h 707691"/>
              <a:gd name="connsiteX84" fmla="*/ 285750 w 742949"/>
              <a:gd name="connsiteY84" fmla="*/ 443208 h 707691"/>
              <a:gd name="connsiteX85" fmla="*/ 283369 w 742949"/>
              <a:gd name="connsiteY85" fmla="*/ 436064 h 707691"/>
              <a:gd name="connsiteX86" fmla="*/ 273844 w 742949"/>
              <a:gd name="connsiteY86" fmla="*/ 419396 h 707691"/>
              <a:gd name="connsiteX87" fmla="*/ 259556 w 742949"/>
              <a:gd name="connsiteY87" fmla="*/ 405108 h 707691"/>
              <a:gd name="connsiteX88" fmla="*/ 245269 w 742949"/>
              <a:gd name="connsiteY88" fmla="*/ 395583 h 707691"/>
              <a:gd name="connsiteX89" fmla="*/ 230981 w 742949"/>
              <a:gd name="connsiteY89" fmla="*/ 386058 h 707691"/>
              <a:gd name="connsiteX90" fmla="*/ 226219 w 742949"/>
              <a:gd name="connsiteY90" fmla="*/ 378914 h 707691"/>
              <a:gd name="connsiteX91" fmla="*/ 223837 w 742949"/>
              <a:gd name="connsiteY91" fmla="*/ 371771 h 707691"/>
              <a:gd name="connsiteX92" fmla="*/ 214312 w 742949"/>
              <a:gd name="connsiteY92" fmla="*/ 357483 h 707691"/>
              <a:gd name="connsiteX93" fmla="*/ 209550 w 742949"/>
              <a:gd name="connsiteY93" fmla="*/ 350339 h 707691"/>
              <a:gd name="connsiteX94" fmla="*/ 204787 w 742949"/>
              <a:gd name="connsiteY94" fmla="*/ 336052 h 707691"/>
              <a:gd name="connsiteX95" fmla="*/ 202406 w 742949"/>
              <a:gd name="connsiteY95" fmla="*/ 328908 h 707691"/>
              <a:gd name="connsiteX96" fmla="*/ 197644 w 742949"/>
              <a:gd name="connsiteY96" fmla="*/ 302714 h 707691"/>
              <a:gd name="connsiteX97" fmla="*/ 192881 w 742949"/>
              <a:gd name="connsiteY97" fmla="*/ 283664 h 707691"/>
              <a:gd name="connsiteX98" fmla="*/ 185737 w 742949"/>
              <a:gd name="connsiteY98" fmla="*/ 276521 h 707691"/>
              <a:gd name="connsiteX99" fmla="*/ 176212 w 742949"/>
              <a:gd name="connsiteY99" fmla="*/ 262233 h 707691"/>
              <a:gd name="connsiteX100" fmla="*/ 171450 w 742949"/>
              <a:gd name="connsiteY100" fmla="*/ 247946 h 707691"/>
              <a:gd name="connsiteX101" fmla="*/ 166687 w 742949"/>
              <a:gd name="connsiteY101" fmla="*/ 228896 h 707691"/>
              <a:gd name="connsiteX102" fmla="*/ 164306 w 742949"/>
              <a:gd name="connsiteY102" fmla="*/ 221752 h 707691"/>
              <a:gd name="connsiteX103" fmla="*/ 157162 w 742949"/>
              <a:gd name="connsiteY103" fmla="*/ 219371 h 707691"/>
              <a:gd name="connsiteX104" fmla="*/ 142875 w 742949"/>
              <a:gd name="connsiteY104" fmla="*/ 212227 h 707691"/>
              <a:gd name="connsiteX105" fmla="*/ 135731 w 742949"/>
              <a:gd name="connsiteY105" fmla="*/ 207464 h 707691"/>
              <a:gd name="connsiteX106" fmla="*/ 126206 w 742949"/>
              <a:gd name="connsiteY106" fmla="*/ 202702 h 707691"/>
              <a:gd name="connsiteX107" fmla="*/ 119062 w 742949"/>
              <a:gd name="connsiteY107" fmla="*/ 197939 h 707691"/>
              <a:gd name="connsiteX108" fmla="*/ 111919 w 742949"/>
              <a:gd name="connsiteY108" fmla="*/ 190796 h 707691"/>
              <a:gd name="connsiteX109" fmla="*/ 102394 w 742949"/>
              <a:gd name="connsiteY109" fmla="*/ 188414 h 707691"/>
              <a:gd name="connsiteX110" fmla="*/ 95250 w 742949"/>
              <a:gd name="connsiteY110" fmla="*/ 183652 h 707691"/>
              <a:gd name="connsiteX111" fmla="*/ 88106 w 742949"/>
              <a:gd name="connsiteY111" fmla="*/ 176508 h 707691"/>
              <a:gd name="connsiteX112" fmla="*/ 80962 w 742949"/>
              <a:gd name="connsiteY112" fmla="*/ 174127 h 707691"/>
              <a:gd name="connsiteX113" fmla="*/ 66675 w 742949"/>
              <a:gd name="connsiteY113" fmla="*/ 164602 h 707691"/>
              <a:gd name="connsiteX114" fmla="*/ 54769 w 742949"/>
              <a:gd name="connsiteY114" fmla="*/ 152696 h 707691"/>
              <a:gd name="connsiteX115" fmla="*/ 40481 w 742949"/>
              <a:gd name="connsiteY115" fmla="*/ 143171 h 707691"/>
              <a:gd name="connsiteX116" fmla="*/ 26194 w 742949"/>
              <a:gd name="connsiteY116" fmla="*/ 133646 h 707691"/>
              <a:gd name="connsiteX117" fmla="*/ 11906 w 742949"/>
              <a:gd name="connsiteY117" fmla="*/ 126502 h 707691"/>
              <a:gd name="connsiteX118" fmla="*/ 0 w 742949"/>
              <a:gd name="connsiteY118" fmla="*/ 102689 h 707691"/>
              <a:gd name="connsiteX119" fmla="*/ 4762 w 742949"/>
              <a:gd name="connsiteY119" fmla="*/ 64589 h 707691"/>
              <a:gd name="connsiteX120" fmla="*/ 9525 w 742949"/>
              <a:gd name="connsiteY120" fmla="*/ 57446 h 707691"/>
              <a:gd name="connsiteX121" fmla="*/ 16669 w 742949"/>
              <a:gd name="connsiteY121" fmla="*/ 43158 h 707691"/>
              <a:gd name="connsiteX122" fmla="*/ 7144 w 742949"/>
              <a:gd name="connsiteY122" fmla="*/ 33633 h 707691"/>
              <a:gd name="connsiteX0" fmla="*/ 7144 w 752506"/>
              <a:gd name="connsiteY0" fmla="*/ 33633 h 756283"/>
              <a:gd name="connsiteX1" fmla="*/ 19050 w 752506"/>
              <a:gd name="connsiteY1" fmla="*/ 38396 h 756283"/>
              <a:gd name="connsiteX2" fmla="*/ 23812 w 752506"/>
              <a:gd name="connsiteY2" fmla="*/ 45539 h 756283"/>
              <a:gd name="connsiteX3" fmla="*/ 35719 w 752506"/>
              <a:gd name="connsiteY3" fmla="*/ 47921 h 756283"/>
              <a:gd name="connsiteX4" fmla="*/ 42862 w 752506"/>
              <a:gd name="connsiteY4" fmla="*/ 296 h 756283"/>
              <a:gd name="connsiteX5" fmla="*/ 90487 w 752506"/>
              <a:gd name="connsiteY5" fmla="*/ 59827 h 756283"/>
              <a:gd name="connsiteX6" fmla="*/ 97631 w 752506"/>
              <a:gd name="connsiteY6" fmla="*/ 62208 h 756283"/>
              <a:gd name="connsiteX7" fmla="*/ 76200 w 752506"/>
              <a:gd name="connsiteY7" fmla="*/ 19345 h 756283"/>
              <a:gd name="connsiteX8" fmla="*/ 107157 w 752506"/>
              <a:gd name="connsiteY8" fmla="*/ 26489 h 756283"/>
              <a:gd name="connsiteX9" fmla="*/ 138112 w 752506"/>
              <a:gd name="connsiteY9" fmla="*/ 28871 h 756283"/>
              <a:gd name="connsiteX10" fmla="*/ 169069 w 752506"/>
              <a:gd name="connsiteY10" fmla="*/ 62208 h 756283"/>
              <a:gd name="connsiteX11" fmla="*/ 183356 w 752506"/>
              <a:gd name="connsiteY11" fmla="*/ 69352 h 756283"/>
              <a:gd name="connsiteX12" fmla="*/ 185737 w 752506"/>
              <a:gd name="connsiteY12" fmla="*/ 76496 h 756283"/>
              <a:gd name="connsiteX13" fmla="*/ 192881 w 752506"/>
              <a:gd name="connsiteY13" fmla="*/ 16964 h 756283"/>
              <a:gd name="connsiteX14" fmla="*/ 233363 w 752506"/>
              <a:gd name="connsiteY14" fmla="*/ 43158 h 756283"/>
              <a:gd name="connsiteX15" fmla="*/ 223837 w 752506"/>
              <a:gd name="connsiteY15" fmla="*/ 95546 h 756283"/>
              <a:gd name="connsiteX16" fmla="*/ 247650 w 752506"/>
              <a:gd name="connsiteY16" fmla="*/ 112214 h 756283"/>
              <a:gd name="connsiteX17" fmla="*/ 292894 w 752506"/>
              <a:gd name="connsiteY17" fmla="*/ 83640 h 756283"/>
              <a:gd name="connsiteX18" fmla="*/ 266700 w 752506"/>
              <a:gd name="connsiteY18" fmla="*/ 128883 h 756283"/>
              <a:gd name="connsiteX19" fmla="*/ 316706 w 752506"/>
              <a:gd name="connsiteY19" fmla="*/ 109834 h 756283"/>
              <a:gd name="connsiteX20" fmla="*/ 290512 w 752506"/>
              <a:gd name="connsiteY20" fmla="*/ 150314 h 756283"/>
              <a:gd name="connsiteX21" fmla="*/ 366712 w 752506"/>
              <a:gd name="connsiteY21" fmla="*/ 152695 h 756283"/>
              <a:gd name="connsiteX22" fmla="*/ 316706 w 752506"/>
              <a:gd name="connsiteY22" fmla="*/ 219371 h 756283"/>
              <a:gd name="connsiteX23" fmla="*/ 366712 w 752506"/>
              <a:gd name="connsiteY23" fmla="*/ 216989 h 756283"/>
              <a:gd name="connsiteX24" fmla="*/ 314325 w 752506"/>
              <a:gd name="connsiteY24" fmla="*/ 290808 h 756283"/>
              <a:gd name="connsiteX25" fmla="*/ 388143 w 752506"/>
              <a:gd name="connsiteY25" fmla="*/ 283664 h 756283"/>
              <a:gd name="connsiteX26" fmla="*/ 333375 w 752506"/>
              <a:gd name="connsiteY26" fmla="*/ 307477 h 756283"/>
              <a:gd name="connsiteX27" fmla="*/ 338137 w 752506"/>
              <a:gd name="connsiteY27" fmla="*/ 314621 h 756283"/>
              <a:gd name="connsiteX28" fmla="*/ 352425 w 752506"/>
              <a:gd name="connsiteY28" fmla="*/ 317002 h 756283"/>
              <a:gd name="connsiteX29" fmla="*/ 426244 w 752506"/>
              <a:gd name="connsiteY29" fmla="*/ 314620 h 756283"/>
              <a:gd name="connsiteX30" fmla="*/ 366712 w 752506"/>
              <a:gd name="connsiteY30" fmla="*/ 326527 h 756283"/>
              <a:gd name="connsiteX31" fmla="*/ 371475 w 752506"/>
              <a:gd name="connsiteY31" fmla="*/ 333671 h 756283"/>
              <a:gd name="connsiteX32" fmla="*/ 385762 w 752506"/>
              <a:gd name="connsiteY32" fmla="*/ 343196 h 756283"/>
              <a:gd name="connsiteX33" fmla="*/ 390525 w 752506"/>
              <a:gd name="connsiteY33" fmla="*/ 350339 h 756283"/>
              <a:gd name="connsiteX34" fmla="*/ 450056 w 752506"/>
              <a:gd name="connsiteY34" fmla="*/ 352720 h 756283"/>
              <a:gd name="connsiteX35" fmla="*/ 407194 w 752506"/>
              <a:gd name="connsiteY35" fmla="*/ 367008 h 756283"/>
              <a:gd name="connsiteX36" fmla="*/ 421481 w 752506"/>
              <a:gd name="connsiteY36" fmla="*/ 374152 h 756283"/>
              <a:gd name="connsiteX37" fmla="*/ 442912 w 752506"/>
              <a:gd name="connsiteY37" fmla="*/ 393202 h 756283"/>
              <a:gd name="connsiteX38" fmla="*/ 495300 w 752506"/>
              <a:gd name="connsiteY38" fmla="*/ 390820 h 756283"/>
              <a:gd name="connsiteX39" fmla="*/ 461962 w 752506"/>
              <a:gd name="connsiteY39" fmla="*/ 431302 h 756283"/>
              <a:gd name="connsiteX40" fmla="*/ 514350 w 752506"/>
              <a:gd name="connsiteY40" fmla="*/ 445589 h 756283"/>
              <a:gd name="connsiteX41" fmla="*/ 473869 w 752506"/>
              <a:gd name="connsiteY41" fmla="*/ 488452 h 756283"/>
              <a:gd name="connsiteX42" fmla="*/ 476250 w 752506"/>
              <a:gd name="connsiteY42" fmla="*/ 495596 h 756283"/>
              <a:gd name="connsiteX43" fmla="*/ 552449 w 752506"/>
              <a:gd name="connsiteY43" fmla="*/ 490833 h 756283"/>
              <a:gd name="connsiteX44" fmla="*/ 504825 w 752506"/>
              <a:gd name="connsiteY44" fmla="*/ 517027 h 756283"/>
              <a:gd name="connsiteX45" fmla="*/ 540544 w 752506"/>
              <a:gd name="connsiteY45" fmla="*/ 521789 h 756283"/>
              <a:gd name="connsiteX46" fmla="*/ 573881 w 752506"/>
              <a:gd name="connsiteY46" fmla="*/ 528933 h 756283"/>
              <a:gd name="connsiteX47" fmla="*/ 581025 w 752506"/>
              <a:gd name="connsiteY47" fmla="*/ 533696 h 756283"/>
              <a:gd name="connsiteX48" fmla="*/ 592931 w 752506"/>
              <a:gd name="connsiteY48" fmla="*/ 536077 h 756283"/>
              <a:gd name="connsiteX49" fmla="*/ 600075 w 752506"/>
              <a:gd name="connsiteY49" fmla="*/ 538458 h 756283"/>
              <a:gd name="connsiteX50" fmla="*/ 623887 w 752506"/>
              <a:gd name="connsiteY50" fmla="*/ 543221 h 756283"/>
              <a:gd name="connsiteX51" fmla="*/ 621506 w 752506"/>
              <a:gd name="connsiteY51" fmla="*/ 555127 h 756283"/>
              <a:gd name="connsiteX52" fmla="*/ 638175 w 752506"/>
              <a:gd name="connsiteY52" fmla="*/ 571796 h 756283"/>
              <a:gd name="connsiteX53" fmla="*/ 640556 w 752506"/>
              <a:gd name="connsiteY53" fmla="*/ 578939 h 756283"/>
              <a:gd name="connsiteX54" fmla="*/ 690562 w 752506"/>
              <a:gd name="connsiteY54" fmla="*/ 578939 h 756283"/>
              <a:gd name="connsiteX55" fmla="*/ 733425 w 752506"/>
              <a:gd name="connsiteY55" fmla="*/ 602753 h 756283"/>
              <a:gd name="connsiteX56" fmla="*/ 742949 w 752506"/>
              <a:gd name="connsiteY56" fmla="*/ 683715 h 756283"/>
              <a:gd name="connsiteX57" fmla="*/ 657225 w 752506"/>
              <a:gd name="connsiteY57" fmla="*/ 683714 h 756283"/>
              <a:gd name="connsiteX58" fmla="*/ 752475 w 752506"/>
              <a:gd name="connsiteY58" fmla="*/ 755152 h 756283"/>
              <a:gd name="connsiteX59" fmla="*/ 635794 w 752506"/>
              <a:gd name="connsiteY59" fmla="*/ 698002 h 756283"/>
              <a:gd name="connsiteX60" fmla="*/ 621506 w 752506"/>
              <a:gd name="connsiteY60" fmla="*/ 707527 h 756283"/>
              <a:gd name="connsiteX61" fmla="*/ 581025 w 752506"/>
              <a:gd name="connsiteY61" fmla="*/ 700383 h 756283"/>
              <a:gd name="connsiteX62" fmla="*/ 566737 w 752506"/>
              <a:gd name="connsiteY62" fmla="*/ 695621 h 756283"/>
              <a:gd name="connsiteX63" fmla="*/ 531019 w 752506"/>
              <a:gd name="connsiteY63" fmla="*/ 690858 h 756283"/>
              <a:gd name="connsiteX64" fmla="*/ 521494 w 752506"/>
              <a:gd name="connsiteY64" fmla="*/ 686096 h 756283"/>
              <a:gd name="connsiteX65" fmla="*/ 514350 w 752506"/>
              <a:gd name="connsiteY65" fmla="*/ 683714 h 756283"/>
              <a:gd name="connsiteX66" fmla="*/ 500062 w 752506"/>
              <a:gd name="connsiteY66" fmla="*/ 671808 h 756283"/>
              <a:gd name="connsiteX67" fmla="*/ 476250 w 752506"/>
              <a:gd name="connsiteY67" fmla="*/ 667046 h 756283"/>
              <a:gd name="connsiteX68" fmla="*/ 457200 w 752506"/>
              <a:gd name="connsiteY68" fmla="*/ 657521 h 756283"/>
              <a:gd name="connsiteX69" fmla="*/ 442912 w 752506"/>
              <a:gd name="connsiteY69" fmla="*/ 652758 h 756283"/>
              <a:gd name="connsiteX70" fmla="*/ 428625 w 752506"/>
              <a:gd name="connsiteY70" fmla="*/ 640852 h 756283"/>
              <a:gd name="connsiteX71" fmla="*/ 416719 w 752506"/>
              <a:gd name="connsiteY71" fmla="*/ 638471 h 756283"/>
              <a:gd name="connsiteX72" fmla="*/ 400050 w 752506"/>
              <a:gd name="connsiteY72" fmla="*/ 626564 h 756283"/>
              <a:gd name="connsiteX73" fmla="*/ 366712 w 752506"/>
              <a:gd name="connsiteY73" fmla="*/ 619421 h 756283"/>
              <a:gd name="connsiteX74" fmla="*/ 354806 w 752506"/>
              <a:gd name="connsiteY74" fmla="*/ 614658 h 756283"/>
              <a:gd name="connsiteX75" fmla="*/ 340519 w 752506"/>
              <a:gd name="connsiteY75" fmla="*/ 609896 h 756283"/>
              <a:gd name="connsiteX76" fmla="*/ 330994 w 752506"/>
              <a:gd name="connsiteY76" fmla="*/ 600371 h 756283"/>
              <a:gd name="connsiteX77" fmla="*/ 314325 w 752506"/>
              <a:gd name="connsiteY77" fmla="*/ 581321 h 756283"/>
              <a:gd name="connsiteX78" fmla="*/ 311944 w 752506"/>
              <a:gd name="connsiteY78" fmla="*/ 571796 h 756283"/>
              <a:gd name="connsiteX79" fmla="*/ 307181 w 752506"/>
              <a:gd name="connsiteY79" fmla="*/ 557508 h 756283"/>
              <a:gd name="connsiteX80" fmla="*/ 302419 w 752506"/>
              <a:gd name="connsiteY80" fmla="*/ 538458 h 756283"/>
              <a:gd name="connsiteX81" fmla="*/ 297656 w 752506"/>
              <a:gd name="connsiteY81" fmla="*/ 478927 h 756283"/>
              <a:gd name="connsiteX82" fmla="*/ 295275 w 752506"/>
              <a:gd name="connsiteY82" fmla="*/ 469402 h 756283"/>
              <a:gd name="connsiteX83" fmla="*/ 290512 w 752506"/>
              <a:gd name="connsiteY83" fmla="*/ 450352 h 756283"/>
              <a:gd name="connsiteX84" fmla="*/ 285750 w 752506"/>
              <a:gd name="connsiteY84" fmla="*/ 443208 h 756283"/>
              <a:gd name="connsiteX85" fmla="*/ 283369 w 752506"/>
              <a:gd name="connsiteY85" fmla="*/ 436064 h 756283"/>
              <a:gd name="connsiteX86" fmla="*/ 273844 w 752506"/>
              <a:gd name="connsiteY86" fmla="*/ 419396 h 756283"/>
              <a:gd name="connsiteX87" fmla="*/ 259556 w 752506"/>
              <a:gd name="connsiteY87" fmla="*/ 405108 h 756283"/>
              <a:gd name="connsiteX88" fmla="*/ 245269 w 752506"/>
              <a:gd name="connsiteY88" fmla="*/ 395583 h 756283"/>
              <a:gd name="connsiteX89" fmla="*/ 230981 w 752506"/>
              <a:gd name="connsiteY89" fmla="*/ 386058 h 756283"/>
              <a:gd name="connsiteX90" fmla="*/ 226219 w 752506"/>
              <a:gd name="connsiteY90" fmla="*/ 378914 h 756283"/>
              <a:gd name="connsiteX91" fmla="*/ 223837 w 752506"/>
              <a:gd name="connsiteY91" fmla="*/ 371771 h 756283"/>
              <a:gd name="connsiteX92" fmla="*/ 214312 w 752506"/>
              <a:gd name="connsiteY92" fmla="*/ 357483 h 756283"/>
              <a:gd name="connsiteX93" fmla="*/ 209550 w 752506"/>
              <a:gd name="connsiteY93" fmla="*/ 350339 h 756283"/>
              <a:gd name="connsiteX94" fmla="*/ 204787 w 752506"/>
              <a:gd name="connsiteY94" fmla="*/ 336052 h 756283"/>
              <a:gd name="connsiteX95" fmla="*/ 202406 w 752506"/>
              <a:gd name="connsiteY95" fmla="*/ 328908 h 756283"/>
              <a:gd name="connsiteX96" fmla="*/ 197644 w 752506"/>
              <a:gd name="connsiteY96" fmla="*/ 302714 h 756283"/>
              <a:gd name="connsiteX97" fmla="*/ 192881 w 752506"/>
              <a:gd name="connsiteY97" fmla="*/ 283664 h 756283"/>
              <a:gd name="connsiteX98" fmla="*/ 185737 w 752506"/>
              <a:gd name="connsiteY98" fmla="*/ 276521 h 756283"/>
              <a:gd name="connsiteX99" fmla="*/ 176212 w 752506"/>
              <a:gd name="connsiteY99" fmla="*/ 262233 h 756283"/>
              <a:gd name="connsiteX100" fmla="*/ 171450 w 752506"/>
              <a:gd name="connsiteY100" fmla="*/ 247946 h 756283"/>
              <a:gd name="connsiteX101" fmla="*/ 166687 w 752506"/>
              <a:gd name="connsiteY101" fmla="*/ 228896 h 756283"/>
              <a:gd name="connsiteX102" fmla="*/ 164306 w 752506"/>
              <a:gd name="connsiteY102" fmla="*/ 221752 h 756283"/>
              <a:gd name="connsiteX103" fmla="*/ 157162 w 752506"/>
              <a:gd name="connsiteY103" fmla="*/ 219371 h 756283"/>
              <a:gd name="connsiteX104" fmla="*/ 142875 w 752506"/>
              <a:gd name="connsiteY104" fmla="*/ 212227 h 756283"/>
              <a:gd name="connsiteX105" fmla="*/ 135731 w 752506"/>
              <a:gd name="connsiteY105" fmla="*/ 207464 h 756283"/>
              <a:gd name="connsiteX106" fmla="*/ 126206 w 752506"/>
              <a:gd name="connsiteY106" fmla="*/ 202702 h 756283"/>
              <a:gd name="connsiteX107" fmla="*/ 119062 w 752506"/>
              <a:gd name="connsiteY107" fmla="*/ 197939 h 756283"/>
              <a:gd name="connsiteX108" fmla="*/ 111919 w 752506"/>
              <a:gd name="connsiteY108" fmla="*/ 190796 h 756283"/>
              <a:gd name="connsiteX109" fmla="*/ 102394 w 752506"/>
              <a:gd name="connsiteY109" fmla="*/ 188414 h 756283"/>
              <a:gd name="connsiteX110" fmla="*/ 95250 w 752506"/>
              <a:gd name="connsiteY110" fmla="*/ 183652 h 756283"/>
              <a:gd name="connsiteX111" fmla="*/ 88106 w 752506"/>
              <a:gd name="connsiteY111" fmla="*/ 176508 h 756283"/>
              <a:gd name="connsiteX112" fmla="*/ 80962 w 752506"/>
              <a:gd name="connsiteY112" fmla="*/ 174127 h 756283"/>
              <a:gd name="connsiteX113" fmla="*/ 66675 w 752506"/>
              <a:gd name="connsiteY113" fmla="*/ 164602 h 756283"/>
              <a:gd name="connsiteX114" fmla="*/ 54769 w 752506"/>
              <a:gd name="connsiteY114" fmla="*/ 152696 h 756283"/>
              <a:gd name="connsiteX115" fmla="*/ 40481 w 752506"/>
              <a:gd name="connsiteY115" fmla="*/ 143171 h 756283"/>
              <a:gd name="connsiteX116" fmla="*/ 26194 w 752506"/>
              <a:gd name="connsiteY116" fmla="*/ 133646 h 756283"/>
              <a:gd name="connsiteX117" fmla="*/ 11906 w 752506"/>
              <a:gd name="connsiteY117" fmla="*/ 126502 h 756283"/>
              <a:gd name="connsiteX118" fmla="*/ 0 w 752506"/>
              <a:gd name="connsiteY118" fmla="*/ 102689 h 756283"/>
              <a:gd name="connsiteX119" fmla="*/ 4762 w 752506"/>
              <a:gd name="connsiteY119" fmla="*/ 64589 h 756283"/>
              <a:gd name="connsiteX120" fmla="*/ 9525 w 752506"/>
              <a:gd name="connsiteY120" fmla="*/ 57446 h 756283"/>
              <a:gd name="connsiteX121" fmla="*/ 16669 w 752506"/>
              <a:gd name="connsiteY121" fmla="*/ 43158 h 756283"/>
              <a:gd name="connsiteX122" fmla="*/ 7144 w 752506"/>
              <a:gd name="connsiteY122" fmla="*/ 33633 h 756283"/>
              <a:gd name="connsiteX0" fmla="*/ 7144 w 759329"/>
              <a:gd name="connsiteY0" fmla="*/ 33633 h 755390"/>
              <a:gd name="connsiteX1" fmla="*/ 19050 w 759329"/>
              <a:gd name="connsiteY1" fmla="*/ 38396 h 755390"/>
              <a:gd name="connsiteX2" fmla="*/ 23812 w 759329"/>
              <a:gd name="connsiteY2" fmla="*/ 45539 h 755390"/>
              <a:gd name="connsiteX3" fmla="*/ 35719 w 759329"/>
              <a:gd name="connsiteY3" fmla="*/ 47921 h 755390"/>
              <a:gd name="connsiteX4" fmla="*/ 42862 w 759329"/>
              <a:gd name="connsiteY4" fmla="*/ 296 h 755390"/>
              <a:gd name="connsiteX5" fmla="*/ 90487 w 759329"/>
              <a:gd name="connsiteY5" fmla="*/ 59827 h 755390"/>
              <a:gd name="connsiteX6" fmla="*/ 97631 w 759329"/>
              <a:gd name="connsiteY6" fmla="*/ 62208 h 755390"/>
              <a:gd name="connsiteX7" fmla="*/ 76200 w 759329"/>
              <a:gd name="connsiteY7" fmla="*/ 19345 h 755390"/>
              <a:gd name="connsiteX8" fmla="*/ 107157 w 759329"/>
              <a:gd name="connsiteY8" fmla="*/ 26489 h 755390"/>
              <a:gd name="connsiteX9" fmla="*/ 138112 w 759329"/>
              <a:gd name="connsiteY9" fmla="*/ 28871 h 755390"/>
              <a:gd name="connsiteX10" fmla="*/ 169069 w 759329"/>
              <a:gd name="connsiteY10" fmla="*/ 62208 h 755390"/>
              <a:gd name="connsiteX11" fmla="*/ 183356 w 759329"/>
              <a:gd name="connsiteY11" fmla="*/ 69352 h 755390"/>
              <a:gd name="connsiteX12" fmla="*/ 185737 w 759329"/>
              <a:gd name="connsiteY12" fmla="*/ 76496 h 755390"/>
              <a:gd name="connsiteX13" fmla="*/ 192881 w 759329"/>
              <a:gd name="connsiteY13" fmla="*/ 16964 h 755390"/>
              <a:gd name="connsiteX14" fmla="*/ 233363 w 759329"/>
              <a:gd name="connsiteY14" fmla="*/ 43158 h 755390"/>
              <a:gd name="connsiteX15" fmla="*/ 223837 w 759329"/>
              <a:gd name="connsiteY15" fmla="*/ 95546 h 755390"/>
              <a:gd name="connsiteX16" fmla="*/ 247650 w 759329"/>
              <a:gd name="connsiteY16" fmla="*/ 112214 h 755390"/>
              <a:gd name="connsiteX17" fmla="*/ 292894 w 759329"/>
              <a:gd name="connsiteY17" fmla="*/ 83640 h 755390"/>
              <a:gd name="connsiteX18" fmla="*/ 266700 w 759329"/>
              <a:gd name="connsiteY18" fmla="*/ 128883 h 755390"/>
              <a:gd name="connsiteX19" fmla="*/ 316706 w 759329"/>
              <a:gd name="connsiteY19" fmla="*/ 109834 h 755390"/>
              <a:gd name="connsiteX20" fmla="*/ 290512 w 759329"/>
              <a:gd name="connsiteY20" fmla="*/ 150314 h 755390"/>
              <a:gd name="connsiteX21" fmla="*/ 366712 w 759329"/>
              <a:gd name="connsiteY21" fmla="*/ 152695 h 755390"/>
              <a:gd name="connsiteX22" fmla="*/ 316706 w 759329"/>
              <a:gd name="connsiteY22" fmla="*/ 219371 h 755390"/>
              <a:gd name="connsiteX23" fmla="*/ 366712 w 759329"/>
              <a:gd name="connsiteY23" fmla="*/ 216989 h 755390"/>
              <a:gd name="connsiteX24" fmla="*/ 314325 w 759329"/>
              <a:gd name="connsiteY24" fmla="*/ 290808 h 755390"/>
              <a:gd name="connsiteX25" fmla="*/ 388143 w 759329"/>
              <a:gd name="connsiteY25" fmla="*/ 283664 h 755390"/>
              <a:gd name="connsiteX26" fmla="*/ 333375 w 759329"/>
              <a:gd name="connsiteY26" fmla="*/ 307477 h 755390"/>
              <a:gd name="connsiteX27" fmla="*/ 338137 w 759329"/>
              <a:gd name="connsiteY27" fmla="*/ 314621 h 755390"/>
              <a:gd name="connsiteX28" fmla="*/ 352425 w 759329"/>
              <a:gd name="connsiteY28" fmla="*/ 317002 h 755390"/>
              <a:gd name="connsiteX29" fmla="*/ 426244 w 759329"/>
              <a:gd name="connsiteY29" fmla="*/ 314620 h 755390"/>
              <a:gd name="connsiteX30" fmla="*/ 366712 w 759329"/>
              <a:gd name="connsiteY30" fmla="*/ 326527 h 755390"/>
              <a:gd name="connsiteX31" fmla="*/ 371475 w 759329"/>
              <a:gd name="connsiteY31" fmla="*/ 333671 h 755390"/>
              <a:gd name="connsiteX32" fmla="*/ 385762 w 759329"/>
              <a:gd name="connsiteY32" fmla="*/ 343196 h 755390"/>
              <a:gd name="connsiteX33" fmla="*/ 390525 w 759329"/>
              <a:gd name="connsiteY33" fmla="*/ 350339 h 755390"/>
              <a:gd name="connsiteX34" fmla="*/ 450056 w 759329"/>
              <a:gd name="connsiteY34" fmla="*/ 352720 h 755390"/>
              <a:gd name="connsiteX35" fmla="*/ 407194 w 759329"/>
              <a:gd name="connsiteY35" fmla="*/ 367008 h 755390"/>
              <a:gd name="connsiteX36" fmla="*/ 421481 w 759329"/>
              <a:gd name="connsiteY36" fmla="*/ 374152 h 755390"/>
              <a:gd name="connsiteX37" fmla="*/ 442912 w 759329"/>
              <a:gd name="connsiteY37" fmla="*/ 393202 h 755390"/>
              <a:gd name="connsiteX38" fmla="*/ 495300 w 759329"/>
              <a:gd name="connsiteY38" fmla="*/ 390820 h 755390"/>
              <a:gd name="connsiteX39" fmla="*/ 461962 w 759329"/>
              <a:gd name="connsiteY39" fmla="*/ 431302 h 755390"/>
              <a:gd name="connsiteX40" fmla="*/ 514350 w 759329"/>
              <a:gd name="connsiteY40" fmla="*/ 445589 h 755390"/>
              <a:gd name="connsiteX41" fmla="*/ 473869 w 759329"/>
              <a:gd name="connsiteY41" fmla="*/ 488452 h 755390"/>
              <a:gd name="connsiteX42" fmla="*/ 476250 w 759329"/>
              <a:gd name="connsiteY42" fmla="*/ 495596 h 755390"/>
              <a:gd name="connsiteX43" fmla="*/ 552449 w 759329"/>
              <a:gd name="connsiteY43" fmla="*/ 490833 h 755390"/>
              <a:gd name="connsiteX44" fmla="*/ 504825 w 759329"/>
              <a:gd name="connsiteY44" fmla="*/ 517027 h 755390"/>
              <a:gd name="connsiteX45" fmla="*/ 540544 w 759329"/>
              <a:gd name="connsiteY45" fmla="*/ 521789 h 755390"/>
              <a:gd name="connsiteX46" fmla="*/ 573881 w 759329"/>
              <a:gd name="connsiteY46" fmla="*/ 528933 h 755390"/>
              <a:gd name="connsiteX47" fmla="*/ 581025 w 759329"/>
              <a:gd name="connsiteY47" fmla="*/ 533696 h 755390"/>
              <a:gd name="connsiteX48" fmla="*/ 592931 w 759329"/>
              <a:gd name="connsiteY48" fmla="*/ 536077 h 755390"/>
              <a:gd name="connsiteX49" fmla="*/ 600075 w 759329"/>
              <a:gd name="connsiteY49" fmla="*/ 538458 h 755390"/>
              <a:gd name="connsiteX50" fmla="*/ 623887 w 759329"/>
              <a:gd name="connsiteY50" fmla="*/ 543221 h 755390"/>
              <a:gd name="connsiteX51" fmla="*/ 621506 w 759329"/>
              <a:gd name="connsiteY51" fmla="*/ 555127 h 755390"/>
              <a:gd name="connsiteX52" fmla="*/ 638175 w 759329"/>
              <a:gd name="connsiteY52" fmla="*/ 571796 h 755390"/>
              <a:gd name="connsiteX53" fmla="*/ 640556 w 759329"/>
              <a:gd name="connsiteY53" fmla="*/ 578939 h 755390"/>
              <a:gd name="connsiteX54" fmla="*/ 690562 w 759329"/>
              <a:gd name="connsiteY54" fmla="*/ 578939 h 755390"/>
              <a:gd name="connsiteX55" fmla="*/ 733425 w 759329"/>
              <a:gd name="connsiteY55" fmla="*/ 602753 h 755390"/>
              <a:gd name="connsiteX56" fmla="*/ 742949 w 759329"/>
              <a:gd name="connsiteY56" fmla="*/ 683715 h 755390"/>
              <a:gd name="connsiteX57" fmla="*/ 745331 w 759329"/>
              <a:gd name="connsiteY57" fmla="*/ 717051 h 755390"/>
              <a:gd name="connsiteX58" fmla="*/ 752475 w 759329"/>
              <a:gd name="connsiteY58" fmla="*/ 755152 h 755390"/>
              <a:gd name="connsiteX59" fmla="*/ 635794 w 759329"/>
              <a:gd name="connsiteY59" fmla="*/ 698002 h 755390"/>
              <a:gd name="connsiteX60" fmla="*/ 621506 w 759329"/>
              <a:gd name="connsiteY60" fmla="*/ 707527 h 755390"/>
              <a:gd name="connsiteX61" fmla="*/ 581025 w 759329"/>
              <a:gd name="connsiteY61" fmla="*/ 700383 h 755390"/>
              <a:gd name="connsiteX62" fmla="*/ 566737 w 759329"/>
              <a:gd name="connsiteY62" fmla="*/ 695621 h 755390"/>
              <a:gd name="connsiteX63" fmla="*/ 531019 w 759329"/>
              <a:gd name="connsiteY63" fmla="*/ 690858 h 755390"/>
              <a:gd name="connsiteX64" fmla="*/ 521494 w 759329"/>
              <a:gd name="connsiteY64" fmla="*/ 686096 h 755390"/>
              <a:gd name="connsiteX65" fmla="*/ 514350 w 759329"/>
              <a:gd name="connsiteY65" fmla="*/ 683714 h 755390"/>
              <a:gd name="connsiteX66" fmla="*/ 500062 w 759329"/>
              <a:gd name="connsiteY66" fmla="*/ 671808 h 755390"/>
              <a:gd name="connsiteX67" fmla="*/ 476250 w 759329"/>
              <a:gd name="connsiteY67" fmla="*/ 667046 h 755390"/>
              <a:gd name="connsiteX68" fmla="*/ 457200 w 759329"/>
              <a:gd name="connsiteY68" fmla="*/ 657521 h 755390"/>
              <a:gd name="connsiteX69" fmla="*/ 442912 w 759329"/>
              <a:gd name="connsiteY69" fmla="*/ 652758 h 755390"/>
              <a:gd name="connsiteX70" fmla="*/ 428625 w 759329"/>
              <a:gd name="connsiteY70" fmla="*/ 640852 h 755390"/>
              <a:gd name="connsiteX71" fmla="*/ 416719 w 759329"/>
              <a:gd name="connsiteY71" fmla="*/ 638471 h 755390"/>
              <a:gd name="connsiteX72" fmla="*/ 400050 w 759329"/>
              <a:gd name="connsiteY72" fmla="*/ 626564 h 755390"/>
              <a:gd name="connsiteX73" fmla="*/ 366712 w 759329"/>
              <a:gd name="connsiteY73" fmla="*/ 619421 h 755390"/>
              <a:gd name="connsiteX74" fmla="*/ 354806 w 759329"/>
              <a:gd name="connsiteY74" fmla="*/ 614658 h 755390"/>
              <a:gd name="connsiteX75" fmla="*/ 340519 w 759329"/>
              <a:gd name="connsiteY75" fmla="*/ 609896 h 755390"/>
              <a:gd name="connsiteX76" fmla="*/ 330994 w 759329"/>
              <a:gd name="connsiteY76" fmla="*/ 600371 h 755390"/>
              <a:gd name="connsiteX77" fmla="*/ 314325 w 759329"/>
              <a:gd name="connsiteY77" fmla="*/ 581321 h 755390"/>
              <a:gd name="connsiteX78" fmla="*/ 311944 w 759329"/>
              <a:gd name="connsiteY78" fmla="*/ 571796 h 755390"/>
              <a:gd name="connsiteX79" fmla="*/ 307181 w 759329"/>
              <a:gd name="connsiteY79" fmla="*/ 557508 h 755390"/>
              <a:gd name="connsiteX80" fmla="*/ 302419 w 759329"/>
              <a:gd name="connsiteY80" fmla="*/ 538458 h 755390"/>
              <a:gd name="connsiteX81" fmla="*/ 297656 w 759329"/>
              <a:gd name="connsiteY81" fmla="*/ 478927 h 755390"/>
              <a:gd name="connsiteX82" fmla="*/ 295275 w 759329"/>
              <a:gd name="connsiteY82" fmla="*/ 469402 h 755390"/>
              <a:gd name="connsiteX83" fmla="*/ 290512 w 759329"/>
              <a:gd name="connsiteY83" fmla="*/ 450352 h 755390"/>
              <a:gd name="connsiteX84" fmla="*/ 285750 w 759329"/>
              <a:gd name="connsiteY84" fmla="*/ 443208 h 755390"/>
              <a:gd name="connsiteX85" fmla="*/ 283369 w 759329"/>
              <a:gd name="connsiteY85" fmla="*/ 436064 h 755390"/>
              <a:gd name="connsiteX86" fmla="*/ 273844 w 759329"/>
              <a:gd name="connsiteY86" fmla="*/ 419396 h 755390"/>
              <a:gd name="connsiteX87" fmla="*/ 259556 w 759329"/>
              <a:gd name="connsiteY87" fmla="*/ 405108 h 755390"/>
              <a:gd name="connsiteX88" fmla="*/ 245269 w 759329"/>
              <a:gd name="connsiteY88" fmla="*/ 395583 h 755390"/>
              <a:gd name="connsiteX89" fmla="*/ 230981 w 759329"/>
              <a:gd name="connsiteY89" fmla="*/ 386058 h 755390"/>
              <a:gd name="connsiteX90" fmla="*/ 226219 w 759329"/>
              <a:gd name="connsiteY90" fmla="*/ 378914 h 755390"/>
              <a:gd name="connsiteX91" fmla="*/ 223837 w 759329"/>
              <a:gd name="connsiteY91" fmla="*/ 371771 h 755390"/>
              <a:gd name="connsiteX92" fmla="*/ 214312 w 759329"/>
              <a:gd name="connsiteY92" fmla="*/ 357483 h 755390"/>
              <a:gd name="connsiteX93" fmla="*/ 209550 w 759329"/>
              <a:gd name="connsiteY93" fmla="*/ 350339 h 755390"/>
              <a:gd name="connsiteX94" fmla="*/ 204787 w 759329"/>
              <a:gd name="connsiteY94" fmla="*/ 336052 h 755390"/>
              <a:gd name="connsiteX95" fmla="*/ 202406 w 759329"/>
              <a:gd name="connsiteY95" fmla="*/ 328908 h 755390"/>
              <a:gd name="connsiteX96" fmla="*/ 197644 w 759329"/>
              <a:gd name="connsiteY96" fmla="*/ 302714 h 755390"/>
              <a:gd name="connsiteX97" fmla="*/ 192881 w 759329"/>
              <a:gd name="connsiteY97" fmla="*/ 283664 h 755390"/>
              <a:gd name="connsiteX98" fmla="*/ 185737 w 759329"/>
              <a:gd name="connsiteY98" fmla="*/ 276521 h 755390"/>
              <a:gd name="connsiteX99" fmla="*/ 176212 w 759329"/>
              <a:gd name="connsiteY99" fmla="*/ 262233 h 755390"/>
              <a:gd name="connsiteX100" fmla="*/ 171450 w 759329"/>
              <a:gd name="connsiteY100" fmla="*/ 247946 h 755390"/>
              <a:gd name="connsiteX101" fmla="*/ 166687 w 759329"/>
              <a:gd name="connsiteY101" fmla="*/ 228896 h 755390"/>
              <a:gd name="connsiteX102" fmla="*/ 164306 w 759329"/>
              <a:gd name="connsiteY102" fmla="*/ 221752 h 755390"/>
              <a:gd name="connsiteX103" fmla="*/ 157162 w 759329"/>
              <a:gd name="connsiteY103" fmla="*/ 219371 h 755390"/>
              <a:gd name="connsiteX104" fmla="*/ 142875 w 759329"/>
              <a:gd name="connsiteY104" fmla="*/ 212227 h 755390"/>
              <a:gd name="connsiteX105" fmla="*/ 135731 w 759329"/>
              <a:gd name="connsiteY105" fmla="*/ 207464 h 755390"/>
              <a:gd name="connsiteX106" fmla="*/ 126206 w 759329"/>
              <a:gd name="connsiteY106" fmla="*/ 202702 h 755390"/>
              <a:gd name="connsiteX107" fmla="*/ 119062 w 759329"/>
              <a:gd name="connsiteY107" fmla="*/ 197939 h 755390"/>
              <a:gd name="connsiteX108" fmla="*/ 111919 w 759329"/>
              <a:gd name="connsiteY108" fmla="*/ 190796 h 755390"/>
              <a:gd name="connsiteX109" fmla="*/ 102394 w 759329"/>
              <a:gd name="connsiteY109" fmla="*/ 188414 h 755390"/>
              <a:gd name="connsiteX110" fmla="*/ 95250 w 759329"/>
              <a:gd name="connsiteY110" fmla="*/ 183652 h 755390"/>
              <a:gd name="connsiteX111" fmla="*/ 88106 w 759329"/>
              <a:gd name="connsiteY111" fmla="*/ 176508 h 755390"/>
              <a:gd name="connsiteX112" fmla="*/ 80962 w 759329"/>
              <a:gd name="connsiteY112" fmla="*/ 174127 h 755390"/>
              <a:gd name="connsiteX113" fmla="*/ 66675 w 759329"/>
              <a:gd name="connsiteY113" fmla="*/ 164602 h 755390"/>
              <a:gd name="connsiteX114" fmla="*/ 54769 w 759329"/>
              <a:gd name="connsiteY114" fmla="*/ 152696 h 755390"/>
              <a:gd name="connsiteX115" fmla="*/ 40481 w 759329"/>
              <a:gd name="connsiteY115" fmla="*/ 143171 h 755390"/>
              <a:gd name="connsiteX116" fmla="*/ 26194 w 759329"/>
              <a:gd name="connsiteY116" fmla="*/ 133646 h 755390"/>
              <a:gd name="connsiteX117" fmla="*/ 11906 w 759329"/>
              <a:gd name="connsiteY117" fmla="*/ 126502 h 755390"/>
              <a:gd name="connsiteX118" fmla="*/ 0 w 759329"/>
              <a:gd name="connsiteY118" fmla="*/ 102689 h 755390"/>
              <a:gd name="connsiteX119" fmla="*/ 4762 w 759329"/>
              <a:gd name="connsiteY119" fmla="*/ 64589 h 755390"/>
              <a:gd name="connsiteX120" fmla="*/ 9525 w 759329"/>
              <a:gd name="connsiteY120" fmla="*/ 57446 h 755390"/>
              <a:gd name="connsiteX121" fmla="*/ 16669 w 759329"/>
              <a:gd name="connsiteY121" fmla="*/ 43158 h 755390"/>
              <a:gd name="connsiteX122" fmla="*/ 7144 w 759329"/>
              <a:gd name="connsiteY122" fmla="*/ 33633 h 755390"/>
              <a:gd name="connsiteX0" fmla="*/ 7144 w 762299"/>
              <a:gd name="connsiteY0" fmla="*/ 33633 h 795730"/>
              <a:gd name="connsiteX1" fmla="*/ 19050 w 762299"/>
              <a:gd name="connsiteY1" fmla="*/ 38396 h 795730"/>
              <a:gd name="connsiteX2" fmla="*/ 23812 w 762299"/>
              <a:gd name="connsiteY2" fmla="*/ 45539 h 795730"/>
              <a:gd name="connsiteX3" fmla="*/ 35719 w 762299"/>
              <a:gd name="connsiteY3" fmla="*/ 47921 h 795730"/>
              <a:gd name="connsiteX4" fmla="*/ 42862 w 762299"/>
              <a:gd name="connsiteY4" fmla="*/ 296 h 795730"/>
              <a:gd name="connsiteX5" fmla="*/ 90487 w 762299"/>
              <a:gd name="connsiteY5" fmla="*/ 59827 h 795730"/>
              <a:gd name="connsiteX6" fmla="*/ 97631 w 762299"/>
              <a:gd name="connsiteY6" fmla="*/ 62208 h 795730"/>
              <a:gd name="connsiteX7" fmla="*/ 76200 w 762299"/>
              <a:gd name="connsiteY7" fmla="*/ 19345 h 795730"/>
              <a:gd name="connsiteX8" fmla="*/ 107157 w 762299"/>
              <a:gd name="connsiteY8" fmla="*/ 26489 h 795730"/>
              <a:gd name="connsiteX9" fmla="*/ 138112 w 762299"/>
              <a:gd name="connsiteY9" fmla="*/ 28871 h 795730"/>
              <a:gd name="connsiteX10" fmla="*/ 169069 w 762299"/>
              <a:gd name="connsiteY10" fmla="*/ 62208 h 795730"/>
              <a:gd name="connsiteX11" fmla="*/ 183356 w 762299"/>
              <a:gd name="connsiteY11" fmla="*/ 69352 h 795730"/>
              <a:gd name="connsiteX12" fmla="*/ 185737 w 762299"/>
              <a:gd name="connsiteY12" fmla="*/ 76496 h 795730"/>
              <a:gd name="connsiteX13" fmla="*/ 192881 w 762299"/>
              <a:gd name="connsiteY13" fmla="*/ 16964 h 795730"/>
              <a:gd name="connsiteX14" fmla="*/ 233363 w 762299"/>
              <a:gd name="connsiteY14" fmla="*/ 43158 h 795730"/>
              <a:gd name="connsiteX15" fmla="*/ 223837 w 762299"/>
              <a:gd name="connsiteY15" fmla="*/ 95546 h 795730"/>
              <a:gd name="connsiteX16" fmla="*/ 247650 w 762299"/>
              <a:gd name="connsiteY16" fmla="*/ 112214 h 795730"/>
              <a:gd name="connsiteX17" fmla="*/ 292894 w 762299"/>
              <a:gd name="connsiteY17" fmla="*/ 83640 h 795730"/>
              <a:gd name="connsiteX18" fmla="*/ 266700 w 762299"/>
              <a:gd name="connsiteY18" fmla="*/ 128883 h 795730"/>
              <a:gd name="connsiteX19" fmla="*/ 316706 w 762299"/>
              <a:gd name="connsiteY19" fmla="*/ 109834 h 795730"/>
              <a:gd name="connsiteX20" fmla="*/ 290512 w 762299"/>
              <a:gd name="connsiteY20" fmla="*/ 150314 h 795730"/>
              <a:gd name="connsiteX21" fmla="*/ 366712 w 762299"/>
              <a:gd name="connsiteY21" fmla="*/ 152695 h 795730"/>
              <a:gd name="connsiteX22" fmla="*/ 316706 w 762299"/>
              <a:gd name="connsiteY22" fmla="*/ 219371 h 795730"/>
              <a:gd name="connsiteX23" fmla="*/ 366712 w 762299"/>
              <a:gd name="connsiteY23" fmla="*/ 216989 h 795730"/>
              <a:gd name="connsiteX24" fmla="*/ 314325 w 762299"/>
              <a:gd name="connsiteY24" fmla="*/ 290808 h 795730"/>
              <a:gd name="connsiteX25" fmla="*/ 388143 w 762299"/>
              <a:gd name="connsiteY25" fmla="*/ 283664 h 795730"/>
              <a:gd name="connsiteX26" fmla="*/ 333375 w 762299"/>
              <a:gd name="connsiteY26" fmla="*/ 307477 h 795730"/>
              <a:gd name="connsiteX27" fmla="*/ 338137 w 762299"/>
              <a:gd name="connsiteY27" fmla="*/ 314621 h 795730"/>
              <a:gd name="connsiteX28" fmla="*/ 352425 w 762299"/>
              <a:gd name="connsiteY28" fmla="*/ 317002 h 795730"/>
              <a:gd name="connsiteX29" fmla="*/ 426244 w 762299"/>
              <a:gd name="connsiteY29" fmla="*/ 314620 h 795730"/>
              <a:gd name="connsiteX30" fmla="*/ 366712 w 762299"/>
              <a:gd name="connsiteY30" fmla="*/ 326527 h 795730"/>
              <a:gd name="connsiteX31" fmla="*/ 371475 w 762299"/>
              <a:gd name="connsiteY31" fmla="*/ 333671 h 795730"/>
              <a:gd name="connsiteX32" fmla="*/ 385762 w 762299"/>
              <a:gd name="connsiteY32" fmla="*/ 343196 h 795730"/>
              <a:gd name="connsiteX33" fmla="*/ 390525 w 762299"/>
              <a:gd name="connsiteY33" fmla="*/ 350339 h 795730"/>
              <a:gd name="connsiteX34" fmla="*/ 450056 w 762299"/>
              <a:gd name="connsiteY34" fmla="*/ 352720 h 795730"/>
              <a:gd name="connsiteX35" fmla="*/ 407194 w 762299"/>
              <a:gd name="connsiteY35" fmla="*/ 367008 h 795730"/>
              <a:gd name="connsiteX36" fmla="*/ 421481 w 762299"/>
              <a:gd name="connsiteY36" fmla="*/ 374152 h 795730"/>
              <a:gd name="connsiteX37" fmla="*/ 442912 w 762299"/>
              <a:gd name="connsiteY37" fmla="*/ 393202 h 795730"/>
              <a:gd name="connsiteX38" fmla="*/ 495300 w 762299"/>
              <a:gd name="connsiteY38" fmla="*/ 390820 h 795730"/>
              <a:gd name="connsiteX39" fmla="*/ 461962 w 762299"/>
              <a:gd name="connsiteY39" fmla="*/ 431302 h 795730"/>
              <a:gd name="connsiteX40" fmla="*/ 514350 w 762299"/>
              <a:gd name="connsiteY40" fmla="*/ 445589 h 795730"/>
              <a:gd name="connsiteX41" fmla="*/ 473869 w 762299"/>
              <a:gd name="connsiteY41" fmla="*/ 488452 h 795730"/>
              <a:gd name="connsiteX42" fmla="*/ 476250 w 762299"/>
              <a:gd name="connsiteY42" fmla="*/ 495596 h 795730"/>
              <a:gd name="connsiteX43" fmla="*/ 552449 w 762299"/>
              <a:gd name="connsiteY43" fmla="*/ 490833 h 795730"/>
              <a:gd name="connsiteX44" fmla="*/ 504825 w 762299"/>
              <a:gd name="connsiteY44" fmla="*/ 517027 h 795730"/>
              <a:gd name="connsiteX45" fmla="*/ 540544 w 762299"/>
              <a:gd name="connsiteY45" fmla="*/ 521789 h 795730"/>
              <a:gd name="connsiteX46" fmla="*/ 573881 w 762299"/>
              <a:gd name="connsiteY46" fmla="*/ 528933 h 795730"/>
              <a:gd name="connsiteX47" fmla="*/ 581025 w 762299"/>
              <a:gd name="connsiteY47" fmla="*/ 533696 h 795730"/>
              <a:gd name="connsiteX48" fmla="*/ 592931 w 762299"/>
              <a:gd name="connsiteY48" fmla="*/ 536077 h 795730"/>
              <a:gd name="connsiteX49" fmla="*/ 600075 w 762299"/>
              <a:gd name="connsiteY49" fmla="*/ 538458 h 795730"/>
              <a:gd name="connsiteX50" fmla="*/ 623887 w 762299"/>
              <a:gd name="connsiteY50" fmla="*/ 543221 h 795730"/>
              <a:gd name="connsiteX51" fmla="*/ 621506 w 762299"/>
              <a:gd name="connsiteY51" fmla="*/ 555127 h 795730"/>
              <a:gd name="connsiteX52" fmla="*/ 638175 w 762299"/>
              <a:gd name="connsiteY52" fmla="*/ 571796 h 795730"/>
              <a:gd name="connsiteX53" fmla="*/ 640556 w 762299"/>
              <a:gd name="connsiteY53" fmla="*/ 578939 h 795730"/>
              <a:gd name="connsiteX54" fmla="*/ 690562 w 762299"/>
              <a:gd name="connsiteY54" fmla="*/ 578939 h 795730"/>
              <a:gd name="connsiteX55" fmla="*/ 733425 w 762299"/>
              <a:gd name="connsiteY55" fmla="*/ 602753 h 795730"/>
              <a:gd name="connsiteX56" fmla="*/ 742949 w 762299"/>
              <a:gd name="connsiteY56" fmla="*/ 683715 h 795730"/>
              <a:gd name="connsiteX57" fmla="*/ 745331 w 762299"/>
              <a:gd name="connsiteY57" fmla="*/ 717051 h 795730"/>
              <a:gd name="connsiteX58" fmla="*/ 752475 w 762299"/>
              <a:gd name="connsiteY58" fmla="*/ 755152 h 795730"/>
              <a:gd name="connsiteX59" fmla="*/ 754857 w 762299"/>
              <a:gd name="connsiteY59" fmla="*/ 795633 h 795730"/>
              <a:gd name="connsiteX60" fmla="*/ 621506 w 762299"/>
              <a:gd name="connsiteY60" fmla="*/ 707527 h 795730"/>
              <a:gd name="connsiteX61" fmla="*/ 581025 w 762299"/>
              <a:gd name="connsiteY61" fmla="*/ 700383 h 795730"/>
              <a:gd name="connsiteX62" fmla="*/ 566737 w 762299"/>
              <a:gd name="connsiteY62" fmla="*/ 695621 h 795730"/>
              <a:gd name="connsiteX63" fmla="*/ 531019 w 762299"/>
              <a:gd name="connsiteY63" fmla="*/ 690858 h 795730"/>
              <a:gd name="connsiteX64" fmla="*/ 521494 w 762299"/>
              <a:gd name="connsiteY64" fmla="*/ 686096 h 795730"/>
              <a:gd name="connsiteX65" fmla="*/ 514350 w 762299"/>
              <a:gd name="connsiteY65" fmla="*/ 683714 h 795730"/>
              <a:gd name="connsiteX66" fmla="*/ 500062 w 762299"/>
              <a:gd name="connsiteY66" fmla="*/ 671808 h 795730"/>
              <a:gd name="connsiteX67" fmla="*/ 476250 w 762299"/>
              <a:gd name="connsiteY67" fmla="*/ 667046 h 795730"/>
              <a:gd name="connsiteX68" fmla="*/ 457200 w 762299"/>
              <a:gd name="connsiteY68" fmla="*/ 657521 h 795730"/>
              <a:gd name="connsiteX69" fmla="*/ 442912 w 762299"/>
              <a:gd name="connsiteY69" fmla="*/ 652758 h 795730"/>
              <a:gd name="connsiteX70" fmla="*/ 428625 w 762299"/>
              <a:gd name="connsiteY70" fmla="*/ 640852 h 795730"/>
              <a:gd name="connsiteX71" fmla="*/ 416719 w 762299"/>
              <a:gd name="connsiteY71" fmla="*/ 638471 h 795730"/>
              <a:gd name="connsiteX72" fmla="*/ 400050 w 762299"/>
              <a:gd name="connsiteY72" fmla="*/ 626564 h 795730"/>
              <a:gd name="connsiteX73" fmla="*/ 366712 w 762299"/>
              <a:gd name="connsiteY73" fmla="*/ 619421 h 795730"/>
              <a:gd name="connsiteX74" fmla="*/ 354806 w 762299"/>
              <a:gd name="connsiteY74" fmla="*/ 614658 h 795730"/>
              <a:gd name="connsiteX75" fmla="*/ 340519 w 762299"/>
              <a:gd name="connsiteY75" fmla="*/ 609896 h 795730"/>
              <a:gd name="connsiteX76" fmla="*/ 330994 w 762299"/>
              <a:gd name="connsiteY76" fmla="*/ 600371 h 795730"/>
              <a:gd name="connsiteX77" fmla="*/ 314325 w 762299"/>
              <a:gd name="connsiteY77" fmla="*/ 581321 h 795730"/>
              <a:gd name="connsiteX78" fmla="*/ 311944 w 762299"/>
              <a:gd name="connsiteY78" fmla="*/ 571796 h 795730"/>
              <a:gd name="connsiteX79" fmla="*/ 307181 w 762299"/>
              <a:gd name="connsiteY79" fmla="*/ 557508 h 795730"/>
              <a:gd name="connsiteX80" fmla="*/ 302419 w 762299"/>
              <a:gd name="connsiteY80" fmla="*/ 538458 h 795730"/>
              <a:gd name="connsiteX81" fmla="*/ 297656 w 762299"/>
              <a:gd name="connsiteY81" fmla="*/ 478927 h 795730"/>
              <a:gd name="connsiteX82" fmla="*/ 295275 w 762299"/>
              <a:gd name="connsiteY82" fmla="*/ 469402 h 795730"/>
              <a:gd name="connsiteX83" fmla="*/ 290512 w 762299"/>
              <a:gd name="connsiteY83" fmla="*/ 450352 h 795730"/>
              <a:gd name="connsiteX84" fmla="*/ 285750 w 762299"/>
              <a:gd name="connsiteY84" fmla="*/ 443208 h 795730"/>
              <a:gd name="connsiteX85" fmla="*/ 283369 w 762299"/>
              <a:gd name="connsiteY85" fmla="*/ 436064 h 795730"/>
              <a:gd name="connsiteX86" fmla="*/ 273844 w 762299"/>
              <a:gd name="connsiteY86" fmla="*/ 419396 h 795730"/>
              <a:gd name="connsiteX87" fmla="*/ 259556 w 762299"/>
              <a:gd name="connsiteY87" fmla="*/ 405108 h 795730"/>
              <a:gd name="connsiteX88" fmla="*/ 245269 w 762299"/>
              <a:gd name="connsiteY88" fmla="*/ 395583 h 795730"/>
              <a:gd name="connsiteX89" fmla="*/ 230981 w 762299"/>
              <a:gd name="connsiteY89" fmla="*/ 386058 h 795730"/>
              <a:gd name="connsiteX90" fmla="*/ 226219 w 762299"/>
              <a:gd name="connsiteY90" fmla="*/ 378914 h 795730"/>
              <a:gd name="connsiteX91" fmla="*/ 223837 w 762299"/>
              <a:gd name="connsiteY91" fmla="*/ 371771 h 795730"/>
              <a:gd name="connsiteX92" fmla="*/ 214312 w 762299"/>
              <a:gd name="connsiteY92" fmla="*/ 357483 h 795730"/>
              <a:gd name="connsiteX93" fmla="*/ 209550 w 762299"/>
              <a:gd name="connsiteY93" fmla="*/ 350339 h 795730"/>
              <a:gd name="connsiteX94" fmla="*/ 204787 w 762299"/>
              <a:gd name="connsiteY94" fmla="*/ 336052 h 795730"/>
              <a:gd name="connsiteX95" fmla="*/ 202406 w 762299"/>
              <a:gd name="connsiteY95" fmla="*/ 328908 h 795730"/>
              <a:gd name="connsiteX96" fmla="*/ 197644 w 762299"/>
              <a:gd name="connsiteY96" fmla="*/ 302714 h 795730"/>
              <a:gd name="connsiteX97" fmla="*/ 192881 w 762299"/>
              <a:gd name="connsiteY97" fmla="*/ 283664 h 795730"/>
              <a:gd name="connsiteX98" fmla="*/ 185737 w 762299"/>
              <a:gd name="connsiteY98" fmla="*/ 276521 h 795730"/>
              <a:gd name="connsiteX99" fmla="*/ 176212 w 762299"/>
              <a:gd name="connsiteY99" fmla="*/ 262233 h 795730"/>
              <a:gd name="connsiteX100" fmla="*/ 171450 w 762299"/>
              <a:gd name="connsiteY100" fmla="*/ 247946 h 795730"/>
              <a:gd name="connsiteX101" fmla="*/ 166687 w 762299"/>
              <a:gd name="connsiteY101" fmla="*/ 228896 h 795730"/>
              <a:gd name="connsiteX102" fmla="*/ 164306 w 762299"/>
              <a:gd name="connsiteY102" fmla="*/ 221752 h 795730"/>
              <a:gd name="connsiteX103" fmla="*/ 157162 w 762299"/>
              <a:gd name="connsiteY103" fmla="*/ 219371 h 795730"/>
              <a:gd name="connsiteX104" fmla="*/ 142875 w 762299"/>
              <a:gd name="connsiteY104" fmla="*/ 212227 h 795730"/>
              <a:gd name="connsiteX105" fmla="*/ 135731 w 762299"/>
              <a:gd name="connsiteY105" fmla="*/ 207464 h 795730"/>
              <a:gd name="connsiteX106" fmla="*/ 126206 w 762299"/>
              <a:gd name="connsiteY106" fmla="*/ 202702 h 795730"/>
              <a:gd name="connsiteX107" fmla="*/ 119062 w 762299"/>
              <a:gd name="connsiteY107" fmla="*/ 197939 h 795730"/>
              <a:gd name="connsiteX108" fmla="*/ 111919 w 762299"/>
              <a:gd name="connsiteY108" fmla="*/ 190796 h 795730"/>
              <a:gd name="connsiteX109" fmla="*/ 102394 w 762299"/>
              <a:gd name="connsiteY109" fmla="*/ 188414 h 795730"/>
              <a:gd name="connsiteX110" fmla="*/ 95250 w 762299"/>
              <a:gd name="connsiteY110" fmla="*/ 183652 h 795730"/>
              <a:gd name="connsiteX111" fmla="*/ 88106 w 762299"/>
              <a:gd name="connsiteY111" fmla="*/ 176508 h 795730"/>
              <a:gd name="connsiteX112" fmla="*/ 80962 w 762299"/>
              <a:gd name="connsiteY112" fmla="*/ 174127 h 795730"/>
              <a:gd name="connsiteX113" fmla="*/ 66675 w 762299"/>
              <a:gd name="connsiteY113" fmla="*/ 164602 h 795730"/>
              <a:gd name="connsiteX114" fmla="*/ 54769 w 762299"/>
              <a:gd name="connsiteY114" fmla="*/ 152696 h 795730"/>
              <a:gd name="connsiteX115" fmla="*/ 40481 w 762299"/>
              <a:gd name="connsiteY115" fmla="*/ 143171 h 795730"/>
              <a:gd name="connsiteX116" fmla="*/ 26194 w 762299"/>
              <a:gd name="connsiteY116" fmla="*/ 133646 h 795730"/>
              <a:gd name="connsiteX117" fmla="*/ 11906 w 762299"/>
              <a:gd name="connsiteY117" fmla="*/ 126502 h 795730"/>
              <a:gd name="connsiteX118" fmla="*/ 0 w 762299"/>
              <a:gd name="connsiteY118" fmla="*/ 102689 h 795730"/>
              <a:gd name="connsiteX119" fmla="*/ 4762 w 762299"/>
              <a:gd name="connsiteY119" fmla="*/ 64589 h 795730"/>
              <a:gd name="connsiteX120" fmla="*/ 9525 w 762299"/>
              <a:gd name="connsiteY120" fmla="*/ 57446 h 795730"/>
              <a:gd name="connsiteX121" fmla="*/ 16669 w 762299"/>
              <a:gd name="connsiteY121" fmla="*/ 43158 h 795730"/>
              <a:gd name="connsiteX122" fmla="*/ 7144 w 762299"/>
              <a:gd name="connsiteY122" fmla="*/ 33633 h 795730"/>
              <a:gd name="connsiteX0" fmla="*/ 7144 w 762299"/>
              <a:gd name="connsiteY0" fmla="*/ 33633 h 803448"/>
              <a:gd name="connsiteX1" fmla="*/ 19050 w 762299"/>
              <a:gd name="connsiteY1" fmla="*/ 38396 h 803448"/>
              <a:gd name="connsiteX2" fmla="*/ 23812 w 762299"/>
              <a:gd name="connsiteY2" fmla="*/ 45539 h 803448"/>
              <a:gd name="connsiteX3" fmla="*/ 35719 w 762299"/>
              <a:gd name="connsiteY3" fmla="*/ 47921 h 803448"/>
              <a:gd name="connsiteX4" fmla="*/ 42862 w 762299"/>
              <a:gd name="connsiteY4" fmla="*/ 296 h 803448"/>
              <a:gd name="connsiteX5" fmla="*/ 90487 w 762299"/>
              <a:gd name="connsiteY5" fmla="*/ 59827 h 803448"/>
              <a:gd name="connsiteX6" fmla="*/ 97631 w 762299"/>
              <a:gd name="connsiteY6" fmla="*/ 62208 h 803448"/>
              <a:gd name="connsiteX7" fmla="*/ 76200 w 762299"/>
              <a:gd name="connsiteY7" fmla="*/ 19345 h 803448"/>
              <a:gd name="connsiteX8" fmla="*/ 107157 w 762299"/>
              <a:gd name="connsiteY8" fmla="*/ 26489 h 803448"/>
              <a:gd name="connsiteX9" fmla="*/ 138112 w 762299"/>
              <a:gd name="connsiteY9" fmla="*/ 28871 h 803448"/>
              <a:gd name="connsiteX10" fmla="*/ 169069 w 762299"/>
              <a:gd name="connsiteY10" fmla="*/ 62208 h 803448"/>
              <a:gd name="connsiteX11" fmla="*/ 183356 w 762299"/>
              <a:gd name="connsiteY11" fmla="*/ 69352 h 803448"/>
              <a:gd name="connsiteX12" fmla="*/ 185737 w 762299"/>
              <a:gd name="connsiteY12" fmla="*/ 76496 h 803448"/>
              <a:gd name="connsiteX13" fmla="*/ 192881 w 762299"/>
              <a:gd name="connsiteY13" fmla="*/ 16964 h 803448"/>
              <a:gd name="connsiteX14" fmla="*/ 233363 w 762299"/>
              <a:gd name="connsiteY14" fmla="*/ 43158 h 803448"/>
              <a:gd name="connsiteX15" fmla="*/ 223837 w 762299"/>
              <a:gd name="connsiteY15" fmla="*/ 95546 h 803448"/>
              <a:gd name="connsiteX16" fmla="*/ 247650 w 762299"/>
              <a:gd name="connsiteY16" fmla="*/ 112214 h 803448"/>
              <a:gd name="connsiteX17" fmla="*/ 292894 w 762299"/>
              <a:gd name="connsiteY17" fmla="*/ 83640 h 803448"/>
              <a:gd name="connsiteX18" fmla="*/ 266700 w 762299"/>
              <a:gd name="connsiteY18" fmla="*/ 128883 h 803448"/>
              <a:gd name="connsiteX19" fmla="*/ 316706 w 762299"/>
              <a:gd name="connsiteY19" fmla="*/ 109834 h 803448"/>
              <a:gd name="connsiteX20" fmla="*/ 290512 w 762299"/>
              <a:gd name="connsiteY20" fmla="*/ 150314 h 803448"/>
              <a:gd name="connsiteX21" fmla="*/ 366712 w 762299"/>
              <a:gd name="connsiteY21" fmla="*/ 152695 h 803448"/>
              <a:gd name="connsiteX22" fmla="*/ 316706 w 762299"/>
              <a:gd name="connsiteY22" fmla="*/ 219371 h 803448"/>
              <a:gd name="connsiteX23" fmla="*/ 366712 w 762299"/>
              <a:gd name="connsiteY23" fmla="*/ 216989 h 803448"/>
              <a:gd name="connsiteX24" fmla="*/ 314325 w 762299"/>
              <a:gd name="connsiteY24" fmla="*/ 290808 h 803448"/>
              <a:gd name="connsiteX25" fmla="*/ 388143 w 762299"/>
              <a:gd name="connsiteY25" fmla="*/ 283664 h 803448"/>
              <a:gd name="connsiteX26" fmla="*/ 333375 w 762299"/>
              <a:gd name="connsiteY26" fmla="*/ 307477 h 803448"/>
              <a:gd name="connsiteX27" fmla="*/ 338137 w 762299"/>
              <a:gd name="connsiteY27" fmla="*/ 314621 h 803448"/>
              <a:gd name="connsiteX28" fmla="*/ 352425 w 762299"/>
              <a:gd name="connsiteY28" fmla="*/ 317002 h 803448"/>
              <a:gd name="connsiteX29" fmla="*/ 426244 w 762299"/>
              <a:gd name="connsiteY29" fmla="*/ 314620 h 803448"/>
              <a:gd name="connsiteX30" fmla="*/ 366712 w 762299"/>
              <a:gd name="connsiteY30" fmla="*/ 326527 h 803448"/>
              <a:gd name="connsiteX31" fmla="*/ 371475 w 762299"/>
              <a:gd name="connsiteY31" fmla="*/ 333671 h 803448"/>
              <a:gd name="connsiteX32" fmla="*/ 385762 w 762299"/>
              <a:gd name="connsiteY32" fmla="*/ 343196 h 803448"/>
              <a:gd name="connsiteX33" fmla="*/ 390525 w 762299"/>
              <a:gd name="connsiteY33" fmla="*/ 350339 h 803448"/>
              <a:gd name="connsiteX34" fmla="*/ 450056 w 762299"/>
              <a:gd name="connsiteY34" fmla="*/ 352720 h 803448"/>
              <a:gd name="connsiteX35" fmla="*/ 407194 w 762299"/>
              <a:gd name="connsiteY35" fmla="*/ 367008 h 803448"/>
              <a:gd name="connsiteX36" fmla="*/ 421481 w 762299"/>
              <a:gd name="connsiteY36" fmla="*/ 374152 h 803448"/>
              <a:gd name="connsiteX37" fmla="*/ 442912 w 762299"/>
              <a:gd name="connsiteY37" fmla="*/ 393202 h 803448"/>
              <a:gd name="connsiteX38" fmla="*/ 495300 w 762299"/>
              <a:gd name="connsiteY38" fmla="*/ 390820 h 803448"/>
              <a:gd name="connsiteX39" fmla="*/ 461962 w 762299"/>
              <a:gd name="connsiteY39" fmla="*/ 431302 h 803448"/>
              <a:gd name="connsiteX40" fmla="*/ 514350 w 762299"/>
              <a:gd name="connsiteY40" fmla="*/ 445589 h 803448"/>
              <a:gd name="connsiteX41" fmla="*/ 473869 w 762299"/>
              <a:gd name="connsiteY41" fmla="*/ 488452 h 803448"/>
              <a:gd name="connsiteX42" fmla="*/ 476250 w 762299"/>
              <a:gd name="connsiteY42" fmla="*/ 495596 h 803448"/>
              <a:gd name="connsiteX43" fmla="*/ 552449 w 762299"/>
              <a:gd name="connsiteY43" fmla="*/ 490833 h 803448"/>
              <a:gd name="connsiteX44" fmla="*/ 504825 w 762299"/>
              <a:gd name="connsiteY44" fmla="*/ 517027 h 803448"/>
              <a:gd name="connsiteX45" fmla="*/ 540544 w 762299"/>
              <a:gd name="connsiteY45" fmla="*/ 521789 h 803448"/>
              <a:gd name="connsiteX46" fmla="*/ 573881 w 762299"/>
              <a:gd name="connsiteY46" fmla="*/ 528933 h 803448"/>
              <a:gd name="connsiteX47" fmla="*/ 581025 w 762299"/>
              <a:gd name="connsiteY47" fmla="*/ 533696 h 803448"/>
              <a:gd name="connsiteX48" fmla="*/ 592931 w 762299"/>
              <a:gd name="connsiteY48" fmla="*/ 536077 h 803448"/>
              <a:gd name="connsiteX49" fmla="*/ 600075 w 762299"/>
              <a:gd name="connsiteY49" fmla="*/ 538458 h 803448"/>
              <a:gd name="connsiteX50" fmla="*/ 623887 w 762299"/>
              <a:gd name="connsiteY50" fmla="*/ 543221 h 803448"/>
              <a:gd name="connsiteX51" fmla="*/ 621506 w 762299"/>
              <a:gd name="connsiteY51" fmla="*/ 555127 h 803448"/>
              <a:gd name="connsiteX52" fmla="*/ 638175 w 762299"/>
              <a:gd name="connsiteY52" fmla="*/ 571796 h 803448"/>
              <a:gd name="connsiteX53" fmla="*/ 640556 w 762299"/>
              <a:gd name="connsiteY53" fmla="*/ 578939 h 803448"/>
              <a:gd name="connsiteX54" fmla="*/ 690562 w 762299"/>
              <a:gd name="connsiteY54" fmla="*/ 578939 h 803448"/>
              <a:gd name="connsiteX55" fmla="*/ 733425 w 762299"/>
              <a:gd name="connsiteY55" fmla="*/ 602753 h 803448"/>
              <a:gd name="connsiteX56" fmla="*/ 742949 w 762299"/>
              <a:gd name="connsiteY56" fmla="*/ 683715 h 803448"/>
              <a:gd name="connsiteX57" fmla="*/ 745331 w 762299"/>
              <a:gd name="connsiteY57" fmla="*/ 717051 h 803448"/>
              <a:gd name="connsiteX58" fmla="*/ 752475 w 762299"/>
              <a:gd name="connsiteY58" fmla="*/ 755152 h 803448"/>
              <a:gd name="connsiteX59" fmla="*/ 754857 w 762299"/>
              <a:gd name="connsiteY59" fmla="*/ 795633 h 803448"/>
              <a:gd name="connsiteX60" fmla="*/ 650081 w 762299"/>
              <a:gd name="connsiteY60" fmla="*/ 795633 h 803448"/>
              <a:gd name="connsiteX61" fmla="*/ 581025 w 762299"/>
              <a:gd name="connsiteY61" fmla="*/ 700383 h 803448"/>
              <a:gd name="connsiteX62" fmla="*/ 566737 w 762299"/>
              <a:gd name="connsiteY62" fmla="*/ 695621 h 803448"/>
              <a:gd name="connsiteX63" fmla="*/ 531019 w 762299"/>
              <a:gd name="connsiteY63" fmla="*/ 690858 h 803448"/>
              <a:gd name="connsiteX64" fmla="*/ 521494 w 762299"/>
              <a:gd name="connsiteY64" fmla="*/ 686096 h 803448"/>
              <a:gd name="connsiteX65" fmla="*/ 514350 w 762299"/>
              <a:gd name="connsiteY65" fmla="*/ 683714 h 803448"/>
              <a:gd name="connsiteX66" fmla="*/ 500062 w 762299"/>
              <a:gd name="connsiteY66" fmla="*/ 671808 h 803448"/>
              <a:gd name="connsiteX67" fmla="*/ 476250 w 762299"/>
              <a:gd name="connsiteY67" fmla="*/ 667046 h 803448"/>
              <a:gd name="connsiteX68" fmla="*/ 457200 w 762299"/>
              <a:gd name="connsiteY68" fmla="*/ 657521 h 803448"/>
              <a:gd name="connsiteX69" fmla="*/ 442912 w 762299"/>
              <a:gd name="connsiteY69" fmla="*/ 652758 h 803448"/>
              <a:gd name="connsiteX70" fmla="*/ 428625 w 762299"/>
              <a:gd name="connsiteY70" fmla="*/ 640852 h 803448"/>
              <a:gd name="connsiteX71" fmla="*/ 416719 w 762299"/>
              <a:gd name="connsiteY71" fmla="*/ 638471 h 803448"/>
              <a:gd name="connsiteX72" fmla="*/ 400050 w 762299"/>
              <a:gd name="connsiteY72" fmla="*/ 626564 h 803448"/>
              <a:gd name="connsiteX73" fmla="*/ 366712 w 762299"/>
              <a:gd name="connsiteY73" fmla="*/ 619421 h 803448"/>
              <a:gd name="connsiteX74" fmla="*/ 354806 w 762299"/>
              <a:gd name="connsiteY74" fmla="*/ 614658 h 803448"/>
              <a:gd name="connsiteX75" fmla="*/ 340519 w 762299"/>
              <a:gd name="connsiteY75" fmla="*/ 609896 h 803448"/>
              <a:gd name="connsiteX76" fmla="*/ 330994 w 762299"/>
              <a:gd name="connsiteY76" fmla="*/ 600371 h 803448"/>
              <a:gd name="connsiteX77" fmla="*/ 314325 w 762299"/>
              <a:gd name="connsiteY77" fmla="*/ 581321 h 803448"/>
              <a:gd name="connsiteX78" fmla="*/ 311944 w 762299"/>
              <a:gd name="connsiteY78" fmla="*/ 571796 h 803448"/>
              <a:gd name="connsiteX79" fmla="*/ 307181 w 762299"/>
              <a:gd name="connsiteY79" fmla="*/ 557508 h 803448"/>
              <a:gd name="connsiteX80" fmla="*/ 302419 w 762299"/>
              <a:gd name="connsiteY80" fmla="*/ 538458 h 803448"/>
              <a:gd name="connsiteX81" fmla="*/ 297656 w 762299"/>
              <a:gd name="connsiteY81" fmla="*/ 478927 h 803448"/>
              <a:gd name="connsiteX82" fmla="*/ 295275 w 762299"/>
              <a:gd name="connsiteY82" fmla="*/ 469402 h 803448"/>
              <a:gd name="connsiteX83" fmla="*/ 290512 w 762299"/>
              <a:gd name="connsiteY83" fmla="*/ 450352 h 803448"/>
              <a:gd name="connsiteX84" fmla="*/ 285750 w 762299"/>
              <a:gd name="connsiteY84" fmla="*/ 443208 h 803448"/>
              <a:gd name="connsiteX85" fmla="*/ 283369 w 762299"/>
              <a:gd name="connsiteY85" fmla="*/ 436064 h 803448"/>
              <a:gd name="connsiteX86" fmla="*/ 273844 w 762299"/>
              <a:gd name="connsiteY86" fmla="*/ 419396 h 803448"/>
              <a:gd name="connsiteX87" fmla="*/ 259556 w 762299"/>
              <a:gd name="connsiteY87" fmla="*/ 405108 h 803448"/>
              <a:gd name="connsiteX88" fmla="*/ 245269 w 762299"/>
              <a:gd name="connsiteY88" fmla="*/ 395583 h 803448"/>
              <a:gd name="connsiteX89" fmla="*/ 230981 w 762299"/>
              <a:gd name="connsiteY89" fmla="*/ 386058 h 803448"/>
              <a:gd name="connsiteX90" fmla="*/ 226219 w 762299"/>
              <a:gd name="connsiteY90" fmla="*/ 378914 h 803448"/>
              <a:gd name="connsiteX91" fmla="*/ 223837 w 762299"/>
              <a:gd name="connsiteY91" fmla="*/ 371771 h 803448"/>
              <a:gd name="connsiteX92" fmla="*/ 214312 w 762299"/>
              <a:gd name="connsiteY92" fmla="*/ 357483 h 803448"/>
              <a:gd name="connsiteX93" fmla="*/ 209550 w 762299"/>
              <a:gd name="connsiteY93" fmla="*/ 350339 h 803448"/>
              <a:gd name="connsiteX94" fmla="*/ 204787 w 762299"/>
              <a:gd name="connsiteY94" fmla="*/ 336052 h 803448"/>
              <a:gd name="connsiteX95" fmla="*/ 202406 w 762299"/>
              <a:gd name="connsiteY95" fmla="*/ 328908 h 803448"/>
              <a:gd name="connsiteX96" fmla="*/ 197644 w 762299"/>
              <a:gd name="connsiteY96" fmla="*/ 302714 h 803448"/>
              <a:gd name="connsiteX97" fmla="*/ 192881 w 762299"/>
              <a:gd name="connsiteY97" fmla="*/ 283664 h 803448"/>
              <a:gd name="connsiteX98" fmla="*/ 185737 w 762299"/>
              <a:gd name="connsiteY98" fmla="*/ 276521 h 803448"/>
              <a:gd name="connsiteX99" fmla="*/ 176212 w 762299"/>
              <a:gd name="connsiteY99" fmla="*/ 262233 h 803448"/>
              <a:gd name="connsiteX100" fmla="*/ 171450 w 762299"/>
              <a:gd name="connsiteY100" fmla="*/ 247946 h 803448"/>
              <a:gd name="connsiteX101" fmla="*/ 166687 w 762299"/>
              <a:gd name="connsiteY101" fmla="*/ 228896 h 803448"/>
              <a:gd name="connsiteX102" fmla="*/ 164306 w 762299"/>
              <a:gd name="connsiteY102" fmla="*/ 221752 h 803448"/>
              <a:gd name="connsiteX103" fmla="*/ 157162 w 762299"/>
              <a:gd name="connsiteY103" fmla="*/ 219371 h 803448"/>
              <a:gd name="connsiteX104" fmla="*/ 142875 w 762299"/>
              <a:gd name="connsiteY104" fmla="*/ 212227 h 803448"/>
              <a:gd name="connsiteX105" fmla="*/ 135731 w 762299"/>
              <a:gd name="connsiteY105" fmla="*/ 207464 h 803448"/>
              <a:gd name="connsiteX106" fmla="*/ 126206 w 762299"/>
              <a:gd name="connsiteY106" fmla="*/ 202702 h 803448"/>
              <a:gd name="connsiteX107" fmla="*/ 119062 w 762299"/>
              <a:gd name="connsiteY107" fmla="*/ 197939 h 803448"/>
              <a:gd name="connsiteX108" fmla="*/ 111919 w 762299"/>
              <a:gd name="connsiteY108" fmla="*/ 190796 h 803448"/>
              <a:gd name="connsiteX109" fmla="*/ 102394 w 762299"/>
              <a:gd name="connsiteY109" fmla="*/ 188414 h 803448"/>
              <a:gd name="connsiteX110" fmla="*/ 95250 w 762299"/>
              <a:gd name="connsiteY110" fmla="*/ 183652 h 803448"/>
              <a:gd name="connsiteX111" fmla="*/ 88106 w 762299"/>
              <a:gd name="connsiteY111" fmla="*/ 176508 h 803448"/>
              <a:gd name="connsiteX112" fmla="*/ 80962 w 762299"/>
              <a:gd name="connsiteY112" fmla="*/ 174127 h 803448"/>
              <a:gd name="connsiteX113" fmla="*/ 66675 w 762299"/>
              <a:gd name="connsiteY113" fmla="*/ 164602 h 803448"/>
              <a:gd name="connsiteX114" fmla="*/ 54769 w 762299"/>
              <a:gd name="connsiteY114" fmla="*/ 152696 h 803448"/>
              <a:gd name="connsiteX115" fmla="*/ 40481 w 762299"/>
              <a:gd name="connsiteY115" fmla="*/ 143171 h 803448"/>
              <a:gd name="connsiteX116" fmla="*/ 26194 w 762299"/>
              <a:gd name="connsiteY116" fmla="*/ 133646 h 803448"/>
              <a:gd name="connsiteX117" fmla="*/ 11906 w 762299"/>
              <a:gd name="connsiteY117" fmla="*/ 126502 h 803448"/>
              <a:gd name="connsiteX118" fmla="*/ 0 w 762299"/>
              <a:gd name="connsiteY118" fmla="*/ 102689 h 803448"/>
              <a:gd name="connsiteX119" fmla="*/ 4762 w 762299"/>
              <a:gd name="connsiteY119" fmla="*/ 64589 h 803448"/>
              <a:gd name="connsiteX120" fmla="*/ 9525 w 762299"/>
              <a:gd name="connsiteY120" fmla="*/ 57446 h 803448"/>
              <a:gd name="connsiteX121" fmla="*/ 16669 w 762299"/>
              <a:gd name="connsiteY121" fmla="*/ 43158 h 803448"/>
              <a:gd name="connsiteX122" fmla="*/ 7144 w 762299"/>
              <a:gd name="connsiteY122" fmla="*/ 33633 h 803448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695621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83368 w 762299"/>
              <a:gd name="connsiteY92" fmla="*/ 400345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85737 w 762299"/>
              <a:gd name="connsiteY11" fmla="*/ 76496 h 800491"/>
              <a:gd name="connsiteX12" fmla="*/ 192881 w 762299"/>
              <a:gd name="connsiteY12" fmla="*/ 16964 h 800491"/>
              <a:gd name="connsiteX13" fmla="*/ 233363 w 762299"/>
              <a:gd name="connsiteY13" fmla="*/ 43158 h 800491"/>
              <a:gd name="connsiteX14" fmla="*/ 223837 w 762299"/>
              <a:gd name="connsiteY14" fmla="*/ 95546 h 800491"/>
              <a:gd name="connsiteX15" fmla="*/ 247650 w 762299"/>
              <a:gd name="connsiteY15" fmla="*/ 112214 h 800491"/>
              <a:gd name="connsiteX16" fmla="*/ 292894 w 762299"/>
              <a:gd name="connsiteY16" fmla="*/ 83640 h 800491"/>
              <a:gd name="connsiteX17" fmla="*/ 266700 w 762299"/>
              <a:gd name="connsiteY17" fmla="*/ 128883 h 800491"/>
              <a:gd name="connsiteX18" fmla="*/ 316706 w 762299"/>
              <a:gd name="connsiteY18" fmla="*/ 109834 h 800491"/>
              <a:gd name="connsiteX19" fmla="*/ 290512 w 762299"/>
              <a:gd name="connsiteY19" fmla="*/ 150314 h 800491"/>
              <a:gd name="connsiteX20" fmla="*/ 366712 w 762299"/>
              <a:gd name="connsiteY20" fmla="*/ 152695 h 800491"/>
              <a:gd name="connsiteX21" fmla="*/ 316706 w 762299"/>
              <a:gd name="connsiteY21" fmla="*/ 219371 h 800491"/>
              <a:gd name="connsiteX22" fmla="*/ 366712 w 762299"/>
              <a:gd name="connsiteY22" fmla="*/ 216989 h 800491"/>
              <a:gd name="connsiteX23" fmla="*/ 314325 w 762299"/>
              <a:gd name="connsiteY23" fmla="*/ 290808 h 800491"/>
              <a:gd name="connsiteX24" fmla="*/ 388143 w 762299"/>
              <a:gd name="connsiteY24" fmla="*/ 283664 h 800491"/>
              <a:gd name="connsiteX25" fmla="*/ 333375 w 762299"/>
              <a:gd name="connsiteY25" fmla="*/ 307477 h 800491"/>
              <a:gd name="connsiteX26" fmla="*/ 338137 w 762299"/>
              <a:gd name="connsiteY26" fmla="*/ 314621 h 800491"/>
              <a:gd name="connsiteX27" fmla="*/ 352425 w 762299"/>
              <a:gd name="connsiteY27" fmla="*/ 317002 h 800491"/>
              <a:gd name="connsiteX28" fmla="*/ 426244 w 762299"/>
              <a:gd name="connsiteY28" fmla="*/ 314620 h 800491"/>
              <a:gd name="connsiteX29" fmla="*/ 366712 w 762299"/>
              <a:gd name="connsiteY29" fmla="*/ 326527 h 800491"/>
              <a:gd name="connsiteX30" fmla="*/ 371475 w 762299"/>
              <a:gd name="connsiteY30" fmla="*/ 333671 h 800491"/>
              <a:gd name="connsiteX31" fmla="*/ 385762 w 762299"/>
              <a:gd name="connsiteY31" fmla="*/ 343196 h 800491"/>
              <a:gd name="connsiteX32" fmla="*/ 390525 w 762299"/>
              <a:gd name="connsiteY32" fmla="*/ 350339 h 800491"/>
              <a:gd name="connsiteX33" fmla="*/ 450056 w 762299"/>
              <a:gd name="connsiteY33" fmla="*/ 352720 h 800491"/>
              <a:gd name="connsiteX34" fmla="*/ 407194 w 762299"/>
              <a:gd name="connsiteY34" fmla="*/ 367008 h 800491"/>
              <a:gd name="connsiteX35" fmla="*/ 421481 w 762299"/>
              <a:gd name="connsiteY35" fmla="*/ 374152 h 800491"/>
              <a:gd name="connsiteX36" fmla="*/ 442912 w 762299"/>
              <a:gd name="connsiteY36" fmla="*/ 393202 h 800491"/>
              <a:gd name="connsiteX37" fmla="*/ 495300 w 762299"/>
              <a:gd name="connsiteY37" fmla="*/ 390820 h 800491"/>
              <a:gd name="connsiteX38" fmla="*/ 461962 w 762299"/>
              <a:gd name="connsiteY38" fmla="*/ 431302 h 800491"/>
              <a:gd name="connsiteX39" fmla="*/ 514350 w 762299"/>
              <a:gd name="connsiteY39" fmla="*/ 445589 h 800491"/>
              <a:gd name="connsiteX40" fmla="*/ 473869 w 762299"/>
              <a:gd name="connsiteY40" fmla="*/ 488452 h 800491"/>
              <a:gd name="connsiteX41" fmla="*/ 476250 w 762299"/>
              <a:gd name="connsiteY41" fmla="*/ 495596 h 800491"/>
              <a:gd name="connsiteX42" fmla="*/ 552449 w 762299"/>
              <a:gd name="connsiteY42" fmla="*/ 490833 h 800491"/>
              <a:gd name="connsiteX43" fmla="*/ 504825 w 762299"/>
              <a:gd name="connsiteY43" fmla="*/ 517027 h 800491"/>
              <a:gd name="connsiteX44" fmla="*/ 540544 w 762299"/>
              <a:gd name="connsiteY44" fmla="*/ 521789 h 800491"/>
              <a:gd name="connsiteX45" fmla="*/ 573881 w 762299"/>
              <a:gd name="connsiteY45" fmla="*/ 528933 h 800491"/>
              <a:gd name="connsiteX46" fmla="*/ 581025 w 762299"/>
              <a:gd name="connsiteY46" fmla="*/ 533696 h 800491"/>
              <a:gd name="connsiteX47" fmla="*/ 592931 w 762299"/>
              <a:gd name="connsiteY47" fmla="*/ 536077 h 800491"/>
              <a:gd name="connsiteX48" fmla="*/ 600075 w 762299"/>
              <a:gd name="connsiteY48" fmla="*/ 538458 h 800491"/>
              <a:gd name="connsiteX49" fmla="*/ 623887 w 762299"/>
              <a:gd name="connsiteY49" fmla="*/ 543221 h 800491"/>
              <a:gd name="connsiteX50" fmla="*/ 621506 w 762299"/>
              <a:gd name="connsiteY50" fmla="*/ 555127 h 800491"/>
              <a:gd name="connsiteX51" fmla="*/ 638175 w 762299"/>
              <a:gd name="connsiteY51" fmla="*/ 571796 h 800491"/>
              <a:gd name="connsiteX52" fmla="*/ 640556 w 762299"/>
              <a:gd name="connsiteY52" fmla="*/ 578939 h 800491"/>
              <a:gd name="connsiteX53" fmla="*/ 690562 w 762299"/>
              <a:gd name="connsiteY53" fmla="*/ 578939 h 800491"/>
              <a:gd name="connsiteX54" fmla="*/ 733425 w 762299"/>
              <a:gd name="connsiteY54" fmla="*/ 602753 h 800491"/>
              <a:gd name="connsiteX55" fmla="*/ 742949 w 762299"/>
              <a:gd name="connsiteY55" fmla="*/ 683715 h 800491"/>
              <a:gd name="connsiteX56" fmla="*/ 745331 w 762299"/>
              <a:gd name="connsiteY56" fmla="*/ 717051 h 800491"/>
              <a:gd name="connsiteX57" fmla="*/ 752475 w 762299"/>
              <a:gd name="connsiteY57" fmla="*/ 755152 h 800491"/>
              <a:gd name="connsiteX58" fmla="*/ 754857 w 762299"/>
              <a:gd name="connsiteY58" fmla="*/ 795633 h 800491"/>
              <a:gd name="connsiteX59" fmla="*/ 650081 w 762299"/>
              <a:gd name="connsiteY59" fmla="*/ 795633 h 800491"/>
              <a:gd name="connsiteX60" fmla="*/ 590550 w 762299"/>
              <a:gd name="connsiteY60" fmla="*/ 740864 h 800491"/>
              <a:gd name="connsiteX61" fmla="*/ 566737 w 762299"/>
              <a:gd name="connsiteY61" fmla="*/ 736102 h 800491"/>
              <a:gd name="connsiteX62" fmla="*/ 531019 w 762299"/>
              <a:gd name="connsiteY62" fmla="*/ 690858 h 800491"/>
              <a:gd name="connsiteX63" fmla="*/ 521494 w 762299"/>
              <a:gd name="connsiteY63" fmla="*/ 686096 h 800491"/>
              <a:gd name="connsiteX64" fmla="*/ 514350 w 762299"/>
              <a:gd name="connsiteY64" fmla="*/ 683714 h 800491"/>
              <a:gd name="connsiteX65" fmla="*/ 500062 w 762299"/>
              <a:gd name="connsiteY65" fmla="*/ 671808 h 800491"/>
              <a:gd name="connsiteX66" fmla="*/ 476250 w 762299"/>
              <a:gd name="connsiteY66" fmla="*/ 667046 h 800491"/>
              <a:gd name="connsiteX67" fmla="*/ 457200 w 762299"/>
              <a:gd name="connsiteY67" fmla="*/ 657521 h 800491"/>
              <a:gd name="connsiteX68" fmla="*/ 442912 w 762299"/>
              <a:gd name="connsiteY68" fmla="*/ 652758 h 800491"/>
              <a:gd name="connsiteX69" fmla="*/ 428625 w 762299"/>
              <a:gd name="connsiteY69" fmla="*/ 640852 h 800491"/>
              <a:gd name="connsiteX70" fmla="*/ 416719 w 762299"/>
              <a:gd name="connsiteY70" fmla="*/ 638471 h 800491"/>
              <a:gd name="connsiteX71" fmla="*/ 400050 w 762299"/>
              <a:gd name="connsiteY71" fmla="*/ 626564 h 800491"/>
              <a:gd name="connsiteX72" fmla="*/ 366712 w 762299"/>
              <a:gd name="connsiteY72" fmla="*/ 619421 h 800491"/>
              <a:gd name="connsiteX73" fmla="*/ 354806 w 762299"/>
              <a:gd name="connsiteY73" fmla="*/ 614658 h 800491"/>
              <a:gd name="connsiteX74" fmla="*/ 340519 w 762299"/>
              <a:gd name="connsiteY74" fmla="*/ 609896 h 800491"/>
              <a:gd name="connsiteX75" fmla="*/ 330994 w 762299"/>
              <a:gd name="connsiteY75" fmla="*/ 600371 h 800491"/>
              <a:gd name="connsiteX76" fmla="*/ 314325 w 762299"/>
              <a:gd name="connsiteY76" fmla="*/ 581321 h 800491"/>
              <a:gd name="connsiteX77" fmla="*/ 311944 w 762299"/>
              <a:gd name="connsiteY77" fmla="*/ 571796 h 800491"/>
              <a:gd name="connsiteX78" fmla="*/ 307181 w 762299"/>
              <a:gd name="connsiteY78" fmla="*/ 557508 h 800491"/>
              <a:gd name="connsiteX79" fmla="*/ 302419 w 762299"/>
              <a:gd name="connsiteY79" fmla="*/ 538458 h 800491"/>
              <a:gd name="connsiteX80" fmla="*/ 297656 w 762299"/>
              <a:gd name="connsiteY80" fmla="*/ 478927 h 800491"/>
              <a:gd name="connsiteX81" fmla="*/ 295275 w 762299"/>
              <a:gd name="connsiteY81" fmla="*/ 469402 h 800491"/>
              <a:gd name="connsiteX82" fmla="*/ 290512 w 762299"/>
              <a:gd name="connsiteY82" fmla="*/ 450352 h 800491"/>
              <a:gd name="connsiteX83" fmla="*/ 285750 w 762299"/>
              <a:gd name="connsiteY83" fmla="*/ 443208 h 800491"/>
              <a:gd name="connsiteX84" fmla="*/ 283369 w 762299"/>
              <a:gd name="connsiteY84" fmla="*/ 436064 h 800491"/>
              <a:gd name="connsiteX85" fmla="*/ 273844 w 762299"/>
              <a:gd name="connsiteY85" fmla="*/ 419396 h 800491"/>
              <a:gd name="connsiteX86" fmla="*/ 259556 w 762299"/>
              <a:gd name="connsiteY86" fmla="*/ 405108 h 800491"/>
              <a:gd name="connsiteX87" fmla="*/ 245269 w 762299"/>
              <a:gd name="connsiteY87" fmla="*/ 395583 h 800491"/>
              <a:gd name="connsiteX88" fmla="*/ 230981 w 762299"/>
              <a:gd name="connsiteY88" fmla="*/ 386058 h 800491"/>
              <a:gd name="connsiteX89" fmla="*/ 226219 w 762299"/>
              <a:gd name="connsiteY89" fmla="*/ 378914 h 800491"/>
              <a:gd name="connsiteX90" fmla="*/ 223837 w 762299"/>
              <a:gd name="connsiteY90" fmla="*/ 371771 h 800491"/>
              <a:gd name="connsiteX91" fmla="*/ 283368 w 762299"/>
              <a:gd name="connsiteY91" fmla="*/ 400345 h 800491"/>
              <a:gd name="connsiteX92" fmla="*/ 254794 w 762299"/>
              <a:gd name="connsiteY92" fmla="*/ 374151 h 800491"/>
              <a:gd name="connsiteX93" fmla="*/ 245268 w 762299"/>
              <a:gd name="connsiteY93" fmla="*/ 355102 h 800491"/>
              <a:gd name="connsiteX94" fmla="*/ 228600 w 762299"/>
              <a:gd name="connsiteY94" fmla="*/ 328908 h 800491"/>
              <a:gd name="connsiteX95" fmla="*/ 226219 w 762299"/>
              <a:gd name="connsiteY95" fmla="*/ 302714 h 800491"/>
              <a:gd name="connsiteX96" fmla="*/ 211931 w 762299"/>
              <a:gd name="connsiteY96" fmla="*/ 283664 h 800491"/>
              <a:gd name="connsiteX97" fmla="*/ 202406 w 762299"/>
              <a:gd name="connsiteY97" fmla="*/ 266996 h 800491"/>
              <a:gd name="connsiteX98" fmla="*/ 190499 w 762299"/>
              <a:gd name="connsiteY98" fmla="*/ 247945 h 800491"/>
              <a:gd name="connsiteX99" fmla="*/ 171450 w 762299"/>
              <a:gd name="connsiteY99" fmla="*/ 247946 h 800491"/>
              <a:gd name="connsiteX100" fmla="*/ 166687 w 762299"/>
              <a:gd name="connsiteY100" fmla="*/ 228896 h 800491"/>
              <a:gd name="connsiteX101" fmla="*/ 164306 w 762299"/>
              <a:gd name="connsiteY101" fmla="*/ 221752 h 800491"/>
              <a:gd name="connsiteX102" fmla="*/ 157162 w 762299"/>
              <a:gd name="connsiteY102" fmla="*/ 219371 h 800491"/>
              <a:gd name="connsiteX103" fmla="*/ 142875 w 762299"/>
              <a:gd name="connsiteY103" fmla="*/ 212227 h 800491"/>
              <a:gd name="connsiteX104" fmla="*/ 135731 w 762299"/>
              <a:gd name="connsiteY104" fmla="*/ 207464 h 800491"/>
              <a:gd name="connsiteX105" fmla="*/ 126206 w 762299"/>
              <a:gd name="connsiteY105" fmla="*/ 202702 h 800491"/>
              <a:gd name="connsiteX106" fmla="*/ 119062 w 762299"/>
              <a:gd name="connsiteY106" fmla="*/ 197939 h 800491"/>
              <a:gd name="connsiteX107" fmla="*/ 111919 w 762299"/>
              <a:gd name="connsiteY107" fmla="*/ 190796 h 800491"/>
              <a:gd name="connsiteX108" fmla="*/ 102394 w 762299"/>
              <a:gd name="connsiteY108" fmla="*/ 188414 h 800491"/>
              <a:gd name="connsiteX109" fmla="*/ 95250 w 762299"/>
              <a:gd name="connsiteY109" fmla="*/ 183652 h 800491"/>
              <a:gd name="connsiteX110" fmla="*/ 88106 w 762299"/>
              <a:gd name="connsiteY110" fmla="*/ 176508 h 800491"/>
              <a:gd name="connsiteX111" fmla="*/ 80962 w 762299"/>
              <a:gd name="connsiteY111" fmla="*/ 174127 h 800491"/>
              <a:gd name="connsiteX112" fmla="*/ 66675 w 762299"/>
              <a:gd name="connsiteY112" fmla="*/ 164602 h 800491"/>
              <a:gd name="connsiteX113" fmla="*/ 54769 w 762299"/>
              <a:gd name="connsiteY113" fmla="*/ 152696 h 800491"/>
              <a:gd name="connsiteX114" fmla="*/ 40481 w 762299"/>
              <a:gd name="connsiteY114" fmla="*/ 143171 h 800491"/>
              <a:gd name="connsiteX115" fmla="*/ 26194 w 762299"/>
              <a:gd name="connsiteY115" fmla="*/ 133646 h 800491"/>
              <a:gd name="connsiteX116" fmla="*/ 11906 w 762299"/>
              <a:gd name="connsiteY116" fmla="*/ 126502 h 800491"/>
              <a:gd name="connsiteX117" fmla="*/ 0 w 762299"/>
              <a:gd name="connsiteY117" fmla="*/ 102689 h 800491"/>
              <a:gd name="connsiteX118" fmla="*/ 4762 w 762299"/>
              <a:gd name="connsiteY118" fmla="*/ 64589 h 800491"/>
              <a:gd name="connsiteX119" fmla="*/ 9525 w 762299"/>
              <a:gd name="connsiteY119" fmla="*/ 57446 h 800491"/>
              <a:gd name="connsiteX120" fmla="*/ 16669 w 762299"/>
              <a:gd name="connsiteY120" fmla="*/ 43158 h 800491"/>
              <a:gd name="connsiteX121" fmla="*/ 7144 w 762299"/>
              <a:gd name="connsiteY121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92881 w 762299"/>
              <a:gd name="connsiteY11" fmla="*/ 16964 h 800491"/>
              <a:gd name="connsiteX12" fmla="*/ 233363 w 762299"/>
              <a:gd name="connsiteY12" fmla="*/ 43158 h 800491"/>
              <a:gd name="connsiteX13" fmla="*/ 223837 w 762299"/>
              <a:gd name="connsiteY13" fmla="*/ 95546 h 800491"/>
              <a:gd name="connsiteX14" fmla="*/ 247650 w 762299"/>
              <a:gd name="connsiteY14" fmla="*/ 112214 h 800491"/>
              <a:gd name="connsiteX15" fmla="*/ 292894 w 762299"/>
              <a:gd name="connsiteY15" fmla="*/ 83640 h 800491"/>
              <a:gd name="connsiteX16" fmla="*/ 266700 w 762299"/>
              <a:gd name="connsiteY16" fmla="*/ 128883 h 800491"/>
              <a:gd name="connsiteX17" fmla="*/ 316706 w 762299"/>
              <a:gd name="connsiteY17" fmla="*/ 109834 h 800491"/>
              <a:gd name="connsiteX18" fmla="*/ 290512 w 762299"/>
              <a:gd name="connsiteY18" fmla="*/ 150314 h 800491"/>
              <a:gd name="connsiteX19" fmla="*/ 366712 w 762299"/>
              <a:gd name="connsiteY19" fmla="*/ 152695 h 800491"/>
              <a:gd name="connsiteX20" fmla="*/ 316706 w 762299"/>
              <a:gd name="connsiteY20" fmla="*/ 219371 h 800491"/>
              <a:gd name="connsiteX21" fmla="*/ 366712 w 762299"/>
              <a:gd name="connsiteY21" fmla="*/ 216989 h 800491"/>
              <a:gd name="connsiteX22" fmla="*/ 314325 w 762299"/>
              <a:gd name="connsiteY22" fmla="*/ 290808 h 800491"/>
              <a:gd name="connsiteX23" fmla="*/ 388143 w 762299"/>
              <a:gd name="connsiteY23" fmla="*/ 283664 h 800491"/>
              <a:gd name="connsiteX24" fmla="*/ 333375 w 762299"/>
              <a:gd name="connsiteY24" fmla="*/ 307477 h 800491"/>
              <a:gd name="connsiteX25" fmla="*/ 338137 w 762299"/>
              <a:gd name="connsiteY25" fmla="*/ 314621 h 800491"/>
              <a:gd name="connsiteX26" fmla="*/ 352425 w 762299"/>
              <a:gd name="connsiteY26" fmla="*/ 317002 h 800491"/>
              <a:gd name="connsiteX27" fmla="*/ 426244 w 762299"/>
              <a:gd name="connsiteY27" fmla="*/ 314620 h 800491"/>
              <a:gd name="connsiteX28" fmla="*/ 366712 w 762299"/>
              <a:gd name="connsiteY28" fmla="*/ 326527 h 800491"/>
              <a:gd name="connsiteX29" fmla="*/ 371475 w 762299"/>
              <a:gd name="connsiteY29" fmla="*/ 333671 h 800491"/>
              <a:gd name="connsiteX30" fmla="*/ 385762 w 762299"/>
              <a:gd name="connsiteY30" fmla="*/ 343196 h 800491"/>
              <a:gd name="connsiteX31" fmla="*/ 390525 w 762299"/>
              <a:gd name="connsiteY31" fmla="*/ 350339 h 800491"/>
              <a:gd name="connsiteX32" fmla="*/ 450056 w 762299"/>
              <a:gd name="connsiteY32" fmla="*/ 352720 h 800491"/>
              <a:gd name="connsiteX33" fmla="*/ 407194 w 762299"/>
              <a:gd name="connsiteY33" fmla="*/ 367008 h 800491"/>
              <a:gd name="connsiteX34" fmla="*/ 421481 w 762299"/>
              <a:gd name="connsiteY34" fmla="*/ 374152 h 800491"/>
              <a:gd name="connsiteX35" fmla="*/ 442912 w 762299"/>
              <a:gd name="connsiteY35" fmla="*/ 393202 h 800491"/>
              <a:gd name="connsiteX36" fmla="*/ 495300 w 762299"/>
              <a:gd name="connsiteY36" fmla="*/ 390820 h 800491"/>
              <a:gd name="connsiteX37" fmla="*/ 461962 w 762299"/>
              <a:gd name="connsiteY37" fmla="*/ 431302 h 800491"/>
              <a:gd name="connsiteX38" fmla="*/ 514350 w 762299"/>
              <a:gd name="connsiteY38" fmla="*/ 445589 h 800491"/>
              <a:gd name="connsiteX39" fmla="*/ 473869 w 762299"/>
              <a:gd name="connsiteY39" fmla="*/ 488452 h 800491"/>
              <a:gd name="connsiteX40" fmla="*/ 476250 w 762299"/>
              <a:gd name="connsiteY40" fmla="*/ 495596 h 800491"/>
              <a:gd name="connsiteX41" fmla="*/ 552449 w 762299"/>
              <a:gd name="connsiteY41" fmla="*/ 490833 h 800491"/>
              <a:gd name="connsiteX42" fmla="*/ 504825 w 762299"/>
              <a:gd name="connsiteY42" fmla="*/ 517027 h 800491"/>
              <a:gd name="connsiteX43" fmla="*/ 540544 w 762299"/>
              <a:gd name="connsiteY43" fmla="*/ 521789 h 800491"/>
              <a:gd name="connsiteX44" fmla="*/ 573881 w 762299"/>
              <a:gd name="connsiteY44" fmla="*/ 528933 h 800491"/>
              <a:gd name="connsiteX45" fmla="*/ 581025 w 762299"/>
              <a:gd name="connsiteY45" fmla="*/ 533696 h 800491"/>
              <a:gd name="connsiteX46" fmla="*/ 592931 w 762299"/>
              <a:gd name="connsiteY46" fmla="*/ 536077 h 800491"/>
              <a:gd name="connsiteX47" fmla="*/ 600075 w 762299"/>
              <a:gd name="connsiteY47" fmla="*/ 538458 h 800491"/>
              <a:gd name="connsiteX48" fmla="*/ 623887 w 762299"/>
              <a:gd name="connsiteY48" fmla="*/ 543221 h 800491"/>
              <a:gd name="connsiteX49" fmla="*/ 621506 w 762299"/>
              <a:gd name="connsiteY49" fmla="*/ 555127 h 800491"/>
              <a:gd name="connsiteX50" fmla="*/ 638175 w 762299"/>
              <a:gd name="connsiteY50" fmla="*/ 571796 h 800491"/>
              <a:gd name="connsiteX51" fmla="*/ 640556 w 762299"/>
              <a:gd name="connsiteY51" fmla="*/ 578939 h 800491"/>
              <a:gd name="connsiteX52" fmla="*/ 690562 w 762299"/>
              <a:gd name="connsiteY52" fmla="*/ 578939 h 800491"/>
              <a:gd name="connsiteX53" fmla="*/ 733425 w 762299"/>
              <a:gd name="connsiteY53" fmla="*/ 602753 h 800491"/>
              <a:gd name="connsiteX54" fmla="*/ 742949 w 762299"/>
              <a:gd name="connsiteY54" fmla="*/ 683715 h 800491"/>
              <a:gd name="connsiteX55" fmla="*/ 745331 w 762299"/>
              <a:gd name="connsiteY55" fmla="*/ 717051 h 800491"/>
              <a:gd name="connsiteX56" fmla="*/ 752475 w 762299"/>
              <a:gd name="connsiteY56" fmla="*/ 755152 h 800491"/>
              <a:gd name="connsiteX57" fmla="*/ 754857 w 762299"/>
              <a:gd name="connsiteY57" fmla="*/ 795633 h 800491"/>
              <a:gd name="connsiteX58" fmla="*/ 650081 w 762299"/>
              <a:gd name="connsiteY58" fmla="*/ 795633 h 800491"/>
              <a:gd name="connsiteX59" fmla="*/ 590550 w 762299"/>
              <a:gd name="connsiteY59" fmla="*/ 740864 h 800491"/>
              <a:gd name="connsiteX60" fmla="*/ 566737 w 762299"/>
              <a:gd name="connsiteY60" fmla="*/ 736102 h 800491"/>
              <a:gd name="connsiteX61" fmla="*/ 531019 w 762299"/>
              <a:gd name="connsiteY61" fmla="*/ 690858 h 800491"/>
              <a:gd name="connsiteX62" fmla="*/ 521494 w 762299"/>
              <a:gd name="connsiteY62" fmla="*/ 686096 h 800491"/>
              <a:gd name="connsiteX63" fmla="*/ 514350 w 762299"/>
              <a:gd name="connsiteY63" fmla="*/ 683714 h 800491"/>
              <a:gd name="connsiteX64" fmla="*/ 500062 w 762299"/>
              <a:gd name="connsiteY64" fmla="*/ 671808 h 800491"/>
              <a:gd name="connsiteX65" fmla="*/ 476250 w 762299"/>
              <a:gd name="connsiteY65" fmla="*/ 667046 h 800491"/>
              <a:gd name="connsiteX66" fmla="*/ 457200 w 762299"/>
              <a:gd name="connsiteY66" fmla="*/ 657521 h 800491"/>
              <a:gd name="connsiteX67" fmla="*/ 442912 w 762299"/>
              <a:gd name="connsiteY67" fmla="*/ 652758 h 800491"/>
              <a:gd name="connsiteX68" fmla="*/ 428625 w 762299"/>
              <a:gd name="connsiteY68" fmla="*/ 640852 h 800491"/>
              <a:gd name="connsiteX69" fmla="*/ 416719 w 762299"/>
              <a:gd name="connsiteY69" fmla="*/ 638471 h 800491"/>
              <a:gd name="connsiteX70" fmla="*/ 400050 w 762299"/>
              <a:gd name="connsiteY70" fmla="*/ 626564 h 800491"/>
              <a:gd name="connsiteX71" fmla="*/ 366712 w 762299"/>
              <a:gd name="connsiteY71" fmla="*/ 619421 h 800491"/>
              <a:gd name="connsiteX72" fmla="*/ 354806 w 762299"/>
              <a:gd name="connsiteY72" fmla="*/ 614658 h 800491"/>
              <a:gd name="connsiteX73" fmla="*/ 340519 w 762299"/>
              <a:gd name="connsiteY73" fmla="*/ 609896 h 800491"/>
              <a:gd name="connsiteX74" fmla="*/ 330994 w 762299"/>
              <a:gd name="connsiteY74" fmla="*/ 600371 h 800491"/>
              <a:gd name="connsiteX75" fmla="*/ 314325 w 762299"/>
              <a:gd name="connsiteY75" fmla="*/ 581321 h 800491"/>
              <a:gd name="connsiteX76" fmla="*/ 311944 w 762299"/>
              <a:gd name="connsiteY76" fmla="*/ 571796 h 800491"/>
              <a:gd name="connsiteX77" fmla="*/ 307181 w 762299"/>
              <a:gd name="connsiteY77" fmla="*/ 557508 h 800491"/>
              <a:gd name="connsiteX78" fmla="*/ 302419 w 762299"/>
              <a:gd name="connsiteY78" fmla="*/ 538458 h 800491"/>
              <a:gd name="connsiteX79" fmla="*/ 297656 w 762299"/>
              <a:gd name="connsiteY79" fmla="*/ 478927 h 800491"/>
              <a:gd name="connsiteX80" fmla="*/ 295275 w 762299"/>
              <a:gd name="connsiteY80" fmla="*/ 469402 h 800491"/>
              <a:gd name="connsiteX81" fmla="*/ 290512 w 762299"/>
              <a:gd name="connsiteY81" fmla="*/ 450352 h 800491"/>
              <a:gd name="connsiteX82" fmla="*/ 285750 w 762299"/>
              <a:gd name="connsiteY82" fmla="*/ 443208 h 800491"/>
              <a:gd name="connsiteX83" fmla="*/ 283369 w 762299"/>
              <a:gd name="connsiteY83" fmla="*/ 436064 h 800491"/>
              <a:gd name="connsiteX84" fmla="*/ 273844 w 762299"/>
              <a:gd name="connsiteY84" fmla="*/ 419396 h 800491"/>
              <a:gd name="connsiteX85" fmla="*/ 259556 w 762299"/>
              <a:gd name="connsiteY85" fmla="*/ 405108 h 800491"/>
              <a:gd name="connsiteX86" fmla="*/ 245269 w 762299"/>
              <a:gd name="connsiteY86" fmla="*/ 395583 h 800491"/>
              <a:gd name="connsiteX87" fmla="*/ 230981 w 762299"/>
              <a:gd name="connsiteY87" fmla="*/ 386058 h 800491"/>
              <a:gd name="connsiteX88" fmla="*/ 226219 w 762299"/>
              <a:gd name="connsiteY88" fmla="*/ 378914 h 800491"/>
              <a:gd name="connsiteX89" fmla="*/ 223837 w 762299"/>
              <a:gd name="connsiteY89" fmla="*/ 371771 h 800491"/>
              <a:gd name="connsiteX90" fmla="*/ 283368 w 762299"/>
              <a:gd name="connsiteY90" fmla="*/ 400345 h 800491"/>
              <a:gd name="connsiteX91" fmla="*/ 254794 w 762299"/>
              <a:gd name="connsiteY91" fmla="*/ 374151 h 800491"/>
              <a:gd name="connsiteX92" fmla="*/ 245268 w 762299"/>
              <a:gd name="connsiteY92" fmla="*/ 355102 h 800491"/>
              <a:gd name="connsiteX93" fmla="*/ 228600 w 762299"/>
              <a:gd name="connsiteY93" fmla="*/ 328908 h 800491"/>
              <a:gd name="connsiteX94" fmla="*/ 226219 w 762299"/>
              <a:gd name="connsiteY94" fmla="*/ 302714 h 800491"/>
              <a:gd name="connsiteX95" fmla="*/ 211931 w 762299"/>
              <a:gd name="connsiteY95" fmla="*/ 283664 h 800491"/>
              <a:gd name="connsiteX96" fmla="*/ 202406 w 762299"/>
              <a:gd name="connsiteY96" fmla="*/ 266996 h 800491"/>
              <a:gd name="connsiteX97" fmla="*/ 190499 w 762299"/>
              <a:gd name="connsiteY97" fmla="*/ 247945 h 800491"/>
              <a:gd name="connsiteX98" fmla="*/ 171450 w 762299"/>
              <a:gd name="connsiteY98" fmla="*/ 247946 h 800491"/>
              <a:gd name="connsiteX99" fmla="*/ 166687 w 762299"/>
              <a:gd name="connsiteY99" fmla="*/ 228896 h 800491"/>
              <a:gd name="connsiteX100" fmla="*/ 164306 w 762299"/>
              <a:gd name="connsiteY100" fmla="*/ 221752 h 800491"/>
              <a:gd name="connsiteX101" fmla="*/ 157162 w 762299"/>
              <a:gd name="connsiteY101" fmla="*/ 219371 h 800491"/>
              <a:gd name="connsiteX102" fmla="*/ 142875 w 762299"/>
              <a:gd name="connsiteY102" fmla="*/ 212227 h 800491"/>
              <a:gd name="connsiteX103" fmla="*/ 135731 w 762299"/>
              <a:gd name="connsiteY103" fmla="*/ 207464 h 800491"/>
              <a:gd name="connsiteX104" fmla="*/ 126206 w 762299"/>
              <a:gd name="connsiteY104" fmla="*/ 202702 h 800491"/>
              <a:gd name="connsiteX105" fmla="*/ 119062 w 762299"/>
              <a:gd name="connsiteY105" fmla="*/ 197939 h 800491"/>
              <a:gd name="connsiteX106" fmla="*/ 111919 w 762299"/>
              <a:gd name="connsiteY106" fmla="*/ 190796 h 800491"/>
              <a:gd name="connsiteX107" fmla="*/ 102394 w 762299"/>
              <a:gd name="connsiteY107" fmla="*/ 188414 h 800491"/>
              <a:gd name="connsiteX108" fmla="*/ 95250 w 762299"/>
              <a:gd name="connsiteY108" fmla="*/ 183652 h 800491"/>
              <a:gd name="connsiteX109" fmla="*/ 88106 w 762299"/>
              <a:gd name="connsiteY109" fmla="*/ 176508 h 800491"/>
              <a:gd name="connsiteX110" fmla="*/ 80962 w 762299"/>
              <a:gd name="connsiteY110" fmla="*/ 174127 h 800491"/>
              <a:gd name="connsiteX111" fmla="*/ 66675 w 762299"/>
              <a:gd name="connsiteY111" fmla="*/ 164602 h 800491"/>
              <a:gd name="connsiteX112" fmla="*/ 54769 w 762299"/>
              <a:gd name="connsiteY112" fmla="*/ 152696 h 800491"/>
              <a:gd name="connsiteX113" fmla="*/ 40481 w 762299"/>
              <a:gd name="connsiteY113" fmla="*/ 143171 h 800491"/>
              <a:gd name="connsiteX114" fmla="*/ 26194 w 762299"/>
              <a:gd name="connsiteY114" fmla="*/ 133646 h 800491"/>
              <a:gd name="connsiteX115" fmla="*/ 11906 w 762299"/>
              <a:gd name="connsiteY115" fmla="*/ 126502 h 800491"/>
              <a:gd name="connsiteX116" fmla="*/ 0 w 762299"/>
              <a:gd name="connsiteY116" fmla="*/ 102689 h 800491"/>
              <a:gd name="connsiteX117" fmla="*/ 4762 w 762299"/>
              <a:gd name="connsiteY117" fmla="*/ 64589 h 800491"/>
              <a:gd name="connsiteX118" fmla="*/ 9525 w 762299"/>
              <a:gd name="connsiteY118" fmla="*/ 57446 h 800491"/>
              <a:gd name="connsiteX119" fmla="*/ 16669 w 762299"/>
              <a:gd name="connsiteY119" fmla="*/ 43158 h 800491"/>
              <a:gd name="connsiteX120" fmla="*/ 7144 w 762299"/>
              <a:gd name="connsiteY120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92881 w 762299"/>
              <a:gd name="connsiteY10" fmla="*/ 16964 h 800491"/>
              <a:gd name="connsiteX11" fmla="*/ 233363 w 762299"/>
              <a:gd name="connsiteY11" fmla="*/ 43158 h 800491"/>
              <a:gd name="connsiteX12" fmla="*/ 223837 w 762299"/>
              <a:gd name="connsiteY12" fmla="*/ 95546 h 800491"/>
              <a:gd name="connsiteX13" fmla="*/ 247650 w 762299"/>
              <a:gd name="connsiteY13" fmla="*/ 112214 h 800491"/>
              <a:gd name="connsiteX14" fmla="*/ 292894 w 762299"/>
              <a:gd name="connsiteY14" fmla="*/ 83640 h 800491"/>
              <a:gd name="connsiteX15" fmla="*/ 266700 w 762299"/>
              <a:gd name="connsiteY15" fmla="*/ 128883 h 800491"/>
              <a:gd name="connsiteX16" fmla="*/ 316706 w 762299"/>
              <a:gd name="connsiteY16" fmla="*/ 109834 h 800491"/>
              <a:gd name="connsiteX17" fmla="*/ 290512 w 762299"/>
              <a:gd name="connsiteY17" fmla="*/ 150314 h 800491"/>
              <a:gd name="connsiteX18" fmla="*/ 366712 w 762299"/>
              <a:gd name="connsiteY18" fmla="*/ 152695 h 800491"/>
              <a:gd name="connsiteX19" fmla="*/ 316706 w 762299"/>
              <a:gd name="connsiteY19" fmla="*/ 219371 h 800491"/>
              <a:gd name="connsiteX20" fmla="*/ 366712 w 762299"/>
              <a:gd name="connsiteY20" fmla="*/ 216989 h 800491"/>
              <a:gd name="connsiteX21" fmla="*/ 314325 w 762299"/>
              <a:gd name="connsiteY21" fmla="*/ 290808 h 800491"/>
              <a:gd name="connsiteX22" fmla="*/ 388143 w 762299"/>
              <a:gd name="connsiteY22" fmla="*/ 283664 h 800491"/>
              <a:gd name="connsiteX23" fmla="*/ 333375 w 762299"/>
              <a:gd name="connsiteY23" fmla="*/ 307477 h 800491"/>
              <a:gd name="connsiteX24" fmla="*/ 338137 w 762299"/>
              <a:gd name="connsiteY24" fmla="*/ 314621 h 800491"/>
              <a:gd name="connsiteX25" fmla="*/ 352425 w 762299"/>
              <a:gd name="connsiteY25" fmla="*/ 317002 h 800491"/>
              <a:gd name="connsiteX26" fmla="*/ 426244 w 762299"/>
              <a:gd name="connsiteY26" fmla="*/ 314620 h 800491"/>
              <a:gd name="connsiteX27" fmla="*/ 366712 w 762299"/>
              <a:gd name="connsiteY27" fmla="*/ 326527 h 800491"/>
              <a:gd name="connsiteX28" fmla="*/ 371475 w 762299"/>
              <a:gd name="connsiteY28" fmla="*/ 333671 h 800491"/>
              <a:gd name="connsiteX29" fmla="*/ 385762 w 762299"/>
              <a:gd name="connsiteY29" fmla="*/ 343196 h 800491"/>
              <a:gd name="connsiteX30" fmla="*/ 390525 w 762299"/>
              <a:gd name="connsiteY30" fmla="*/ 350339 h 800491"/>
              <a:gd name="connsiteX31" fmla="*/ 450056 w 762299"/>
              <a:gd name="connsiteY31" fmla="*/ 352720 h 800491"/>
              <a:gd name="connsiteX32" fmla="*/ 407194 w 762299"/>
              <a:gd name="connsiteY32" fmla="*/ 367008 h 800491"/>
              <a:gd name="connsiteX33" fmla="*/ 421481 w 762299"/>
              <a:gd name="connsiteY33" fmla="*/ 374152 h 800491"/>
              <a:gd name="connsiteX34" fmla="*/ 442912 w 762299"/>
              <a:gd name="connsiteY34" fmla="*/ 393202 h 800491"/>
              <a:gd name="connsiteX35" fmla="*/ 495300 w 762299"/>
              <a:gd name="connsiteY35" fmla="*/ 390820 h 800491"/>
              <a:gd name="connsiteX36" fmla="*/ 461962 w 762299"/>
              <a:gd name="connsiteY36" fmla="*/ 431302 h 800491"/>
              <a:gd name="connsiteX37" fmla="*/ 514350 w 762299"/>
              <a:gd name="connsiteY37" fmla="*/ 445589 h 800491"/>
              <a:gd name="connsiteX38" fmla="*/ 473869 w 762299"/>
              <a:gd name="connsiteY38" fmla="*/ 488452 h 800491"/>
              <a:gd name="connsiteX39" fmla="*/ 476250 w 762299"/>
              <a:gd name="connsiteY39" fmla="*/ 495596 h 800491"/>
              <a:gd name="connsiteX40" fmla="*/ 552449 w 762299"/>
              <a:gd name="connsiteY40" fmla="*/ 490833 h 800491"/>
              <a:gd name="connsiteX41" fmla="*/ 504825 w 762299"/>
              <a:gd name="connsiteY41" fmla="*/ 517027 h 800491"/>
              <a:gd name="connsiteX42" fmla="*/ 540544 w 762299"/>
              <a:gd name="connsiteY42" fmla="*/ 521789 h 800491"/>
              <a:gd name="connsiteX43" fmla="*/ 573881 w 762299"/>
              <a:gd name="connsiteY43" fmla="*/ 528933 h 800491"/>
              <a:gd name="connsiteX44" fmla="*/ 581025 w 762299"/>
              <a:gd name="connsiteY44" fmla="*/ 533696 h 800491"/>
              <a:gd name="connsiteX45" fmla="*/ 592931 w 762299"/>
              <a:gd name="connsiteY45" fmla="*/ 536077 h 800491"/>
              <a:gd name="connsiteX46" fmla="*/ 600075 w 762299"/>
              <a:gd name="connsiteY46" fmla="*/ 538458 h 800491"/>
              <a:gd name="connsiteX47" fmla="*/ 623887 w 762299"/>
              <a:gd name="connsiteY47" fmla="*/ 543221 h 800491"/>
              <a:gd name="connsiteX48" fmla="*/ 621506 w 762299"/>
              <a:gd name="connsiteY48" fmla="*/ 555127 h 800491"/>
              <a:gd name="connsiteX49" fmla="*/ 638175 w 762299"/>
              <a:gd name="connsiteY49" fmla="*/ 571796 h 800491"/>
              <a:gd name="connsiteX50" fmla="*/ 640556 w 762299"/>
              <a:gd name="connsiteY50" fmla="*/ 578939 h 800491"/>
              <a:gd name="connsiteX51" fmla="*/ 690562 w 762299"/>
              <a:gd name="connsiteY51" fmla="*/ 578939 h 800491"/>
              <a:gd name="connsiteX52" fmla="*/ 733425 w 762299"/>
              <a:gd name="connsiteY52" fmla="*/ 602753 h 800491"/>
              <a:gd name="connsiteX53" fmla="*/ 742949 w 762299"/>
              <a:gd name="connsiteY53" fmla="*/ 683715 h 800491"/>
              <a:gd name="connsiteX54" fmla="*/ 745331 w 762299"/>
              <a:gd name="connsiteY54" fmla="*/ 717051 h 800491"/>
              <a:gd name="connsiteX55" fmla="*/ 752475 w 762299"/>
              <a:gd name="connsiteY55" fmla="*/ 755152 h 800491"/>
              <a:gd name="connsiteX56" fmla="*/ 754857 w 762299"/>
              <a:gd name="connsiteY56" fmla="*/ 795633 h 800491"/>
              <a:gd name="connsiteX57" fmla="*/ 650081 w 762299"/>
              <a:gd name="connsiteY57" fmla="*/ 795633 h 800491"/>
              <a:gd name="connsiteX58" fmla="*/ 590550 w 762299"/>
              <a:gd name="connsiteY58" fmla="*/ 740864 h 800491"/>
              <a:gd name="connsiteX59" fmla="*/ 566737 w 762299"/>
              <a:gd name="connsiteY59" fmla="*/ 736102 h 800491"/>
              <a:gd name="connsiteX60" fmla="*/ 531019 w 762299"/>
              <a:gd name="connsiteY60" fmla="*/ 690858 h 800491"/>
              <a:gd name="connsiteX61" fmla="*/ 521494 w 762299"/>
              <a:gd name="connsiteY61" fmla="*/ 686096 h 800491"/>
              <a:gd name="connsiteX62" fmla="*/ 514350 w 762299"/>
              <a:gd name="connsiteY62" fmla="*/ 683714 h 800491"/>
              <a:gd name="connsiteX63" fmla="*/ 500062 w 762299"/>
              <a:gd name="connsiteY63" fmla="*/ 671808 h 800491"/>
              <a:gd name="connsiteX64" fmla="*/ 476250 w 762299"/>
              <a:gd name="connsiteY64" fmla="*/ 667046 h 800491"/>
              <a:gd name="connsiteX65" fmla="*/ 457200 w 762299"/>
              <a:gd name="connsiteY65" fmla="*/ 657521 h 800491"/>
              <a:gd name="connsiteX66" fmla="*/ 442912 w 762299"/>
              <a:gd name="connsiteY66" fmla="*/ 652758 h 800491"/>
              <a:gd name="connsiteX67" fmla="*/ 428625 w 762299"/>
              <a:gd name="connsiteY67" fmla="*/ 640852 h 800491"/>
              <a:gd name="connsiteX68" fmla="*/ 416719 w 762299"/>
              <a:gd name="connsiteY68" fmla="*/ 638471 h 800491"/>
              <a:gd name="connsiteX69" fmla="*/ 400050 w 762299"/>
              <a:gd name="connsiteY69" fmla="*/ 626564 h 800491"/>
              <a:gd name="connsiteX70" fmla="*/ 366712 w 762299"/>
              <a:gd name="connsiteY70" fmla="*/ 619421 h 800491"/>
              <a:gd name="connsiteX71" fmla="*/ 354806 w 762299"/>
              <a:gd name="connsiteY71" fmla="*/ 614658 h 800491"/>
              <a:gd name="connsiteX72" fmla="*/ 340519 w 762299"/>
              <a:gd name="connsiteY72" fmla="*/ 609896 h 800491"/>
              <a:gd name="connsiteX73" fmla="*/ 330994 w 762299"/>
              <a:gd name="connsiteY73" fmla="*/ 600371 h 800491"/>
              <a:gd name="connsiteX74" fmla="*/ 314325 w 762299"/>
              <a:gd name="connsiteY74" fmla="*/ 581321 h 800491"/>
              <a:gd name="connsiteX75" fmla="*/ 311944 w 762299"/>
              <a:gd name="connsiteY75" fmla="*/ 571796 h 800491"/>
              <a:gd name="connsiteX76" fmla="*/ 307181 w 762299"/>
              <a:gd name="connsiteY76" fmla="*/ 557508 h 800491"/>
              <a:gd name="connsiteX77" fmla="*/ 302419 w 762299"/>
              <a:gd name="connsiteY77" fmla="*/ 538458 h 800491"/>
              <a:gd name="connsiteX78" fmla="*/ 297656 w 762299"/>
              <a:gd name="connsiteY78" fmla="*/ 478927 h 800491"/>
              <a:gd name="connsiteX79" fmla="*/ 295275 w 762299"/>
              <a:gd name="connsiteY79" fmla="*/ 469402 h 800491"/>
              <a:gd name="connsiteX80" fmla="*/ 290512 w 762299"/>
              <a:gd name="connsiteY80" fmla="*/ 450352 h 800491"/>
              <a:gd name="connsiteX81" fmla="*/ 285750 w 762299"/>
              <a:gd name="connsiteY81" fmla="*/ 443208 h 800491"/>
              <a:gd name="connsiteX82" fmla="*/ 283369 w 762299"/>
              <a:gd name="connsiteY82" fmla="*/ 436064 h 800491"/>
              <a:gd name="connsiteX83" fmla="*/ 273844 w 762299"/>
              <a:gd name="connsiteY83" fmla="*/ 419396 h 800491"/>
              <a:gd name="connsiteX84" fmla="*/ 259556 w 762299"/>
              <a:gd name="connsiteY84" fmla="*/ 405108 h 800491"/>
              <a:gd name="connsiteX85" fmla="*/ 245269 w 762299"/>
              <a:gd name="connsiteY85" fmla="*/ 395583 h 800491"/>
              <a:gd name="connsiteX86" fmla="*/ 230981 w 762299"/>
              <a:gd name="connsiteY86" fmla="*/ 386058 h 800491"/>
              <a:gd name="connsiteX87" fmla="*/ 226219 w 762299"/>
              <a:gd name="connsiteY87" fmla="*/ 378914 h 800491"/>
              <a:gd name="connsiteX88" fmla="*/ 223837 w 762299"/>
              <a:gd name="connsiteY88" fmla="*/ 371771 h 800491"/>
              <a:gd name="connsiteX89" fmla="*/ 283368 w 762299"/>
              <a:gd name="connsiteY89" fmla="*/ 400345 h 800491"/>
              <a:gd name="connsiteX90" fmla="*/ 254794 w 762299"/>
              <a:gd name="connsiteY90" fmla="*/ 374151 h 800491"/>
              <a:gd name="connsiteX91" fmla="*/ 245268 w 762299"/>
              <a:gd name="connsiteY91" fmla="*/ 355102 h 800491"/>
              <a:gd name="connsiteX92" fmla="*/ 228600 w 762299"/>
              <a:gd name="connsiteY92" fmla="*/ 328908 h 800491"/>
              <a:gd name="connsiteX93" fmla="*/ 226219 w 762299"/>
              <a:gd name="connsiteY93" fmla="*/ 302714 h 800491"/>
              <a:gd name="connsiteX94" fmla="*/ 211931 w 762299"/>
              <a:gd name="connsiteY94" fmla="*/ 283664 h 800491"/>
              <a:gd name="connsiteX95" fmla="*/ 202406 w 762299"/>
              <a:gd name="connsiteY95" fmla="*/ 266996 h 800491"/>
              <a:gd name="connsiteX96" fmla="*/ 190499 w 762299"/>
              <a:gd name="connsiteY96" fmla="*/ 247945 h 800491"/>
              <a:gd name="connsiteX97" fmla="*/ 171450 w 762299"/>
              <a:gd name="connsiteY97" fmla="*/ 247946 h 800491"/>
              <a:gd name="connsiteX98" fmla="*/ 166687 w 762299"/>
              <a:gd name="connsiteY98" fmla="*/ 228896 h 800491"/>
              <a:gd name="connsiteX99" fmla="*/ 164306 w 762299"/>
              <a:gd name="connsiteY99" fmla="*/ 221752 h 800491"/>
              <a:gd name="connsiteX100" fmla="*/ 157162 w 762299"/>
              <a:gd name="connsiteY100" fmla="*/ 219371 h 800491"/>
              <a:gd name="connsiteX101" fmla="*/ 142875 w 762299"/>
              <a:gd name="connsiteY101" fmla="*/ 212227 h 800491"/>
              <a:gd name="connsiteX102" fmla="*/ 135731 w 762299"/>
              <a:gd name="connsiteY102" fmla="*/ 207464 h 800491"/>
              <a:gd name="connsiteX103" fmla="*/ 126206 w 762299"/>
              <a:gd name="connsiteY103" fmla="*/ 202702 h 800491"/>
              <a:gd name="connsiteX104" fmla="*/ 119062 w 762299"/>
              <a:gd name="connsiteY104" fmla="*/ 197939 h 800491"/>
              <a:gd name="connsiteX105" fmla="*/ 111919 w 762299"/>
              <a:gd name="connsiteY105" fmla="*/ 190796 h 800491"/>
              <a:gd name="connsiteX106" fmla="*/ 102394 w 762299"/>
              <a:gd name="connsiteY106" fmla="*/ 188414 h 800491"/>
              <a:gd name="connsiteX107" fmla="*/ 95250 w 762299"/>
              <a:gd name="connsiteY107" fmla="*/ 183652 h 800491"/>
              <a:gd name="connsiteX108" fmla="*/ 88106 w 762299"/>
              <a:gd name="connsiteY108" fmla="*/ 176508 h 800491"/>
              <a:gd name="connsiteX109" fmla="*/ 80962 w 762299"/>
              <a:gd name="connsiteY109" fmla="*/ 174127 h 800491"/>
              <a:gd name="connsiteX110" fmla="*/ 66675 w 762299"/>
              <a:gd name="connsiteY110" fmla="*/ 164602 h 800491"/>
              <a:gd name="connsiteX111" fmla="*/ 54769 w 762299"/>
              <a:gd name="connsiteY111" fmla="*/ 152696 h 800491"/>
              <a:gd name="connsiteX112" fmla="*/ 40481 w 762299"/>
              <a:gd name="connsiteY112" fmla="*/ 143171 h 800491"/>
              <a:gd name="connsiteX113" fmla="*/ 26194 w 762299"/>
              <a:gd name="connsiteY113" fmla="*/ 133646 h 800491"/>
              <a:gd name="connsiteX114" fmla="*/ 11906 w 762299"/>
              <a:gd name="connsiteY114" fmla="*/ 126502 h 800491"/>
              <a:gd name="connsiteX115" fmla="*/ 0 w 762299"/>
              <a:gd name="connsiteY115" fmla="*/ 102689 h 800491"/>
              <a:gd name="connsiteX116" fmla="*/ 4762 w 762299"/>
              <a:gd name="connsiteY116" fmla="*/ 64589 h 800491"/>
              <a:gd name="connsiteX117" fmla="*/ 9525 w 762299"/>
              <a:gd name="connsiteY117" fmla="*/ 57446 h 800491"/>
              <a:gd name="connsiteX118" fmla="*/ 16669 w 762299"/>
              <a:gd name="connsiteY118" fmla="*/ 43158 h 800491"/>
              <a:gd name="connsiteX119" fmla="*/ 7144 w 762299"/>
              <a:gd name="connsiteY119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76200 w 762299"/>
              <a:gd name="connsiteY6" fmla="*/ 19345 h 800491"/>
              <a:gd name="connsiteX7" fmla="*/ 107157 w 762299"/>
              <a:gd name="connsiteY7" fmla="*/ 26489 h 800491"/>
              <a:gd name="connsiteX8" fmla="*/ 138112 w 762299"/>
              <a:gd name="connsiteY8" fmla="*/ 28871 h 800491"/>
              <a:gd name="connsiteX9" fmla="*/ 192881 w 762299"/>
              <a:gd name="connsiteY9" fmla="*/ 16964 h 800491"/>
              <a:gd name="connsiteX10" fmla="*/ 233363 w 762299"/>
              <a:gd name="connsiteY10" fmla="*/ 43158 h 800491"/>
              <a:gd name="connsiteX11" fmla="*/ 223837 w 762299"/>
              <a:gd name="connsiteY11" fmla="*/ 95546 h 800491"/>
              <a:gd name="connsiteX12" fmla="*/ 247650 w 762299"/>
              <a:gd name="connsiteY12" fmla="*/ 112214 h 800491"/>
              <a:gd name="connsiteX13" fmla="*/ 292894 w 762299"/>
              <a:gd name="connsiteY13" fmla="*/ 83640 h 800491"/>
              <a:gd name="connsiteX14" fmla="*/ 266700 w 762299"/>
              <a:gd name="connsiteY14" fmla="*/ 128883 h 800491"/>
              <a:gd name="connsiteX15" fmla="*/ 316706 w 762299"/>
              <a:gd name="connsiteY15" fmla="*/ 109834 h 800491"/>
              <a:gd name="connsiteX16" fmla="*/ 290512 w 762299"/>
              <a:gd name="connsiteY16" fmla="*/ 150314 h 800491"/>
              <a:gd name="connsiteX17" fmla="*/ 366712 w 762299"/>
              <a:gd name="connsiteY17" fmla="*/ 152695 h 800491"/>
              <a:gd name="connsiteX18" fmla="*/ 316706 w 762299"/>
              <a:gd name="connsiteY18" fmla="*/ 219371 h 800491"/>
              <a:gd name="connsiteX19" fmla="*/ 366712 w 762299"/>
              <a:gd name="connsiteY19" fmla="*/ 216989 h 800491"/>
              <a:gd name="connsiteX20" fmla="*/ 314325 w 762299"/>
              <a:gd name="connsiteY20" fmla="*/ 290808 h 800491"/>
              <a:gd name="connsiteX21" fmla="*/ 388143 w 762299"/>
              <a:gd name="connsiteY21" fmla="*/ 283664 h 800491"/>
              <a:gd name="connsiteX22" fmla="*/ 333375 w 762299"/>
              <a:gd name="connsiteY22" fmla="*/ 307477 h 800491"/>
              <a:gd name="connsiteX23" fmla="*/ 338137 w 762299"/>
              <a:gd name="connsiteY23" fmla="*/ 314621 h 800491"/>
              <a:gd name="connsiteX24" fmla="*/ 352425 w 762299"/>
              <a:gd name="connsiteY24" fmla="*/ 317002 h 800491"/>
              <a:gd name="connsiteX25" fmla="*/ 426244 w 762299"/>
              <a:gd name="connsiteY25" fmla="*/ 314620 h 800491"/>
              <a:gd name="connsiteX26" fmla="*/ 366712 w 762299"/>
              <a:gd name="connsiteY26" fmla="*/ 326527 h 800491"/>
              <a:gd name="connsiteX27" fmla="*/ 371475 w 762299"/>
              <a:gd name="connsiteY27" fmla="*/ 333671 h 800491"/>
              <a:gd name="connsiteX28" fmla="*/ 385762 w 762299"/>
              <a:gd name="connsiteY28" fmla="*/ 343196 h 800491"/>
              <a:gd name="connsiteX29" fmla="*/ 390525 w 762299"/>
              <a:gd name="connsiteY29" fmla="*/ 350339 h 800491"/>
              <a:gd name="connsiteX30" fmla="*/ 450056 w 762299"/>
              <a:gd name="connsiteY30" fmla="*/ 352720 h 800491"/>
              <a:gd name="connsiteX31" fmla="*/ 407194 w 762299"/>
              <a:gd name="connsiteY31" fmla="*/ 367008 h 800491"/>
              <a:gd name="connsiteX32" fmla="*/ 421481 w 762299"/>
              <a:gd name="connsiteY32" fmla="*/ 374152 h 800491"/>
              <a:gd name="connsiteX33" fmla="*/ 442912 w 762299"/>
              <a:gd name="connsiteY33" fmla="*/ 393202 h 800491"/>
              <a:gd name="connsiteX34" fmla="*/ 495300 w 762299"/>
              <a:gd name="connsiteY34" fmla="*/ 390820 h 800491"/>
              <a:gd name="connsiteX35" fmla="*/ 461962 w 762299"/>
              <a:gd name="connsiteY35" fmla="*/ 431302 h 800491"/>
              <a:gd name="connsiteX36" fmla="*/ 514350 w 762299"/>
              <a:gd name="connsiteY36" fmla="*/ 445589 h 800491"/>
              <a:gd name="connsiteX37" fmla="*/ 473869 w 762299"/>
              <a:gd name="connsiteY37" fmla="*/ 488452 h 800491"/>
              <a:gd name="connsiteX38" fmla="*/ 476250 w 762299"/>
              <a:gd name="connsiteY38" fmla="*/ 495596 h 800491"/>
              <a:gd name="connsiteX39" fmla="*/ 552449 w 762299"/>
              <a:gd name="connsiteY39" fmla="*/ 490833 h 800491"/>
              <a:gd name="connsiteX40" fmla="*/ 504825 w 762299"/>
              <a:gd name="connsiteY40" fmla="*/ 517027 h 800491"/>
              <a:gd name="connsiteX41" fmla="*/ 540544 w 762299"/>
              <a:gd name="connsiteY41" fmla="*/ 521789 h 800491"/>
              <a:gd name="connsiteX42" fmla="*/ 573881 w 762299"/>
              <a:gd name="connsiteY42" fmla="*/ 528933 h 800491"/>
              <a:gd name="connsiteX43" fmla="*/ 581025 w 762299"/>
              <a:gd name="connsiteY43" fmla="*/ 533696 h 800491"/>
              <a:gd name="connsiteX44" fmla="*/ 592931 w 762299"/>
              <a:gd name="connsiteY44" fmla="*/ 536077 h 800491"/>
              <a:gd name="connsiteX45" fmla="*/ 600075 w 762299"/>
              <a:gd name="connsiteY45" fmla="*/ 538458 h 800491"/>
              <a:gd name="connsiteX46" fmla="*/ 623887 w 762299"/>
              <a:gd name="connsiteY46" fmla="*/ 543221 h 800491"/>
              <a:gd name="connsiteX47" fmla="*/ 621506 w 762299"/>
              <a:gd name="connsiteY47" fmla="*/ 555127 h 800491"/>
              <a:gd name="connsiteX48" fmla="*/ 638175 w 762299"/>
              <a:gd name="connsiteY48" fmla="*/ 571796 h 800491"/>
              <a:gd name="connsiteX49" fmla="*/ 640556 w 762299"/>
              <a:gd name="connsiteY49" fmla="*/ 578939 h 800491"/>
              <a:gd name="connsiteX50" fmla="*/ 690562 w 762299"/>
              <a:gd name="connsiteY50" fmla="*/ 578939 h 800491"/>
              <a:gd name="connsiteX51" fmla="*/ 733425 w 762299"/>
              <a:gd name="connsiteY51" fmla="*/ 602753 h 800491"/>
              <a:gd name="connsiteX52" fmla="*/ 742949 w 762299"/>
              <a:gd name="connsiteY52" fmla="*/ 683715 h 800491"/>
              <a:gd name="connsiteX53" fmla="*/ 745331 w 762299"/>
              <a:gd name="connsiteY53" fmla="*/ 717051 h 800491"/>
              <a:gd name="connsiteX54" fmla="*/ 752475 w 762299"/>
              <a:gd name="connsiteY54" fmla="*/ 755152 h 800491"/>
              <a:gd name="connsiteX55" fmla="*/ 754857 w 762299"/>
              <a:gd name="connsiteY55" fmla="*/ 795633 h 800491"/>
              <a:gd name="connsiteX56" fmla="*/ 650081 w 762299"/>
              <a:gd name="connsiteY56" fmla="*/ 795633 h 800491"/>
              <a:gd name="connsiteX57" fmla="*/ 590550 w 762299"/>
              <a:gd name="connsiteY57" fmla="*/ 740864 h 800491"/>
              <a:gd name="connsiteX58" fmla="*/ 566737 w 762299"/>
              <a:gd name="connsiteY58" fmla="*/ 736102 h 800491"/>
              <a:gd name="connsiteX59" fmla="*/ 531019 w 762299"/>
              <a:gd name="connsiteY59" fmla="*/ 690858 h 800491"/>
              <a:gd name="connsiteX60" fmla="*/ 521494 w 762299"/>
              <a:gd name="connsiteY60" fmla="*/ 686096 h 800491"/>
              <a:gd name="connsiteX61" fmla="*/ 514350 w 762299"/>
              <a:gd name="connsiteY61" fmla="*/ 683714 h 800491"/>
              <a:gd name="connsiteX62" fmla="*/ 500062 w 762299"/>
              <a:gd name="connsiteY62" fmla="*/ 671808 h 800491"/>
              <a:gd name="connsiteX63" fmla="*/ 476250 w 762299"/>
              <a:gd name="connsiteY63" fmla="*/ 667046 h 800491"/>
              <a:gd name="connsiteX64" fmla="*/ 457200 w 762299"/>
              <a:gd name="connsiteY64" fmla="*/ 657521 h 800491"/>
              <a:gd name="connsiteX65" fmla="*/ 442912 w 762299"/>
              <a:gd name="connsiteY65" fmla="*/ 652758 h 800491"/>
              <a:gd name="connsiteX66" fmla="*/ 428625 w 762299"/>
              <a:gd name="connsiteY66" fmla="*/ 640852 h 800491"/>
              <a:gd name="connsiteX67" fmla="*/ 416719 w 762299"/>
              <a:gd name="connsiteY67" fmla="*/ 638471 h 800491"/>
              <a:gd name="connsiteX68" fmla="*/ 400050 w 762299"/>
              <a:gd name="connsiteY68" fmla="*/ 626564 h 800491"/>
              <a:gd name="connsiteX69" fmla="*/ 366712 w 762299"/>
              <a:gd name="connsiteY69" fmla="*/ 619421 h 800491"/>
              <a:gd name="connsiteX70" fmla="*/ 354806 w 762299"/>
              <a:gd name="connsiteY70" fmla="*/ 614658 h 800491"/>
              <a:gd name="connsiteX71" fmla="*/ 340519 w 762299"/>
              <a:gd name="connsiteY71" fmla="*/ 609896 h 800491"/>
              <a:gd name="connsiteX72" fmla="*/ 330994 w 762299"/>
              <a:gd name="connsiteY72" fmla="*/ 600371 h 800491"/>
              <a:gd name="connsiteX73" fmla="*/ 314325 w 762299"/>
              <a:gd name="connsiteY73" fmla="*/ 581321 h 800491"/>
              <a:gd name="connsiteX74" fmla="*/ 311944 w 762299"/>
              <a:gd name="connsiteY74" fmla="*/ 571796 h 800491"/>
              <a:gd name="connsiteX75" fmla="*/ 307181 w 762299"/>
              <a:gd name="connsiteY75" fmla="*/ 557508 h 800491"/>
              <a:gd name="connsiteX76" fmla="*/ 302419 w 762299"/>
              <a:gd name="connsiteY76" fmla="*/ 538458 h 800491"/>
              <a:gd name="connsiteX77" fmla="*/ 297656 w 762299"/>
              <a:gd name="connsiteY77" fmla="*/ 478927 h 800491"/>
              <a:gd name="connsiteX78" fmla="*/ 295275 w 762299"/>
              <a:gd name="connsiteY78" fmla="*/ 469402 h 800491"/>
              <a:gd name="connsiteX79" fmla="*/ 290512 w 762299"/>
              <a:gd name="connsiteY79" fmla="*/ 450352 h 800491"/>
              <a:gd name="connsiteX80" fmla="*/ 285750 w 762299"/>
              <a:gd name="connsiteY80" fmla="*/ 443208 h 800491"/>
              <a:gd name="connsiteX81" fmla="*/ 283369 w 762299"/>
              <a:gd name="connsiteY81" fmla="*/ 436064 h 800491"/>
              <a:gd name="connsiteX82" fmla="*/ 273844 w 762299"/>
              <a:gd name="connsiteY82" fmla="*/ 419396 h 800491"/>
              <a:gd name="connsiteX83" fmla="*/ 259556 w 762299"/>
              <a:gd name="connsiteY83" fmla="*/ 405108 h 800491"/>
              <a:gd name="connsiteX84" fmla="*/ 245269 w 762299"/>
              <a:gd name="connsiteY84" fmla="*/ 395583 h 800491"/>
              <a:gd name="connsiteX85" fmla="*/ 230981 w 762299"/>
              <a:gd name="connsiteY85" fmla="*/ 386058 h 800491"/>
              <a:gd name="connsiteX86" fmla="*/ 226219 w 762299"/>
              <a:gd name="connsiteY86" fmla="*/ 378914 h 800491"/>
              <a:gd name="connsiteX87" fmla="*/ 223837 w 762299"/>
              <a:gd name="connsiteY87" fmla="*/ 371771 h 800491"/>
              <a:gd name="connsiteX88" fmla="*/ 283368 w 762299"/>
              <a:gd name="connsiteY88" fmla="*/ 400345 h 800491"/>
              <a:gd name="connsiteX89" fmla="*/ 254794 w 762299"/>
              <a:gd name="connsiteY89" fmla="*/ 374151 h 800491"/>
              <a:gd name="connsiteX90" fmla="*/ 245268 w 762299"/>
              <a:gd name="connsiteY90" fmla="*/ 355102 h 800491"/>
              <a:gd name="connsiteX91" fmla="*/ 228600 w 762299"/>
              <a:gd name="connsiteY91" fmla="*/ 328908 h 800491"/>
              <a:gd name="connsiteX92" fmla="*/ 226219 w 762299"/>
              <a:gd name="connsiteY92" fmla="*/ 302714 h 800491"/>
              <a:gd name="connsiteX93" fmla="*/ 211931 w 762299"/>
              <a:gd name="connsiteY93" fmla="*/ 283664 h 800491"/>
              <a:gd name="connsiteX94" fmla="*/ 202406 w 762299"/>
              <a:gd name="connsiteY94" fmla="*/ 266996 h 800491"/>
              <a:gd name="connsiteX95" fmla="*/ 190499 w 762299"/>
              <a:gd name="connsiteY95" fmla="*/ 247945 h 800491"/>
              <a:gd name="connsiteX96" fmla="*/ 171450 w 762299"/>
              <a:gd name="connsiteY96" fmla="*/ 247946 h 800491"/>
              <a:gd name="connsiteX97" fmla="*/ 166687 w 762299"/>
              <a:gd name="connsiteY97" fmla="*/ 228896 h 800491"/>
              <a:gd name="connsiteX98" fmla="*/ 164306 w 762299"/>
              <a:gd name="connsiteY98" fmla="*/ 221752 h 800491"/>
              <a:gd name="connsiteX99" fmla="*/ 157162 w 762299"/>
              <a:gd name="connsiteY99" fmla="*/ 219371 h 800491"/>
              <a:gd name="connsiteX100" fmla="*/ 142875 w 762299"/>
              <a:gd name="connsiteY100" fmla="*/ 212227 h 800491"/>
              <a:gd name="connsiteX101" fmla="*/ 135731 w 762299"/>
              <a:gd name="connsiteY101" fmla="*/ 207464 h 800491"/>
              <a:gd name="connsiteX102" fmla="*/ 126206 w 762299"/>
              <a:gd name="connsiteY102" fmla="*/ 202702 h 800491"/>
              <a:gd name="connsiteX103" fmla="*/ 119062 w 762299"/>
              <a:gd name="connsiteY103" fmla="*/ 197939 h 800491"/>
              <a:gd name="connsiteX104" fmla="*/ 111919 w 762299"/>
              <a:gd name="connsiteY104" fmla="*/ 190796 h 800491"/>
              <a:gd name="connsiteX105" fmla="*/ 102394 w 762299"/>
              <a:gd name="connsiteY105" fmla="*/ 188414 h 800491"/>
              <a:gd name="connsiteX106" fmla="*/ 95250 w 762299"/>
              <a:gd name="connsiteY106" fmla="*/ 183652 h 800491"/>
              <a:gd name="connsiteX107" fmla="*/ 88106 w 762299"/>
              <a:gd name="connsiteY107" fmla="*/ 176508 h 800491"/>
              <a:gd name="connsiteX108" fmla="*/ 80962 w 762299"/>
              <a:gd name="connsiteY108" fmla="*/ 174127 h 800491"/>
              <a:gd name="connsiteX109" fmla="*/ 66675 w 762299"/>
              <a:gd name="connsiteY109" fmla="*/ 164602 h 800491"/>
              <a:gd name="connsiteX110" fmla="*/ 54769 w 762299"/>
              <a:gd name="connsiteY110" fmla="*/ 152696 h 800491"/>
              <a:gd name="connsiteX111" fmla="*/ 40481 w 762299"/>
              <a:gd name="connsiteY111" fmla="*/ 143171 h 800491"/>
              <a:gd name="connsiteX112" fmla="*/ 26194 w 762299"/>
              <a:gd name="connsiteY112" fmla="*/ 133646 h 800491"/>
              <a:gd name="connsiteX113" fmla="*/ 11906 w 762299"/>
              <a:gd name="connsiteY113" fmla="*/ 126502 h 800491"/>
              <a:gd name="connsiteX114" fmla="*/ 0 w 762299"/>
              <a:gd name="connsiteY114" fmla="*/ 102689 h 800491"/>
              <a:gd name="connsiteX115" fmla="*/ 4762 w 762299"/>
              <a:gd name="connsiteY115" fmla="*/ 64589 h 800491"/>
              <a:gd name="connsiteX116" fmla="*/ 9525 w 762299"/>
              <a:gd name="connsiteY116" fmla="*/ 57446 h 800491"/>
              <a:gd name="connsiteX117" fmla="*/ 16669 w 762299"/>
              <a:gd name="connsiteY117" fmla="*/ 43158 h 800491"/>
              <a:gd name="connsiteX118" fmla="*/ 7144 w 762299"/>
              <a:gd name="connsiteY118" fmla="*/ 33633 h 800491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47650 w 762299"/>
              <a:gd name="connsiteY11" fmla="*/ 112663 h 800940"/>
              <a:gd name="connsiteX12" fmla="*/ 292894 w 762299"/>
              <a:gd name="connsiteY12" fmla="*/ 84089 h 800940"/>
              <a:gd name="connsiteX13" fmla="*/ 266700 w 762299"/>
              <a:gd name="connsiteY13" fmla="*/ 129332 h 800940"/>
              <a:gd name="connsiteX14" fmla="*/ 316706 w 762299"/>
              <a:gd name="connsiteY14" fmla="*/ 110283 h 800940"/>
              <a:gd name="connsiteX15" fmla="*/ 290512 w 762299"/>
              <a:gd name="connsiteY15" fmla="*/ 150763 h 800940"/>
              <a:gd name="connsiteX16" fmla="*/ 366712 w 762299"/>
              <a:gd name="connsiteY16" fmla="*/ 153144 h 800940"/>
              <a:gd name="connsiteX17" fmla="*/ 316706 w 762299"/>
              <a:gd name="connsiteY17" fmla="*/ 219820 h 800940"/>
              <a:gd name="connsiteX18" fmla="*/ 366712 w 762299"/>
              <a:gd name="connsiteY18" fmla="*/ 217438 h 800940"/>
              <a:gd name="connsiteX19" fmla="*/ 314325 w 762299"/>
              <a:gd name="connsiteY19" fmla="*/ 291257 h 800940"/>
              <a:gd name="connsiteX20" fmla="*/ 388143 w 762299"/>
              <a:gd name="connsiteY20" fmla="*/ 284113 h 800940"/>
              <a:gd name="connsiteX21" fmla="*/ 333375 w 762299"/>
              <a:gd name="connsiteY21" fmla="*/ 307926 h 800940"/>
              <a:gd name="connsiteX22" fmla="*/ 338137 w 762299"/>
              <a:gd name="connsiteY22" fmla="*/ 315070 h 800940"/>
              <a:gd name="connsiteX23" fmla="*/ 352425 w 762299"/>
              <a:gd name="connsiteY23" fmla="*/ 317451 h 800940"/>
              <a:gd name="connsiteX24" fmla="*/ 426244 w 762299"/>
              <a:gd name="connsiteY24" fmla="*/ 315069 h 800940"/>
              <a:gd name="connsiteX25" fmla="*/ 366712 w 762299"/>
              <a:gd name="connsiteY25" fmla="*/ 326976 h 800940"/>
              <a:gd name="connsiteX26" fmla="*/ 371475 w 762299"/>
              <a:gd name="connsiteY26" fmla="*/ 334120 h 800940"/>
              <a:gd name="connsiteX27" fmla="*/ 385762 w 762299"/>
              <a:gd name="connsiteY27" fmla="*/ 343645 h 800940"/>
              <a:gd name="connsiteX28" fmla="*/ 390525 w 762299"/>
              <a:gd name="connsiteY28" fmla="*/ 350788 h 800940"/>
              <a:gd name="connsiteX29" fmla="*/ 450056 w 762299"/>
              <a:gd name="connsiteY29" fmla="*/ 353169 h 800940"/>
              <a:gd name="connsiteX30" fmla="*/ 407194 w 762299"/>
              <a:gd name="connsiteY30" fmla="*/ 367457 h 800940"/>
              <a:gd name="connsiteX31" fmla="*/ 421481 w 762299"/>
              <a:gd name="connsiteY31" fmla="*/ 374601 h 800940"/>
              <a:gd name="connsiteX32" fmla="*/ 442912 w 762299"/>
              <a:gd name="connsiteY32" fmla="*/ 393651 h 800940"/>
              <a:gd name="connsiteX33" fmla="*/ 495300 w 762299"/>
              <a:gd name="connsiteY33" fmla="*/ 391269 h 800940"/>
              <a:gd name="connsiteX34" fmla="*/ 461962 w 762299"/>
              <a:gd name="connsiteY34" fmla="*/ 431751 h 800940"/>
              <a:gd name="connsiteX35" fmla="*/ 514350 w 762299"/>
              <a:gd name="connsiteY35" fmla="*/ 446038 h 800940"/>
              <a:gd name="connsiteX36" fmla="*/ 473869 w 762299"/>
              <a:gd name="connsiteY36" fmla="*/ 488901 h 800940"/>
              <a:gd name="connsiteX37" fmla="*/ 476250 w 762299"/>
              <a:gd name="connsiteY37" fmla="*/ 496045 h 800940"/>
              <a:gd name="connsiteX38" fmla="*/ 552449 w 762299"/>
              <a:gd name="connsiteY38" fmla="*/ 491282 h 800940"/>
              <a:gd name="connsiteX39" fmla="*/ 504825 w 762299"/>
              <a:gd name="connsiteY39" fmla="*/ 517476 h 800940"/>
              <a:gd name="connsiteX40" fmla="*/ 540544 w 762299"/>
              <a:gd name="connsiteY40" fmla="*/ 522238 h 800940"/>
              <a:gd name="connsiteX41" fmla="*/ 573881 w 762299"/>
              <a:gd name="connsiteY41" fmla="*/ 529382 h 800940"/>
              <a:gd name="connsiteX42" fmla="*/ 581025 w 762299"/>
              <a:gd name="connsiteY42" fmla="*/ 534145 h 800940"/>
              <a:gd name="connsiteX43" fmla="*/ 592931 w 762299"/>
              <a:gd name="connsiteY43" fmla="*/ 536526 h 800940"/>
              <a:gd name="connsiteX44" fmla="*/ 600075 w 762299"/>
              <a:gd name="connsiteY44" fmla="*/ 538907 h 800940"/>
              <a:gd name="connsiteX45" fmla="*/ 623887 w 762299"/>
              <a:gd name="connsiteY45" fmla="*/ 543670 h 800940"/>
              <a:gd name="connsiteX46" fmla="*/ 621506 w 762299"/>
              <a:gd name="connsiteY46" fmla="*/ 555576 h 800940"/>
              <a:gd name="connsiteX47" fmla="*/ 638175 w 762299"/>
              <a:gd name="connsiteY47" fmla="*/ 572245 h 800940"/>
              <a:gd name="connsiteX48" fmla="*/ 640556 w 762299"/>
              <a:gd name="connsiteY48" fmla="*/ 579388 h 800940"/>
              <a:gd name="connsiteX49" fmla="*/ 690562 w 762299"/>
              <a:gd name="connsiteY49" fmla="*/ 579388 h 800940"/>
              <a:gd name="connsiteX50" fmla="*/ 733425 w 762299"/>
              <a:gd name="connsiteY50" fmla="*/ 603202 h 800940"/>
              <a:gd name="connsiteX51" fmla="*/ 742949 w 762299"/>
              <a:gd name="connsiteY51" fmla="*/ 684164 h 800940"/>
              <a:gd name="connsiteX52" fmla="*/ 745331 w 762299"/>
              <a:gd name="connsiteY52" fmla="*/ 717500 h 800940"/>
              <a:gd name="connsiteX53" fmla="*/ 752475 w 762299"/>
              <a:gd name="connsiteY53" fmla="*/ 755601 h 800940"/>
              <a:gd name="connsiteX54" fmla="*/ 754857 w 762299"/>
              <a:gd name="connsiteY54" fmla="*/ 796082 h 800940"/>
              <a:gd name="connsiteX55" fmla="*/ 650081 w 762299"/>
              <a:gd name="connsiteY55" fmla="*/ 796082 h 800940"/>
              <a:gd name="connsiteX56" fmla="*/ 590550 w 762299"/>
              <a:gd name="connsiteY56" fmla="*/ 741313 h 800940"/>
              <a:gd name="connsiteX57" fmla="*/ 566737 w 762299"/>
              <a:gd name="connsiteY57" fmla="*/ 736551 h 800940"/>
              <a:gd name="connsiteX58" fmla="*/ 531019 w 762299"/>
              <a:gd name="connsiteY58" fmla="*/ 691307 h 800940"/>
              <a:gd name="connsiteX59" fmla="*/ 521494 w 762299"/>
              <a:gd name="connsiteY59" fmla="*/ 686545 h 800940"/>
              <a:gd name="connsiteX60" fmla="*/ 514350 w 762299"/>
              <a:gd name="connsiteY60" fmla="*/ 684163 h 800940"/>
              <a:gd name="connsiteX61" fmla="*/ 500062 w 762299"/>
              <a:gd name="connsiteY61" fmla="*/ 672257 h 800940"/>
              <a:gd name="connsiteX62" fmla="*/ 476250 w 762299"/>
              <a:gd name="connsiteY62" fmla="*/ 667495 h 800940"/>
              <a:gd name="connsiteX63" fmla="*/ 457200 w 762299"/>
              <a:gd name="connsiteY63" fmla="*/ 657970 h 800940"/>
              <a:gd name="connsiteX64" fmla="*/ 442912 w 762299"/>
              <a:gd name="connsiteY64" fmla="*/ 653207 h 800940"/>
              <a:gd name="connsiteX65" fmla="*/ 428625 w 762299"/>
              <a:gd name="connsiteY65" fmla="*/ 641301 h 800940"/>
              <a:gd name="connsiteX66" fmla="*/ 416719 w 762299"/>
              <a:gd name="connsiteY66" fmla="*/ 638920 h 800940"/>
              <a:gd name="connsiteX67" fmla="*/ 400050 w 762299"/>
              <a:gd name="connsiteY67" fmla="*/ 627013 h 800940"/>
              <a:gd name="connsiteX68" fmla="*/ 366712 w 762299"/>
              <a:gd name="connsiteY68" fmla="*/ 619870 h 800940"/>
              <a:gd name="connsiteX69" fmla="*/ 354806 w 762299"/>
              <a:gd name="connsiteY69" fmla="*/ 615107 h 800940"/>
              <a:gd name="connsiteX70" fmla="*/ 340519 w 762299"/>
              <a:gd name="connsiteY70" fmla="*/ 610345 h 800940"/>
              <a:gd name="connsiteX71" fmla="*/ 330994 w 762299"/>
              <a:gd name="connsiteY71" fmla="*/ 600820 h 800940"/>
              <a:gd name="connsiteX72" fmla="*/ 314325 w 762299"/>
              <a:gd name="connsiteY72" fmla="*/ 581770 h 800940"/>
              <a:gd name="connsiteX73" fmla="*/ 311944 w 762299"/>
              <a:gd name="connsiteY73" fmla="*/ 572245 h 800940"/>
              <a:gd name="connsiteX74" fmla="*/ 307181 w 762299"/>
              <a:gd name="connsiteY74" fmla="*/ 557957 h 800940"/>
              <a:gd name="connsiteX75" fmla="*/ 302419 w 762299"/>
              <a:gd name="connsiteY75" fmla="*/ 538907 h 800940"/>
              <a:gd name="connsiteX76" fmla="*/ 297656 w 762299"/>
              <a:gd name="connsiteY76" fmla="*/ 479376 h 800940"/>
              <a:gd name="connsiteX77" fmla="*/ 295275 w 762299"/>
              <a:gd name="connsiteY77" fmla="*/ 469851 h 800940"/>
              <a:gd name="connsiteX78" fmla="*/ 290512 w 762299"/>
              <a:gd name="connsiteY78" fmla="*/ 450801 h 800940"/>
              <a:gd name="connsiteX79" fmla="*/ 285750 w 762299"/>
              <a:gd name="connsiteY79" fmla="*/ 443657 h 800940"/>
              <a:gd name="connsiteX80" fmla="*/ 283369 w 762299"/>
              <a:gd name="connsiteY80" fmla="*/ 436513 h 800940"/>
              <a:gd name="connsiteX81" fmla="*/ 273844 w 762299"/>
              <a:gd name="connsiteY81" fmla="*/ 419845 h 800940"/>
              <a:gd name="connsiteX82" fmla="*/ 259556 w 762299"/>
              <a:gd name="connsiteY82" fmla="*/ 405557 h 800940"/>
              <a:gd name="connsiteX83" fmla="*/ 245269 w 762299"/>
              <a:gd name="connsiteY83" fmla="*/ 396032 h 800940"/>
              <a:gd name="connsiteX84" fmla="*/ 230981 w 762299"/>
              <a:gd name="connsiteY84" fmla="*/ 386507 h 800940"/>
              <a:gd name="connsiteX85" fmla="*/ 226219 w 762299"/>
              <a:gd name="connsiteY85" fmla="*/ 379363 h 800940"/>
              <a:gd name="connsiteX86" fmla="*/ 223837 w 762299"/>
              <a:gd name="connsiteY86" fmla="*/ 372220 h 800940"/>
              <a:gd name="connsiteX87" fmla="*/ 283368 w 762299"/>
              <a:gd name="connsiteY87" fmla="*/ 400794 h 800940"/>
              <a:gd name="connsiteX88" fmla="*/ 254794 w 762299"/>
              <a:gd name="connsiteY88" fmla="*/ 374600 h 800940"/>
              <a:gd name="connsiteX89" fmla="*/ 245268 w 762299"/>
              <a:gd name="connsiteY89" fmla="*/ 355551 h 800940"/>
              <a:gd name="connsiteX90" fmla="*/ 228600 w 762299"/>
              <a:gd name="connsiteY90" fmla="*/ 329357 h 800940"/>
              <a:gd name="connsiteX91" fmla="*/ 226219 w 762299"/>
              <a:gd name="connsiteY91" fmla="*/ 303163 h 800940"/>
              <a:gd name="connsiteX92" fmla="*/ 211931 w 762299"/>
              <a:gd name="connsiteY92" fmla="*/ 284113 h 800940"/>
              <a:gd name="connsiteX93" fmla="*/ 202406 w 762299"/>
              <a:gd name="connsiteY93" fmla="*/ 267445 h 800940"/>
              <a:gd name="connsiteX94" fmla="*/ 190499 w 762299"/>
              <a:gd name="connsiteY94" fmla="*/ 248394 h 800940"/>
              <a:gd name="connsiteX95" fmla="*/ 171450 w 762299"/>
              <a:gd name="connsiteY95" fmla="*/ 248395 h 800940"/>
              <a:gd name="connsiteX96" fmla="*/ 166687 w 762299"/>
              <a:gd name="connsiteY96" fmla="*/ 229345 h 800940"/>
              <a:gd name="connsiteX97" fmla="*/ 164306 w 762299"/>
              <a:gd name="connsiteY97" fmla="*/ 222201 h 800940"/>
              <a:gd name="connsiteX98" fmla="*/ 157162 w 762299"/>
              <a:gd name="connsiteY98" fmla="*/ 219820 h 800940"/>
              <a:gd name="connsiteX99" fmla="*/ 142875 w 762299"/>
              <a:gd name="connsiteY99" fmla="*/ 212676 h 800940"/>
              <a:gd name="connsiteX100" fmla="*/ 135731 w 762299"/>
              <a:gd name="connsiteY100" fmla="*/ 207913 h 800940"/>
              <a:gd name="connsiteX101" fmla="*/ 126206 w 762299"/>
              <a:gd name="connsiteY101" fmla="*/ 203151 h 800940"/>
              <a:gd name="connsiteX102" fmla="*/ 119062 w 762299"/>
              <a:gd name="connsiteY102" fmla="*/ 198388 h 800940"/>
              <a:gd name="connsiteX103" fmla="*/ 111919 w 762299"/>
              <a:gd name="connsiteY103" fmla="*/ 191245 h 800940"/>
              <a:gd name="connsiteX104" fmla="*/ 102394 w 762299"/>
              <a:gd name="connsiteY104" fmla="*/ 188863 h 800940"/>
              <a:gd name="connsiteX105" fmla="*/ 95250 w 762299"/>
              <a:gd name="connsiteY105" fmla="*/ 184101 h 800940"/>
              <a:gd name="connsiteX106" fmla="*/ 88106 w 762299"/>
              <a:gd name="connsiteY106" fmla="*/ 176957 h 800940"/>
              <a:gd name="connsiteX107" fmla="*/ 80962 w 762299"/>
              <a:gd name="connsiteY107" fmla="*/ 174576 h 800940"/>
              <a:gd name="connsiteX108" fmla="*/ 66675 w 762299"/>
              <a:gd name="connsiteY108" fmla="*/ 165051 h 800940"/>
              <a:gd name="connsiteX109" fmla="*/ 54769 w 762299"/>
              <a:gd name="connsiteY109" fmla="*/ 153145 h 800940"/>
              <a:gd name="connsiteX110" fmla="*/ 40481 w 762299"/>
              <a:gd name="connsiteY110" fmla="*/ 143620 h 800940"/>
              <a:gd name="connsiteX111" fmla="*/ 26194 w 762299"/>
              <a:gd name="connsiteY111" fmla="*/ 134095 h 800940"/>
              <a:gd name="connsiteX112" fmla="*/ 11906 w 762299"/>
              <a:gd name="connsiteY112" fmla="*/ 126951 h 800940"/>
              <a:gd name="connsiteX113" fmla="*/ 0 w 762299"/>
              <a:gd name="connsiteY113" fmla="*/ 103138 h 800940"/>
              <a:gd name="connsiteX114" fmla="*/ 4762 w 762299"/>
              <a:gd name="connsiteY114" fmla="*/ 65038 h 800940"/>
              <a:gd name="connsiteX115" fmla="*/ 9525 w 762299"/>
              <a:gd name="connsiteY115" fmla="*/ 57895 h 800940"/>
              <a:gd name="connsiteX116" fmla="*/ 16669 w 762299"/>
              <a:gd name="connsiteY116" fmla="*/ 43607 h 800940"/>
              <a:gd name="connsiteX117" fmla="*/ 7144 w 762299"/>
              <a:gd name="connsiteY11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92894 w 762299"/>
              <a:gd name="connsiteY11" fmla="*/ 84089 h 800940"/>
              <a:gd name="connsiteX12" fmla="*/ 266700 w 762299"/>
              <a:gd name="connsiteY12" fmla="*/ 129332 h 800940"/>
              <a:gd name="connsiteX13" fmla="*/ 316706 w 762299"/>
              <a:gd name="connsiteY13" fmla="*/ 110283 h 800940"/>
              <a:gd name="connsiteX14" fmla="*/ 290512 w 762299"/>
              <a:gd name="connsiteY14" fmla="*/ 150763 h 800940"/>
              <a:gd name="connsiteX15" fmla="*/ 366712 w 762299"/>
              <a:gd name="connsiteY15" fmla="*/ 153144 h 800940"/>
              <a:gd name="connsiteX16" fmla="*/ 316706 w 762299"/>
              <a:gd name="connsiteY16" fmla="*/ 219820 h 800940"/>
              <a:gd name="connsiteX17" fmla="*/ 366712 w 762299"/>
              <a:gd name="connsiteY17" fmla="*/ 217438 h 800940"/>
              <a:gd name="connsiteX18" fmla="*/ 314325 w 762299"/>
              <a:gd name="connsiteY18" fmla="*/ 291257 h 800940"/>
              <a:gd name="connsiteX19" fmla="*/ 388143 w 762299"/>
              <a:gd name="connsiteY19" fmla="*/ 284113 h 800940"/>
              <a:gd name="connsiteX20" fmla="*/ 333375 w 762299"/>
              <a:gd name="connsiteY20" fmla="*/ 307926 h 800940"/>
              <a:gd name="connsiteX21" fmla="*/ 338137 w 762299"/>
              <a:gd name="connsiteY21" fmla="*/ 315070 h 800940"/>
              <a:gd name="connsiteX22" fmla="*/ 352425 w 762299"/>
              <a:gd name="connsiteY22" fmla="*/ 317451 h 800940"/>
              <a:gd name="connsiteX23" fmla="*/ 426244 w 762299"/>
              <a:gd name="connsiteY23" fmla="*/ 315069 h 800940"/>
              <a:gd name="connsiteX24" fmla="*/ 366712 w 762299"/>
              <a:gd name="connsiteY24" fmla="*/ 326976 h 800940"/>
              <a:gd name="connsiteX25" fmla="*/ 371475 w 762299"/>
              <a:gd name="connsiteY25" fmla="*/ 334120 h 800940"/>
              <a:gd name="connsiteX26" fmla="*/ 385762 w 762299"/>
              <a:gd name="connsiteY26" fmla="*/ 343645 h 800940"/>
              <a:gd name="connsiteX27" fmla="*/ 390525 w 762299"/>
              <a:gd name="connsiteY27" fmla="*/ 350788 h 800940"/>
              <a:gd name="connsiteX28" fmla="*/ 450056 w 762299"/>
              <a:gd name="connsiteY28" fmla="*/ 353169 h 800940"/>
              <a:gd name="connsiteX29" fmla="*/ 407194 w 762299"/>
              <a:gd name="connsiteY29" fmla="*/ 367457 h 800940"/>
              <a:gd name="connsiteX30" fmla="*/ 421481 w 762299"/>
              <a:gd name="connsiteY30" fmla="*/ 374601 h 800940"/>
              <a:gd name="connsiteX31" fmla="*/ 442912 w 762299"/>
              <a:gd name="connsiteY31" fmla="*/ 393651 h 800940"/>
              <a:gd name="connsiteX32" fmla="*/ 495300 w 762299"/>
              <a:gd name="connsiteY32" fmla="*/ 391269 h 800940"/>
              <a:gd name="connsiteX33" fmla="*/ 461962 w 762299"/>
              <a:gd name="connsiteY33" fmla="*/ 431751 h 800940"/>
              <a:gd name="connsiteX34" fmla="*/ 514350 w 762299"/>
              <a:gd name="connsiteY34" fmla="*/ 446038 h 800940"/>
              <a:gd name="connsiteX35" fmla="*/ 473869 w 762299"/>
              <a:gd name="connsiteY35" fmla="*/ 488901 h 800940"/>
              <a:gd name="connsiteX36" fmla="*/ 476250 w 762299"/>
              <a:gd name="connsiteY36" fmla="*/ 496045 h 800940"/>
              <a:gd name="connsiteX37" fmla="*/ 552449 w 762299"/>
              <a:gd name="connsiteY37" fmla="*/ 491282 h 800940"/>
              <a:gd name="connsiteX38" fmla="*/ 504825 w 762299"/>
              <a:gd name="connsiteY38" fmla="*/ 517476 h 800940"/>
              <a:gd name="connsiteX39" fmla="*/ 540544 w 762299"/>
              <a:gd name="connsiteY39" fmla="*/ 522238 h 800940"/>
              <a:gd name="connsiteX40" fmla="*/ 573881 w 762299"/>
              <a:gd name="connsiteY40" fmla="*/ 529382 h 800940"/>
              <a:gd name="connsiteX41" fmla="*/ 581025 w 762299"/>
              <a:gd name="connsiteY41" fmla="*/ 534145 h 800940"/>
              <a:gd name="connsiteX42" fmla="*/ 592931 w 762299"/>
              <a:gd name="connsiteY42" fmla="*/ 536526 h 800940"/>
              <a:gd name="connsiteX43" fmla="*/ 600075 w 762299"/>
              <a:gd name="connsiteY43" fmla="*/ 538907 h 800940"/>
              <a:gd name="connsiteX44" fmla="*/ 623887 w 762299"/>
              <a:gd name="connsiteY44" fmla="*/ 543670 h 800940"/>
              <a:gd name="connsiteX45" fmla="*/ 621506 w 762299"/>
              <a:gd name="connsiteY45" fmla="*/ 555576 h 800940"/>
              <a:gd name="connsiteX46" fmla="*/ 638175 w 762299"/>
              <a:gd name="connsiteY46" fmla="*/ 572245 h 800940"/>
              <a:gd name="connsiteX47" fmla="*/ 640556 w 762299"/>
              <a:gd name="connsiteY47" fmla="*/ 579388 h 800940"/>
              <a:gd name="connsiteX48" fmla="*/ 690562 w 762299"/>
              <a:gd name="connsiteY48" fmla="*/ 579388 h 800940"/>
              <a:gd name="connsiteX49" fmla="*/ 733425 w 762299"/>
              <a:gd name="connsiteY49" fmla="*/ 603202 h 800940"/>
              <a:gd name="connsiteX50" fmla="*/ 742949 w 762299"/>
              <a:gd name="connsiteY50" fmla="*/ 684164 h 800940"/>
              <a:gd name="connsiteX51" fmla="*/ 745331 w 762299"/>
              <a:gd name="connsiteY51" fmla="*/ 717500 h 800940"/>
              <a:gd name="connsiteX52" fmla="*/ 752475 w 762299"/>
              <a:gd name="connsiteY52" fmla="*/ 755601 h 800940"/>
              <a:gd name="connsiteX53" fmla="*/ 754857 w 762299"/>
              <a:gd name="connsiteY53" fmla="*/ 796082 h 800940"/>
              <a:gd name="connsiteX54" fmla="*/ 650081 w 762299"/>
              <a:gd name="connsiteY54" fmla="*/ 796082 h 800940"/>
              <a:gd name="connsiteX55" fmla="*/ 590550 w 762299"/>
              <a:gd name="connsiteY55" fmla="*/ 741313 h 800940"/>
              <a:gd name="connsiteX56" fmla="*/ 566737 w 762299"/>
              <a:gd name="connsiteY56" fmla="*/ 736551 h 800940"/>
              <a:gd name="connsiteX57" fmla="*/ 531019 w 762299"/>
              <a:gd name="connsiteY57" fmla="*/ 691307 h 800940"/>
              <a:gd name="connsiteX58" fmla="*/ 521494 w 762299"/>
              <a:gd name="connsiteY58" fmla="*/ 686545 h 800940"/>
              <a:gd name="connsiteX59" fmla="*/ 514350 w 762299"/>
              <a:gd name="connsiteY59" fmla="*/ 684163 h 800940"/>
              <a:gd name="connsiteX60" fmla="*/ 500062 w 762299"/>
              <a:gd name="connsiteY60" fmla="*/ 672257 h 800940"/>
              <a:gd name="connsiteX61" fmla="*/ 476250 w 762299"/>
              <a:gd name="connsiteY61" fmla="*/ 667495 h 800940"/>
              <a:gd name="connsiteX62" fmla="*/ 457200 w 762299"/>
              <a:gd name="connsiteY62" fmla="*/ 657970 h 800940"/>
              <a:gd name="connsiteX63" fmla="*/ 442912 w 762299"/>
              <a:gd name="connsiteY63" fmla="*/ 653207 h 800940"/>
              <a:gd name="connsiteX64" fmla="*/ 428625 w 762299"/>
              <a:gd name="connsiteY64" fmla="*/ 641301 h 800940"/>
              <a:gd name="connsiteX65" fmla="*/ 416719 w 762299"/>
              <a:gd name="connsiteY65" fmla="*/ 638920 h 800940"/>
              <a:gd name="connsiteX66" fmla="*/ 400050 w 762299"/>
              <a:gd name="connsiteY66" fmla="*/ 627013 h 800940"/>
              <a:gd name="connsiteX67" fmla="*/ 366712 w 762299"/>
              <a:gd name="connsiteY67" fmla="*/ 619870 h 800940"/>
              <a:gd name="connsiteX68" fmla="*/ 354806 w 762299"/>
              <a:gd name="connsiteY68" fmla="*/ 615107 h 800940"/>
              <a:gd name="connsiteX69" fmla="*/ 340519 w 762299"/>
              <a:gd name="connsiteY69" fmla="*/ 610345 h 800940"/>
              <a:gd name="connsiteX70" fmla="*/ 330994 w 762299"/>
              <a:gd name="connsiteY70" fmla="*/ 600820 h 800940"/>
              <a:gd name="connsiteX71" fmla="*/ 314325 w 762299"/>
              <a:gd name="connsiteY71" fmla="*/ 581770 h 800940"/>
              <a:gd name="connsiteX72" fmla="*/ 311944 w 762299"/>
              <a:gd name="connsiteY72" fmla="*/ 572245 h 800940"/>
              <a:gd name="connsiteX73" fmla="*/ 307181 w 762299"/>
              <a:gd name="connsiteY73" fmla="*/ 557957 h 800940"/>
              <a:gd name="connsiteX74" fmla="*/ 302419 w 762299"/>
              <a:gd name="connsiteY74" fmla="*/ 538907 h 800940"/>
              <a:gd name="connsiteX75" fmla="*/ 297656 w 762299"/>
              <a:gd name="connsiteY75" fmla="*/ 479376 h 800940"/>
              <a:gd name="connsiteX76" fmla="*/ 295275 w 762299"/>
              <a:gd name="connsiteY76" fmla="*/ 469851 h 800940"/>
              <a:gd name="connsiteX77" fmla="*/ 290512 w 762299"/>
              <a:gd name="connsiteY77" fmla="*/ 450801 h 800940"/>
              <a:gd name="connsiteX78" fmla="*/ 285750 w 762299"/>
              <a:gd name="connsiteY78" fmla="*/ 443657 h 800940"/>
              <a:gd name="connsiteX79" fmla="*/ 283369 w 762299"/>
              <a:gd name="connsiteY79" fmla="*/ 436513 h 800940"/>
              <a:gd name="connsiteX80" fmla="*/ 273844 w 762299"/>
              <a:gd name="connsiteY80" fmla="*/ 419845 h 800940"/>
              <a:gd name="connsiteX81" fmla="*/ 259556 w 762299"/>
              <a:gd name="connsiteY81" fmla="*/ 405557 h 800940"/>
              <a:gd name="connsiteX82" fmla="*/ 245269 w 762299"/>
              <a:gd name="connsiteY82" fmla="*/ 396032 h 800940"/>
              <a:gd name="connsiteX83" fmla="*/ 230981 w 762299"/>
              <a:gd name="connsiteY83" fmla="*/ 386507 h 800940"/>
              <a:gd name="connsiteX84" fmla="*/ 226219 w 762299"/>
              <a:gd name="connsiteY84" fmla="*/ 379363 h 800940"/>
              <a:gd name="connsiteX85" fmla="*/ 223837 w 762299"/>
              <a:gd name="connsiteY85" fmla="*/ 372220 h 800940"/>
              <a:gd name="connsiteX86" fmla="*/ 283368 w 762299"/>
              <a:gd name="connsiteY86" fmla="*/ 400794 h 800940"/>
              <a:gd name="connsiteX87" fmla="*/ 254794 w 762299"/>
              <a:gd name="connsiteY87" fmla="*/ 374600 h 800940"/>
              <a:gd name="connsiteX88" fmla="*/ 245268 w 762299"/>
              <a:gd name="connsiteY88" fmla="*/ 355551 h 800940"/>
              <a:gd name="connsiteX89" fmla="*/ 228600 w 762299"/>
              <a:gd name="connsiteY89" fmla="*/ 329357 h 800940"/>
              <a:gd name="connsiteX90" fmla="*/ 226219 w 762299"/>
              <a:gd name="connsiteY90" fmla="*/ 303163 h 800940"/>
              <a:gd name="connsiteX91" fmla="*/ 211931 w 762299"/>
              <a:gd name="connsiteY91" fmla="*/ 284113 h 800940"/>
              <a:gd name="connsiteX92" fmla="*/ 202406 w 762299"/>
              <a:gd name="connsiteY92" fmla="*/ 267445 h 800940"/>
              <a:gd name="connsiteX93" fmla="*/ 190499 w 762299"/>
              <a:gd name="connsiteY93" fmla="*/ 248394 h 800940"/>
              <a:gd name="connsiteX94" fmla="*/ 171450 w 762299"/>
              <a:gd name="connsiteY94" fmla="*/ 248395 h 800940"/>
              <a:gd name="connsiteX95" fmla="*/ 166687 w 762299"/>
              <a:gd name="connsiteY95" fmla="*/ 229345 h 800940"/>
              <a:gd name="connsiteX96" fmla="*/ 164306 w 762299"/>
              <a:gd name="connsiteY96" fmla="*/ 222201 h 800940"/>
              <a:gd name="connsiteX97" fmla="*/ 157162 w 762299"/>
              <a:gd name="connsiteY97" fmla="*/ 219820 h 800940"/>
              <a:gd name="connsiteX98" fmla="*/ 142875 w 762299"/>
              <a:gd name="connsiteY98" fmla="*/ 212676 h 800940"/>
              <a:gd name="connsiteX99" fmla="*/ 135731 w 762299"/>
              <a:gd name="connsiteY99" fmla="*/ 207913 h 800940"/>
              <a:gd name="connsiteX100" fmla="*/ 126206 w 762299"/>
              <a:gd name="connsiteY100" fmla="*/ 203151 h 800940"/>
              <a:gd name="connsiteX101" fmla="*/ 119062 w 762299"/>
              <a:gd name="connsiteY101" fmla="*/ 198388 h 800940"/>
              <a:gd name="connsiteX102" fmla="*/ 111919 w 762299"/>
              <a:gd name="connsiteY102" fmla="*/ 191245 h 800940"/>
              <a:gd name="connsiteX103" fmla="*/ 102394 w 762299"/>
              <a:gd name="connsiteY103" fmla="*/ 188863 h 800940"/>
              <a:gd name="connsiteX104" fmla="*/ 95250 w 762299"/>
              <a:gd name="connsiteY104" fmla="*/ 184101 h 800940"/>
              <a:gd name="connsiteX105" fmla="*/ 88106 w 762299"/>
              <a:gd name="connsiteY105" fmla="*/ 176957 h 800940"/>
              <a:gd name="connsiteX106" fmla="*/ 80962 w 762299"/>
              <a:gd name="connsiteY106" fmla="*/ 174576 h 800940"/>
              <a:gd name="connsiteX107" fmla="*/ 66675 w 762299"/>
              <a:gd name="connsiteY107" fmla="*/ 165051 h 800940"/>
              <a:gd name="connsiteX108" fmla="*/ 54769 w 762299"/>
              <a:gd name="connsiteY108" fmla="*/ 153145 h 800940"/>
              <a:gd name="connsiteX109" fmla="*/ 40481 w 762299"/>
              <a:gd name="connsiteY109" fmla="*/ 143620 h 800940"/>
              <a:gd name="connsiteX110" fmla="*/ 26194 w 762299"/>
              <a:gd name="connsiteY110" fmla="*/ 134095 h 800940"/>
              <a:gd name="connsiteX111" fmla="*/ 11906 w 762299"/>
              <a:gd name="connsiteY111" fmla="*/ 126951 h 800940"/>
              <a:gd name="connsiteX112" fmla="*/ 0 w 762299"/>
              <a:gd name="connsiteY112" fmla="*/ 103138 h 800940"/>
              <a:gd name="connsiteX113" fmla="*/ 4762 w 762299"/>
              <a:gd name="connsiteY113" fmla="*/ 65038 h 800940"/>
              <a:gd name="connsiteX114" fmla="*/ 9525 w 762299"/>
              <a:gd name="connsiteY114" fmla="*/ 57895 h 800940"/>
              <a:gd name="connsiteX115" fmla="*/ 16669 w 762299"/>
              <a:gd name="connsiteY115" fmla="*/ 43607 h 800940"/>
              <a:gd name="connsiteX116" fmla="*/ 7144 w 762299"/>
              <a:gd name="connsiteY11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266700 w 762299"/>
              <a:gd name="connsiteY11" fmla="*/ 129332 h 800940"/>
              <a:gd name="connsiteX12" fmla="*/ 316706 w 762299"/>
              <a:gd name="connsiteY12" fmla="*/ 110283 h 800940"/>
              <a:gd name="connsiteX13" fmla="*/ 290512 w 762299"/>
              <a:gd name="connsiteY13" fmla="*/ 150763 h 800940"/>
              <a:gd name="connsiteX14" fmla="*/ 366712 w 762299"/>
              <a:gd name="connsiteY14" fmla="*/ 153144 h 800940"/>
              <a:gd name="connsiteX15" fmla="*/ 316706 w 762299"/>
              <a:gd name="connsiteY15" fmla="*/ 219820 h 800940"/>
              <a:gd name="connsiteX16" fmla="*/ 366712 w 762299"/>
              <a:gd name="connsiteY16" fmla="*/ 217438 h 800940"/>
              <a:gd name="connsiteX17" fmla="*/ 314325 w 762299"/>
              <a:gd name="connsiteY17" fmla="*/ 291257 h 800940"/>
              <a:gd name="connsiteX18" fmla="*/ 388143 w 762299"/>
              <a:gd name="connsiteY18" fmla="*/ 284113 h 800940"/>
              <a:gd name="connsiteX19" fmla="*/ 333375 w 762299"/>
              <a:gd name="connsiteY19" fmla="*/ 307926 h 800940"/>
              <a:gd name="connsiteX20" fmla="*/ 338137 w 762299"/>
              <a:gd name="connsiteY20" fmla="*/ 315070 h 800940"/>
              <a:gd name="connsiteX21" fmla="*/ 352425 w 762299"/>
              <a:gd name="connsiteY21" fmla="*/ 317451 h 800940"/>
              <a:gd name="connsiteX22" fmla="*/ 426244 w 762299"/>
              <a:gd name="connsiteY22" fmla="*/ 315069 h 800940"/>
              <a:gd name="connsiteX23" fmla="*/ 366712 w 762299"/>
              <a:gd name="connsiteY23" fmla="*/ 326976 h 800940"/>
              <a:gd name="connsiteX24" fmla="*/ 371475 w 762299"/>
              <a:gd name="connsiteY24" fmla="*/ 334120 h 800940"/>
              <a:gd name="connsiteX25" fmla="*/ 385762 w 762299"/>
              <a:gd name="connsiteY25" fmla="*/ 343645 h 800940"/>
              <a:gd name="connsiteX26" fmla="*/ 390525 w 762299"/>
              <a:gd name="connsiteY26" fmla="*/ 350788 h 800940"/>
              <a:gd name="connsiteX27" fmla="*/ 450056 w 762299"/>
              <a:gd name="connsiteY27" fmla="*/ 353169 h 800940"/>
              <a:gd name="connsiteX28" fmla="*/ 407194 w 762299"/>
              <a:gd name="connsiteY28" fmla="*/ 367457 h 800940"/>
              <a:gd name="connsiteX29" fmla="*/ 421481 w 762299"/>
              <a:gd name="connsiteY29" fmla="*/ 374601 h 800940"/>
              <a:gd name="connsiteX30" fmla="*/ 442912 w 762299"/>
              <a:gd name="connsiteY30" fmla="*/ 393651 h 800940"/>
              <a:gd name="connsiteX31" fmla="*/ 495300 w 762299"/>
              <a:gd name="connsiteY31" fmla="*/ 391269 h 800940"/>
              <a:gd name="connsiteX32" fmla="*/ 461962 w 762299"/>
              <a:gd name="connsiteY32" fmla="*/ 431751 h 800940"/>
              <a:gd name="connsiteX33" fmla="*/ 514350 w 762299"/>
              <a:gd name="connsiteY33" fmla="*/ 446038 h 800940"/>
              <a:gd name="connsiteX34" fmla="*/ 473869 w 762299"/>
              <a:gd name="connsiteY34" fmla="*/ 488901 h 800940"/>
              <a:gd name="connsiteX35" fmla="*/ 476250 w 762299"/>
              <a:gd name="connsiteY35" fmla="*/ 496045 h 800940"/>
              <a:gd name="connsiteX36" fmla="*/ 552449 w 762299"/>
              <a:gd name="connsiteY36" fmla="*/ 491282 h 800940"/>
              <a:gd name="connsiteX37" fmla="*/ 504825 w 762299"/>
              <a:gd name="connsiteY37" fmla="*/ 517476 h 800940"/>
              <a:gd name="connsiteX38" fmla="*/ 540544 w 762299"/>
              <a:gd name="connsiteY38" fmla="*/ 522238 h 800940"/>
              <a:gd name="connsiteX39" fmla="*/ 573881 w 762299"/>
              <a:gd name="connsiteY39" fmla="*/ 529382 h 800940"/>
              <a:gd name="connsiteX40" fmla="*/ 581025 w 762299"/>
              <a:gd name="connsiteY40" fmla="*/ 534145 h 800940"/>
              <a:gd name="connsiteX41" fmla="*/ 592931 w 762299"/>
              <a:gd name="connsiteY41" fmla="*/ 536526 h 800940"/>
              <a:gd name="connsiteX42" fmla="*/ 600075 w 762299"/>
              <a:gd name="connsiteY42" fmla="*/ 538907 h 800940"/>
              <a:gd name="connsiteX43" fmla="*/ 623887 w 762299"/>
              <a:gd name="connsiteY43" fmla="*/ 543670 h 800940"/>
              <a:gd name="connsiteX44" fmla="*/ 621506 w 762299"/>
              <a:gd name="connsiteY44" fmla="*/ 555576 h 800940"/>
              <a:gd name="connsiteX45" fmla="*/ 638175 w 762299"/>
              <a:gd name="connsiteY45" fmla="*/ 572245 h 800940"/>
              <a:gd name="connsiteX46" fmla="*/ 640556 w 762299"/>
              <a:gd name="connsiteY46" fmla="*/ 579388 h 800940"/>
              <a:gd name="connsiteX47" fmla="*/ 690562 w 762299"/>
              <a:gd name="connsiteY47" fmla="*/ 579388 h 800940"/>
              <a:gd name="connsiteX48" fmla="*/ 733425 w 762299"/>
              <a:gd name="connsiteY48" fmla="*/ 603202 h 800940"/>
              <a:gd name="connsiteX49" fmla="*/ 742949 w 762299"/>
              <a:gd name="connsiteY49" fmla="*/ 684164 h 800940"/>
              <a:gd name="connsiteX50" fmla="*/ 745331 w 762299"/>
              <a:gd name="connsiteY50" fmla="*/ 717500 h 800940"/>
              <a:gd name="connsiteX51" fmla="*/ 752475 w 762299"/>
              <a:gd name="connsiteY51" fmla="*/ 755601 h 800940"/>
              <a:gd name="connsiteX52" fmla="*/ 754857 w 762299"/>
              <a:gd name="connsiteY52" fmla="*/ 796082 h 800940"/>
              <a:gd name="connsiteX53" fmla="*/ 650081 w 762299"/>
              <a:gd name="connsiteY53" fmla="*/ 796082 h 800940"/>
              <a:gd name="connsiteX54" fmla="*/ 590550 w 762299"/>
              <a:gd name="connsiteY54" fmla="*/ 741313 h 800940"/>
              <a:gd name="connsiteX55" fmla="*/ 566737 w 762299"/>
              <a:gd name="connsiteY55" fmla="*/ 736551 h 800940"/>
              <a:gd name="connsiteX56" fmla="*/ 531019 w 762299"/>
              <a:gd name="connsiteY56" fmla="*/ 691307 h 800940"/>
              <a:gd name="connsiteX57" fmla="*/ 521494 w 762299"/>
              <a:gd name="connsiteY57" fmla="*/ 686545 h 800940"/>
              <a:gd name="connsiteX58" fmla="*/ 514350 w 762299"/>
              <a:gd name="connsiteY58" fmla="*/ 684163 h 800940"/>
              <a:gd name="connsiteX59" fmla="*/ 500062 w 762299"/>
              <a:gd name="connsiteY59" fmla="*/ 672257 h 800940"/>
              <a:gd name="connsiteX60" fmla="*/ 476250 w 762299"/>
              <a:gd name="connsiteY60" fmla="*/ 667495 h 800940"/>
              <a:gd name="connsiteX61" fmla="*/ 457200 w 762299"/>
              <a:gd name="connsiteY61" fmla="*/ 657970 h 800940"/>
              <a:gd name="connsiteX62" fmla="*/ 442912 w 762299"/>
              <a:gd name="connsiteY62" fmla="*/ 653207 h 800940"/>
              <a:gd name="connsiteX63" fmla="*/ 428625 w 762299"/>
              <a:gd name="connsiteY63" fmla="*/ 641301 h 800940"/>
              <a:gd name="connsiteX64" fmla="*/ 416719 w 762299"/>
              <a:gd name="connsiteY64" fmla="*/ 638920 h 800940"/>
              <a:gd name="connsiteX65" fmla="*/ 400050 w 762299"/>
              <a:gd name="connsiteY65" fmla="*/ 627013 h 800940"/>
              <a:gd name="connsiteX66" fmla="*/ 366712 w 762299"/>
              <a:gd name="connsiteY66" fmla="*/ 619870 h 800940"/>
              <a:gd name="connsiteX67" fmla="*/ 354806 w 762299"/>
              <a:gd name="connsiteY67" fmla="*/ 615107 h 800940"/>
              <a:gd name="connsiteX68" fmla="*/ 340519 w 762299"/>
              <a:gd name="connsiteY68" fmla="*/ 610345 h 800940"/>
              <a:gd name="connsiteX69" fmla="*/ 330994 w 762299"/>
              <a:gd name="connsiteY69" fmla="*/ 600820 h 800940"/>
              <a:gd name="connsiteX70" fmla="*/ 314325 w 762299"/>
              <a:gd name="connsiteY70" fmla="*/ 581770 h 800940"/>
              <a:gd name="connsiteX71" fmla="*/ 311944 w 762299"/>
              <a:gd name="connsiteY71" fmla="*/ 572245 h 800940"/>
              <a:gd name="connsiteX72" fmla="*/ 307181 w 762299"/>
              <a:gd name="connsiteY72" fmla="*/ 557957 h 800940"/>
              <a:gd name="connsiteX73" fmla="*/ 302419 w 762299"/>
              <a:gd name="connsiteY73" fmla="*/ 538907 h 800940"/>
              <a:gd name="connsiteX74" fmla="*/ 297656 w 762299"/>
              <a:gd name="connsiteY74" fmla="*/ 479376 h 800940"/>
              <a:gd name="connsiteX75" fmla="*/ 295275 w 762299"/>
              <a:gd name="connsiteY75" fmla="*/ 469851 h 800940"/>
              <a:gd name="connsiteX76" fmla="*/ 290512 w 762299"/>
              <a:gd name="connsiteY76" fmla="*/ 450801 h 800940"/>
              <a:gd name="connsiteX77" fmla="*/ 285750 w 762299"/>
              <a:gd name="connsiteY77" fmla="*/ 443657 h 800940"/>
              <a:gd name="connsiteX78" fmla="*/ 283369 w 762299"/>
              <a:gd name="connsiteY78" fmla="*/ 436513 h 800940"/>
              <a:gd name="connsiteX79" fmla="*/ 273844 w 762299"/>
              <a:gd name="connsiteY79" fmla="*/ 419845 h 800940"/>
              <a:gd name="connsiteX80" fmla="*/ 259556 w 762299"/>
              <a:gd name="connsiteY80" fmla="*/ 405557 h 800940"/>
              <a:gd name="connsiteX81" fmla="*/ 245269 w 762299"/>
              <a:gd name="connsiteY81" fmla="*/ 396032 h 800940"/>
              <a:gd name="connsiteX82" fmla="*/ 230981 w 762299"/>
              <a:gd name="connsiteY82" fmla="*/ 386507 h 800940"/>
              <a:gd name="connsiteX83" fmla="*/ 226219 w 762299"/>
              <a:gd name="connsiteY83" fmla="*/ 379363 h 800940"/>
              <a:gd name="connsiteX84" fmla="*/ 223837 w 762299"/>
              <a:gd name="connsiteY84" fmla="*/ 372220 h 800940"/>
              <a:gd name="connsiteX85" fmla="*/ 283368 w 762299"/>
              <a:gd name="connsiteY85" fmla="*/ 400794 h 800940"/>
              <a:gd name="connsiteX86" fmla="*/ 254794 w 762299"/>
              <a:gd name="connsiteY86" fmla="*/ 374600 h 800940"/>
              <a:gd name="connsiteX87" fmla="*/ 245268 w 762299"/>
              <a:gd name="connsiteY87" fmla="*/ 355551 h 800940"/>
              <a:gd name="connsiteX88" fmla="*/ 228600 w 762299"/>
              <a:gd name="connsiteY88" fmla="*/ 329357 h 800940"/>
              <a:gd name="connsiteX89" fmla="*/ 226219 w 762299"/>
              <a:gd name="connsiteY89" fmla="*/ 303163 h 800940"/>
              <a:gd name="connsiteX90" fmla="*/ 211931 w 762299"/>
              <a:gd name="connsiteY90" fmla="*/ 284113 h 800940"/>
              <a:gd name="connsiteX91" fmla="*/ 202406 w 762299"/>
              <a:gd name="connsiteY91" fmla="*/ 267445 h 800940"/>
              <a:gd name="connsiteX92" fmla="*/ 190499 w 762299"/>
              <a:gd name="connsiteY92" fmla="*/ 248394 h 800940"/>
              <a:gd name="connsiteX93" fmla="*/ 171450 w 762299"/>
              <a:gd name="connsiteY93" fmla="*/ 248395 h 800940"/>
              <a:gd name="connsiteX94" fmla="*/ 166687 w 762299"/>
              <a:gd name="connsiteY94" fmla="*/ 229345 h 800940"/>
              <a:gd name="connsiteX95" fmla="*/ 164306 w 762299"/>
              <a:gd name="connsiteY95" fmla="*/ 222201 h 800940"/>
              <a:gd name="connsiteX96" fmla="*/ 157162 w 762299"/>
              <a:gd name="connsiteY96" fmla="*/ 219820 h 800940"/>
              <a:gd name="connsiteX97" fmla="*/ 142875 w 762299"/>
              <a:gd name="connsiteY97" fmla="*/ 212676 h 800940"/>
              <a:gd name="connsiteX98" fmla="*/ 135731 w 762299"/>
              <a:gd name="connsiteY98" fmla="*/ 207913 h 800940"/>
              <a:gd name="connsiteX99" fmla="*/ 126206 w 762299"/>
              <a:gd name="connsiteY99" fmla="*/ 203151 h 800940"/>
              <a:gd name="connsiteX100" fmla="*/ 119062 w 762299"/>
              <a:gd name="connsiteY100" fmla="*/ 198388 h 800940"/>
              <a:gd name="connsiteX101" fmla="*/ 111919 w 762299"/>
              <a:gd name="connsiteY101" fmla="*/ 191245 h 800940"/>
              <a:gd name="connsiteX102" fmla="*/ 102394 w 762299"/>
              <a:gd name="connsiteY102" fmla="*/ 188863 h 800940"/>
              <a:gd name="connsiteX103" fmla="*/ 95250 w 762299"/>
              <a:gd name="connsiteY103" fmla="*/ 184101 h 800940"/>
              <a:gd name="connsiteX104" fmla="*/ 88106 w 762299"/>
              <a:gd name="connsiteY104" fmla="*/ 176957 h 800940"/>
              <a:gd name="connsiteX105" fmla="*/ 80962 w 762299"/>
              <a:gd name="connsiteY105" fmla="*/ 174576 h 800940"/>
              <a:gd name="connsiteX106" fmla="*/ 66675 w 762299"/>
              <a:gd name="connsiteY106" fmla="*/ 165051 h 800940"/>
              <a:gd name="connsiteX107" fmla="*/ 54769 w 762299"/>
              <a:gd name="connsiteY107" fmla="*/ 153145 h 800940"/>
              <a:gd name="connsiteX108" fmla="*/ 40481 w 762299"/>
              <a:gd name="connsiteY108" fmla="*/ 143620 h 800940"/>
              <a:gd name="connsiteX109" fmla="*/ 26194 w 762299"/>
              <a:gd name="connsiteY109" fmla="*/ 134095 h 800940"/>
              <a:gd name="connsiteX110" fmla="*/ 11906 w 762299"/>
              <a:gd name="connsiteY110" fmla="*/ 126951 h 800940"/>
              <a:gd name="connsiteX111" fmla="*/ 0 w 762299"/>
              <a:gd name="connsiteY111" fmla="*/ 103138 h 800940"/>
              <a:gd name="connsiteX112" fmla="*/ 4762 w 762299"/>
              <a:gd name="connsiteY112" fmla="*/ 65038 h 800940"/>
              <a:gd name="connsiteX113" fmla="*/ 9525 w 762299"/>
              <a:gd name="connsiteY113" fmla="*/ 57895 h 800940"/>
              <a:gd name="connsiteX114" fmla="*/ 16669 w 762299"/>
              <a:gd name="connsiteY114" fmla="*/ 43607 h 800940"/>
              <a:gd name="connsiteX115" fmla="*/ 7144 w 762299"/>
              <a:gd name="connsiteY11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290512 w 762299"/>
              <a:gd name="connsiteY12" fmla="*/ 150763 h 800940"/>
              <a:gd name="connsiteX13" fmla="*/ 366712 w 762299"/>
              <a:gd name="connsiteY13" fmla="*/ 153144 h 800940"/>
              <a:gd name="connsiteX14" fmla="*/ 316706 w 762299"/>
              <a:gd name="connsiteY14" fmla="*/ 219820 h 800940"/>
              <a:gd name="connsiteX15" fmla="*/ 366712 w 762299"/>
              <a:gd name="connsiteY15" fmla="*/ 217438 h 800940"/>
              <a:gd name="connsiteX16" fmla="*/ 314325 w 762299"/>
              <a:gd name="connsiteY16" fmla="*/ 291257 h 800940"/>
              <a:gd name="connsiteX17" fmla="*/ 388143 w 762299"/>
              <a:gd name="connsiteY17" fmla="*/ 284113 h 800940"/>
              <a:gd name="connsiteX18" fmla="*/ 333375 w 762299"/>
              <a:gd name="connsiteY18" fmla="*/ 307926 h 800940"/>
              <a:gd name="connsiteX19" fmla="*/ 338137 w 762299"/>
              <a:gd name="connsiteY19" fmla="*/ 315070 h 800940"/>
              <a:gd name="connsiteX20" fmla="*/ 352425 w 762299"/>
              <a:gd name="connsiteY20" fmla="*/ 317451 h 800940"/>
              <a:gd name="connsiteX21" fmla="*/ 426244 w 762299"/>
              <a:gd name="connsiteY21" fmla="*/ 315069 h 800940"/>
              <a:gd name="connsiteX22" fmla="*/ 366712 w 762299"/>
              <a:gd name="connsiteY22" fmla="*/ 326976 h 800940"/>
              <a:gd name="connsiteX23" fmla="*/ 371475 w 762299"/>
              <a:gd name="connsiteY23" fmla="*/ 334120 h 800940"/>
              <a:gd name="connsiteX24" fmla="*/ 385762 w 762299"/>
              <a:gd name="connsiteY24" fmla="*/ 343645 h 800940"/>
              <a:gd name="connsiteX25" fmla="*/ 390525 w 762299"/>
              <a:gd name="connsiteY25" fmla="*/ 350788 h 800940"/>
              <a:gd name="connsiteX26" fmla="*/ 450056 w 762299"/>
              <a:gd name="connsiteY26" fmla="*/ 353169 h 800940"/>
              <a:gd name="connsiteX27" fmla="*/ 407194 w 762299"/>
              <a:gd name="connsiteY27" fmla="*/ 367457 h 800940"/>
              <a:gd name="connsiteX28" fmla="*/ 421481 w 762299"/>
              <a:gd name="connsiteY28" fmla="*/ 374601 h 800940"/>
              <a:gd name="connsiteX29" fmla="*/ 442912 w 762299"/>
              <a:gd name="connsiteY29" fmla="*/ 393651 h 800940"/>
              <a:gd name="connsiteX30" fmla="*/ 495300 w 762299"/>
              <a:gd name="connsiteY30" fmla="*/ 391269 h 800940"/>
              <a:gd name="connsiteX31" fmla="*/ 461962 w 762299"/>
              <a:gd name="connsiteY31" fmla="*/ 431751 h 800940"/>
              <a:gd name="connsiteX32" fmla="*/ 514350 w 762299"/>
              <a:gd name="connsiteY32" fmla="*/ 446038 h 800940"/>
              <a:gd name="connsiteX33" fmla="*/ 473869 w 762299"/>
              <a:gd name="connsiteY33" fmla="*/ 488901 h 800940"/>
              <a:gd name="connsiteX34" fmla="*/ 476250 w 762299"/>
              <a:gd name="connsiteY34" fmla="*/ 496045 h 800940"/>
              <a:gd name="connsiteX35" fmla="*/ 552449 w 762299"/>
              <a:gd name="connsiteY35" fmla="*/ 491282 h 800940"/>
              <a:gd name="connsiteX36" fmla="*/ 504825 w 762299"/>
              <a:gd name="connsiteY36" fmla="*/ 517476 h 800940"/>
              <a:gd name="connsiteX37" fmla="*/ 540544 w 762299"/>
              <a:gd name="connsiteY37" fmla="*/ 522238 h 800940"/>
              <a:gd name="connsiteX38" fmla="*/ 573881 w 762299"/>
              <a:gd name="connsiteY38" fmla="*/ 529382 h 800940"/>
              <a:gd name="connsiteX39" fmla="*/ 581025 w 762299"/>
              <a:gd name="connsiteY39" fmla="*/ 534145 h 800940"/>
              <a:gd name="connsiteX40" fmla="*/ 592931 w 762299"/>
              <a:gd name="connsiteY40" fmla="*/ 536526 h 800940"/>
              <a:gd name="connsiteX41" fmla="*/ 600075 w 762299"/>
              <a:gd name="connsiteY41" fmla="*/ 538907 h 800940"/>
              <a:gd name="connsiteX42" fmla="*/ 623887 w 762299"/>
              <a:gd name="connsiteY42" fmla="*/ 543670 h 800940"/>
              <a:gd name="connsiteX43" fmla="*/ 621506 w 762299"/>
              <a:gd name="connsiteY43" fmla="*/ 555576 h 800940"/>
              <a:gd name="connsiteX44" fmla="*/ 638175 w 762299"/>
              <a:gd name="connsiteY44" fmla="*/ 572245 h 800940"/>
              <a:gd name="connsiteX45" fmla="*/ 640556 w 762299"/>
              <a:gd name="connsiteY45" fmla="*/ 579388 h 800940"/>
              <a:gd name="connsiteX46" fmla="*/ 690562 w 762299"/>
              <a:gd name="connsiteY46" fmla="*/ 579388 h 800940"/>
              <a:gd name="connsiteX47" fmla="*/ 733425 w 762299"/>
              <a:gd name="connsiteY47" fmla="*/ 603202 h 800940"/>
              <a:gd name="connsiteX48" fmla="*/ 742949 w 762299"/>
              <a:gd name="connsiteY48" fmla="*/ 684164 h 800940"/>
              <a:gd name="connsiteX49" fmla="*/ 745331 w 762299"/>
              <a:gd name="connsiteY49" fmla="*/ 717500 h 800940"/>
              <a:gd name="connsiteX50" fmla="*/ 752475 w 762299"/>
              <a:gd name="connsiteY50" fmla="*/ 755601 h 800940"/>
              <a:gd name="connsiteX51" fmla="*/ 754857 w 762299"/>
              <a:gd name="connsiteY51" fmla="*/ 796082 h 800940"/>
              <a:gd name="connsiteX52" fmla="*/ 650081 w 762299"/>
              <a:gd name="connsiteY52" fmla="*/ 796082 h 800940"/>
              <a:gd name="connsiteX53" fmla="*/ 590550 w 762299"/>
              <a:gd name="connsiteY53" fmla="*/ 741313 h 800940"/>
              <a:gd name="connsiteX54" fmla="*/ 566737 w 762299"/>
              <a:gd name="connsiteY54" fmla="*/ 736551 h 800940"/>
              <a:gd name="connsiteX55" fmla="*/ 531019 w 762299"/>
              <a:gd name="connsiteY55" fmla="*/ 691307 h 800940"/>
              <a:gd name="connsiteX56" fmla="*/ 521494 w 762299"/>
              <a:gd name="connsiteY56" fmla="*/ 686545 h 800940"/>
              <a:gd name="connsiteX57" fmla="*/ 514350 w 762299"/>
              <a:gd name="connsiteY57" fmla="*/ 684163 h 800940"/>
              <a:gd name="connsiteX58" fmla="*/ 500062 w 762299"/>
              <a:gd name="connsiteY58" fmla="*/ 672257 h 800940"/>
              <a:gd name="connsiteX59" fmla="*/ 476250 w 762299"/>
              <a:gd name="connsiteY59" fmla="*/ 667495 h 800940"/>
              <a:gd name="connsiteX60" fmla="*/ 457200 w 762299"/>
              <a:gd name="connsiteY60" fmla="*/ 657970 h 800940"/>
              <a:gd name="connsiteX61" fmla="*/ 442912 w 762299"/>
              <a:gd name="connsiteY61" fmla="*/ 653207 h 800940"/>
              <a:gd name="connsiteX62" fmla="*/ 428625 w 762299"/>
              <a:gd name="connsiteY62" fmla="*/ 641301 h 800940"/>
              <a:gd name="connsiteX63" fmla="*/ 416719 w 762299"/>
              <a:gd name="connsiteY63" fmla="*/ 638920 h 800940"/>
              <a:gd name="connsiteX64" fmla="*/ 400050 w 762299"/>
              <a:gd name="connsiteY64" fmla="*/ 627013 h 800940"/>
              <a:gd name="connsiteX65" fmla="*/ 366712 w 762299"/>
              <a:gd name="connsiteY65" fmla="*/ 619870 h 800940"/>
              <a:gd name="connsiteX66" fmla="*/ 354806 w 762299"/>
              <a:gd name="connsiteY66" fmla="*/ 615107 h 800940"/>
              <a:gd name="connsiteX67" fmla="*/ 340519 w 762299"/>
              <a:gd name="connsiteY67" fmla="*/ 610345 h 800940"/>
              <a:gd name="connsiteX68" fmla="*/ 330994 w 762299"/>
              <a:gd name="connsiteY68" fmla="*/ 600820 h 800940"/>
              <a:gd name="connsiteX69" fmla="*/ 314325 w 762299"/>
              <a:gd name="connsiteY69" fmla="*/ 581770 h 800940"/>
              <a:gd name="connsiteX70" fmla="*/ 311944 w 762299"/>
              <a:gd name="connsiteY70" fmla="*/ 572245 h 800940"/>
              <a:gd name="connsiteX71" fmla="*/ 307181 w 762299"/>
              <a:gd name="connsiteY71" fmla="*/ 557957 h 800940"/>
              <a:gd name="connsiteX72" fmla="*/ 302419 w 762299"/>
              <a:gd name="connsiteY72" fmla="*/ 538907 h 800940"/>
              <a:gd name="connsiteX73" fmla="*/ 297656 w 762299"/>
              <a:gd name="connsiteY73" fmla="*/ 479376 h 800940"/>
              <a:gd name="connsiteX74" fmla="*/ 295275 w 762299"/>
              <a:gd name="connsiteY74" fmla="*/ 469851 h 800940"/>
              <a:gd name="connsiteX75" fmla="*/ 290512 w 762299"/>
              <a:gd name="connsiteY75" fmla="*/ 450801 h 800940"/>
              <a:gd name="connsiteX76" fmla="*/ 285750 w 762299"/>
              <a:gd name="connsiteY76" fmla="*/ 443657 h 800940"/>
              <a:gd name="connsiteX77" fmla="*/ 283369 w 762299"/>
              <a:gd name="connsiteY77" fmla="*/ 436513 h 800940"/>
              <a:gd name="connsiteX78" fmla="*/ 273844 w 762299"/>
              <a:gd name="connsiteY78" fmla="*/ 419845 h 800940"/>
              <a:gd name="connsiteX79" fmla="*/ 259556 w 762299"/>
              <a:gd name="connsiteY79" fmla="*/ 405557 h 800940"/>
              <a:gd name="connsiteX80" fmla="*/ 245269 w 762299"/>
              <a:gd name="connsiteY80" fmla="*/ 396032 h 800940"/>
              <a:gd name="connsiteX81" fmla="*/ 230981 w 762299"/>
              <a:gd name="connsiteY81" fmla="*/ 386507 h 800940"/>
              <a:gd name="connsiteX82" fmla="*/ 226219 w 762299"/>
              <a:gd name="connsiteY82" fmla="*/ 379363 h 800940"/>
              <a:gd name="connsiteX83" fmla="*/ 223837 w 762299"/>
              <a:gd name="connsiteY83" fmla="*/ 372220 h 800940"/>
              <a:gd name="connsiteX84" fmla="*/ 283368 w 762299"/>
              <a:gd name="connsiteY84" fmla="*/ 400794 h 800940"/>
              <a:gd name="connsiteX85" fmla="*/ 254794 w 762299"/>
              <a:gd name="connsiteY85" fmla="*/ 374600 h 800940"/>
              <a:gd name="connsiteX86" fmla="*/ 245268 w 762299"/>
              <a:gd name="connsiteY86" fmla="*/ 355551 h 800940"/>
              <a:gd name="connsiteX87" fmla="*/ 228600 w 762299"/>
              <a:gd name="connsiteY87" fmla="*/ 329357 h 800940"/>
              <a:gd name="connsiteX88" fmla="*/ 226219 w 762299"/>
              <a:gd name="connsiteY88" fmla="*/ 303163 h 800940"/>
              <a:gd name="connsiteX89" fmla="*/ 211931 w 762299"/>
              <a:gd name="connsiteY89" fmla="*/ 284113 h 800940"/>
              <a:gd name="connsiteX90" fmla="*/ 202406 w 762299"/>
              <a:gd name="connsiteY90" fmla="*/ 267445 h 800940"/>
              <a:gd name="connsiteX91" fmla="*/ 190499 w 762299"/>
              <a:gd name="connsiteY91" fmla="*/ 248394 h 800940"/>
              <a:gd name="connsiteX92" fmla="*/ 171450 w 762299"/>
              <a:gd name="connsiteY92" fmla="*/ 248395 h 800940"/>
              <a:gd name="connsiteX93" fmla="*/ 166687 w 762299"/>
              <a:gd name="connsiteY93" fmla="*/ 229345 h 800940"/>
              <a:gd name="connsiteX94" fmla="*/ 164306 w 762299"/>
              <a:gd name="connsiteY94" fmla="*/ 222201 h 800940"/>
              <a:gd name="connsiteX95" fmla="*/ 157162 w 762299"/>
              <a:gd name="connsiteY95" fmla="*/ 219820 h 800940"/>
              <a:gd name="connsiteX96" fmla="*/ 142875 w 762299"/>
              <a:gd name="connsiteY96" fmla="*/ 212676 h 800940"/>
              <a:gd name="connsiteX97" fmla="*/ 135731 w 762299"/>
              <a:gd name="connsiteY97" fmla="*/ 207913 h 800940"/>
              <a:gd name="connsiteX98" fmla="*/ 126206 w 762299"/>
              <a:gd name="connsiteY98" fmla="*/ 203151 h 800940"/>
              <a:gd name="connsiteX99" fmla="*/ 119062 w 762299"/>
              <a:gd name="connsiteY99" fmla="*/ 198388 h 800940"/>
              <a:gd name="connsiteX100" fmla="*/ 111919 w 762299"/>
              <a:gd name="connsiteY100" fmla="*/ 191245 h 800940"/>
              <a:gd name="connsiteX101" fmla="*/ 102394 w 762299"/>
              <a:gd name="connsiteY101" fmla="*/ 188863 h 800940"/>
              <a:gd name="connsiteX102" fmla="*/ 95250 w 762299"/>
              <a:gd name="connsiteY102" fmla="*/ 184101 h 800940"/>
              <a:gd name="connsiteX103" fmla="*/ 88106 w 762299"/>
              <a:gd name="connsiteY103" fmla="*/ 176957 h 800940"/>
              <a:gd name="connsiteX104" fmla="*/ 80962 w 762299"/>
              <a:gd name="connsiteY104" fmla="*/ 174576 h 800940"/>
              <a:gd name="connsiteX105" fmla="*/ 66675 w 762299"/>
              <a:gd name="connsiteY105" fmla="*/ 165051 h 800940"/>
              <a:gd name="connsiteX106" fmla="*/ 54769 w 762299"/>
              <a:gd name="connsiteY106" fmla="*/ 153145 h 800940"/>
              <a:gd name="connsiteX107" fmla="*/ 40481 w 762299"/>
              <a:gd name="connsiteY107" fmla="*/ 143620 h 800940"/>
              <a:gd name="connsiteX108" fmla="*/ 26194 w 762299"/>
              <a:gd name="connsiteY108" fmla="*/ 134095 h 800940"/>
              <a:gd name="connsiteX109" fmla="*/ 11906 w 762299"/>
              <a:gd name="connsiteY109" fmla="*/ 126951 h 800940"/>
              <a:gd name="connsiteX110" fmla="*/ 0 w 762299"/>
              <a:gd name="connsiteY110" fmla="*/ 103138 h 800940"/>
              <a:gd name="connsiteX111" fmla="*/ 4762 w 762299"/>
              <a:gd name="connsiteY111" fmla="*/ 65038 h 800940"/>
              <a:gd name="connsiteX112" fmla="*/ 9525 w 762299"/>
              <a:gd name="connsiteY112" fmla="*/ 57895 h 800940"/>
              <a:gd name="connsiteX113" fmla="*/ 16669 w 762299"/>
              <a:gd name="connsiteY113" fmla="*/ 43607 h 800940"/>
              <a:gd name="connsiteX114" fmla="*/ 7144 w 762299"/>
              <a:gd name="connsiteY114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16706 w 762299"/>
              <a:gd name="connsiteY13" fmla="*/ 219820 h 800940"/>
              <a:gd name="connsiteX14" fmla="*/ 366712 w 762299"/>
              <a:gd name="connsiteY14" fmla="*/ 217438 h 800940"/>
              <a:gd name="connsiteX15" fmla="*/ 314325 w 762299"/>
              <a:gd name="connsiteY15" fmla="*/ 291257 h 800940"/>
              <a:gd name="connsiteX16" fmla="*/ 388143 w 762299"/>
              <a:gd name="connsiteY16" fmla="*/ 284113 h 800940"/>
              <a:gd name="connsiteX17" fmla="*/ 333375 w 762299"/>
              <a:gd name="connsiteY17" fmla="*/ 307926 h 800940"/>
              <a:gd name="connsiteX18" fmla="*/ 338137 w 762299"/>
              <a:gd name="connsiteY18" fmla="*/ 315070 h 800940"/>
              <a:gd name="connsiteX19" fmla="*/ 352425 w 762299"/>
              <a:gd name="connsiteY19" fmla="*/ 317451 h 800940"/>
              <a:gd name="connsiteX20" fmla="*/ 426244 w 762299"/>
              <a:gd name="connsiteY20" fmla="*/ 315069 h 800940"/>
              <a:gd name="connsiteX21" fmla="*/ 366712 w 762299"/>
              <a:gd name="connsiteY21" fmla="*/ 326976 h 800940"/>
              <a:gd name="connsiteX22" fmla="*/ 371475 w 762299"/>
              <a:gd name="connsiteY22" fmla="*/ 334120 h 800940"/>
              <a:gd name="connsiteX23" fmla="*/ 385762 w 762299"/>
              <a:gd name="connsiteY23" fmla="*/ 343645 h 800940"/>
              <a:gd name="connsiteX24" fmla="*/ 390525 w 762299"/>
              <a:gd name="connsiteY24" fmla="*/ 350788 h 800940"/>
              <a:gd name="connsiteX25" fmla="*/ 450056 w 762299"/>
              <a:gd name="connsiteY25" fmla="*/ 353169 h 800940"/>
              <a:gd name="connsiteX26" fmla="*/ 407194 w 762299"/>
              <a:gd name="connsiteY26" fmla="*/ 367457 h 800940"/>
              <a:gd name="connsiteX27" fmla="*/ 421481 w 762299"/>
              <a:gd name="connsiteY27" fmla="*/ 374601 h 800940"/>
              <a:gd name="connsiteX28" fmla="*/ 442912 w 762299"/>
              <a:gd name="connsiteY28" fmla="*/ 393651 h 800940"/>
              <a:gd name="connsiteX29" fmla="*/ 495300 w 762299"/>
              <a:gd name="connsiteY29" fmla="*/ 391269 h 800940"/>
              <a:gd name="connsiteX30" fmla="*/ 461962 w 762299"/>
              <a:gd name="connsiteY30" fmla="*/ 431751 h 800940"/>
              <a:gd name="connsiteX31" fmla="*/ 514350 w 762299"/>
              <a:gd name="connsiteY31" fmla="*/ 446038 h 800940"/>
              <a:gd name="connsiteX32" fmla="*/ 473869 w 762299"/>
              <a:gd name="connsiteY32" fmla="*/ 488901 h 800940"/>
              <a:gd name="connsiteX33" fmla="*/ 476250 w 762299"/>
              <a:gd name="connsiteY33" fmla="*/ 496045 h 800940"/>
              <a:gd name="connsiteX34" fmla="*/ 552449 w 762299"/>
              <a:gd name="connsiteY34" fmla="*/ 491282 h 800940"/>
              <a:gd name="connsiteX35" fmla="*/ 504825 w 762299"/>
              <a:gd name="connsiteY35" fmla="*/ 517476 h 800940"/>
              <a:gd name="connsiteX36" fmla="*/ 540544 w 762299"/>
              <a:gd name="connsiteY36" fmla="*/ 522238 h 800940"/>
              <a:gd name="connsiteX37" fmla="*/ 573881 w 762299"/>
              <a:gd name="connsiteY37" fmla="*/ 529382 h 800940"/>
              <a:gd name="connsiteX38" fmla="*/ 581025 w 762299"/>
              <a:gd name="connsiteY38" fmla="*/ 534145 h 800940"/>
              <a:gd name="connsiteX39" fmla="*/ 592931 w 762299"/>
              <a:gd name="connsiteY39" fmla="*/ 536526 h 800940"/>
              <a:gd name="connsiteX40" fmla="*/ 600075 w 762299"/>
              <a:gd name="connsiteY40" fmla="*/ 538907 h 800940"/>
              <a:gd name="connsiteX41" fmla="*/ 623887 w 762299"/>
              <a:gd name="connsiteY41" fmla="*/ 543670 h 800940"/>
              <a:gd name="connsiteX42" fmla="*/ 621506 w 762299"/>
              <a:gd name="connsiteY42" fmla="*/ 555576 h 800940"/>
              <a:gd name="connsiteX43" fmla="*/ 638175 w 762299"/>
              <a:gd name="connsiteY43" fmla="*/ 572245 h 800940"/>
              <a:gd name="connsiteX44" fmla="*/ 640556 w 762299"/>
              <a:gd name="connsiteY44" fmla="*/ 579388 h 800940"/>
              <a:gd name="connsiteX45" fmla="*/ 690562 w 762299"/>
              <a:gd name="connsiteY45" fmla="*/ 579388 h 800940"/>
              <a:gd name="connsiteX46" fmla="*/ 733425 w 762299"/>
              <a:gd name="connsiteY46" fmla="*/ 603202 h 800940"/>
              <a:gd name="connsiteX47" fmla="*/ 742949 w 762299"/>
              <a:gd name="connsiteY47" fmla="*/ 684164 h 800940"/>
              <a:gd name="connsiteX48" fmla="*/ 745331 w 762299"/>
              <a:gd name="connsiteY48" fmla="*/ 717500 h 800940"/>
              <a:gd name="connsiteX49" fmla="*/ 752475 w 762299"/>
              <a:gd name="connsiteY49" fmla="*/ 755601 h 800940"/>
              <a:gd name="connsiteX50" fmla="*/ 754857 w 762299"/>
              <a:gd name="connsiteY50" fmla="*/ 796082 h 800940"/>
              <a:gd name="connsiteX51" fmla="*/ 650081 w 762299"/>
              <a:gd name="connsiteY51" fmla="*/ 796082 h 800940"/>
              <a:gd name="connsiteX52" fmla="*/ 590550 w 762299"/>
              <a:gd name="connsiteY52" fmla="*/ 741313 h 800940"/>
              <a:gd name="connsiteX53" fmla="*/ 566737 w 762299"/>
              <a:gd name="connsiteY53" fmla="*/ 736551 h 800940"/>
              <a:gd name="connsiteX54" fmla="*/ 531019 w 762299"/>
              <a:gd name="connsiteY54" fmla="*/ 691307 h 800940"/>
              <a:gd name="connsiteX55" fmla="*/ 521494 w 762299"/>
              <a:gd name="connsiteY55" fmla="*/ 686545 h 800940"/>
              <a:gd name="connsiteX56" fmla="*/ 514350 w 762299"/>
              <a:gd name="connsiteY56" fmla="*/ 684163 h 800940"/>
              <a:gd name="connsiteX57" fmla="*/ 500062 w 762299"/>
              <a:gd name="connsiteY57" fmla="*/ 672257 h 800940"/>
              <a:gd name="connsiteX58" fmla="*/ 476250 w 762299"/>
              <a:gd name="connsiteY58" fmla="*/ 667495 h 800940"/>
              <a:gd name="connsiteX59" fmla="*/ 457200 w 762299"/>
              <a:gd name="connsiteY59" fmla="*/ 657970 h 800940"/>
              <a:gd name="connsiteX60" fmla="*/ 442912 w 762299"/>
              <a:gd name="connsiteY60" fmla="*/ 653207 h 800940"/>
              <a:gd name="connsiteX61" fmla="*/ 428625 w 762299"/>
              <a:gd name="connsiteY61" fmla="*/ 641301 h 800940"/>
              <a:gd name="connsiteX62" fmla="*/ 416719 w 762299"/>
              <a:gd name="connsiteY62" fmla="*/ 638920 h 800940"/>
              <a:gd name="connsiteX63" fmla="*/ 400050 w 762299"/>
              <a:gd name="connsiteY63" fmla="*/ 627013 h 800940"/>
              <a:gd name="connsiteX64" fmla="*/ 366712 w 762299"/>
              <a:gd name="connsiteY64" fmla="*/ 619870 h 800940"/>
              <a:gd name="connsiteX65" fmla="*/ 354806 w 762299"/>
              <a:gd name="connsiteY65" fmla="*/ 615107 h 800940"/>
              <a:gd name="connsiteX66" fmla="*/ 340519 w 762299"/>
              <a:gd name="connsiteY66" fmla="*/ 610345 h 800940"/>
              <a:gd name="connsiteX67" fmla="*/ 330994 w 762299"/>
              <a:gd name="connsiteY67" fmla="*/ 600820 h 800940"/>
              <a:gd name="connsiteX68" fmla="*/ 314325 w 762299"/>
              <a:gd name="connsiteY68" fmla="*/ 581770 h 800940"/>
              <a:gd name="connsiteX69" fmla="*/ 311944 w 762299"/>
              <a:gd name="connsiteY69" fmla="*/ 572245 h 800940"/>
              <a:gd name="connsiteX70" fmla="*/ 307181 w 762299"/>
              <a:gd name="connsiteY70" fmla="*/ 557957 h 800940"/>
              <a:gd name="connsiteX71" fmla="*/ 302419 w 762299"/>
              <a:gd name="connsiteY71" fmla="*/ 538907 h 800940"/>
              <a:gd name="connsiteX72" fmla="*/ 297656 w 762299"/>
              <a:gd name="connsiteY72" fmla="*/ 479376 h 800940"/>
              <a:gd name="connsiteX73" fmla="*/ 295275 w 762299"/>
              <a:gd name="connsiteY73" fmla="*/ 469851 h 800940"/>
              <a:gd name="connsiteX74" fmla="*/ 290512 w 762299"/>
              <a:gd name="connsiteY74" fmla="*/ 450801 h 800940"/>
              <a:gd name="connsiteX75" fmla="*/ 285750 w 762299"/>
              <a:gd name="connsiteY75" fmla="*/ 443657 h 800940"/>
              <a:gd name="connsiteX76" fmla="*/ 283369 w 762299"/>
              <a:gd name="connsiteY76" fmla="*/ 436513 h 800940"/>
              <a:gd name="connsiteX77" fmla="*/ 273844 w 762299"/>
              <a:gd name="connsiteY77" fmla="*/ 419845 h 800940"/>
              <a:gd name="connsiteX78" fmla="*/ 259556 w 762299"/>
              <a:gd name="connsiteY78" fmla="*/ 405557 h 800940"/>
              <a:gd name="connsiteX79" fmla="*/ 245269 w 762299"/>
              <a:gd name="connsiteY79" fmla="*/ 396032 h 800940"/>
              <a:gd name="connsiteX80" fmla="*/ 230981 w 762299"/>
              <a:gd name="connsiteY80" fmla="*/ 386507 h 800940"/>
              <a:gd name="connsiteX81" fmla="*/ 226219 w 762299"/>
              <a:gd name="connsiteY81" fmla="*/ 379363 h 800940"/>
              <a:gd name="connsiteX82" fmla="*/ 223837 w 762299"/>
              <a:gd name="connsiteY82" fmla="*/ 372220 h 800940"/>
              <a:gd name="connsiteX83" fmla="*/ 283368 w 762299"/>
              <a:gd name="connsiteY83" fmla="*/ 400794 h 800940"/>
              <a:gd name="connsiteX84" fmla="*/ 254794 w 762299"/>
              <a:gd name="connsiteY84" fmla="*/ 374600 h 800940"/>
              <a:gd name="connsiteX85" fmla="*/ 245268 w 762299"/>
              <a:gd name="connsiteY85" fmla="*/ 355551 h 800940"/>
              <a:gd name="connsiteX86" fmla="*/ 228600 w 762299"/>
              <a:gd name="connsiteY86" fmla="*/ 329357 h 800940"/>
              <a:gd name="connsiteX87" fmla="*/ 226219 w 762299"/>
              <a:gd name="connsiteY87" fmla="*/ 303163 h 800940"/>
              <a:gd name="connsiteX88" fmla="*/ 211931 w 762299"/>
              <a:gd name="connsiteY88" fmla="*/ 284113 h 800940"/>
              <a:gd name="connsiteX89" fmla="*/ 202406 w 762299"/>
              <a:gd name="connsiteY89" fmla="*/ 267445 h 800940"/>
              <a:gd name="connsiteX90" fmla="*/ 190499 w 762299"/>
              <a:gd name="connsiteY90" fmla="*/ 248394 h 800940"/>
              <a:gd name="connsiteX91" fmla="*/ 171450 w 762299"/>
              <a:gd name="connsiteY91" fmla="*/ 248395 h 800940"/>
              <a:gd name="connsiteX92" fmla="*/ 166687 w 762299"/>
              <a:gd name="connsiteY92" fmla="*/ 229345 h 800940"/>
              <a:gd name="connsiteX93" fmla="*/ 164306 w 762299"/>
              <a:gd name="connsiteY93" fmla="*/ 222201 h 800940"/>
              <a:gd name="connsiteX94" fmla="*/ 157162 w 762299"/>
              <a:gd name="connsiteY94" fmla="*/ 219820 h 800940"/>
              <a:gd name="connsiteX95" fmla="*/ 142875 w 762299"/>
              <a:gd name="connsiteY95" fmla="*/ 212676 h 800940"/>
              <a:gd name="connsiteX96" fmla="*/ 135731 w 762299"/>
              <a:gd name="connsiteY96" fmla="*/ 207913 h 800940"/>
              <a:gd name="connsiteX97" fmla="*/ 126206 w 762299"/>
              <a:gd name="connsiteY97" fmla="*/ 203151 h 800940"/>
              <a:gd name="connsiteX98" fmla="*/ 119062 w 762299"/>
              <a:gd name="connsiteY98" fmla="*/ 198388 h 800940"/>
              <a:gd name="connsiteX99" fmla="*/ 111919 w 762299"/>
              <a:gd name="connsiteY99" fmla="*/ 191245 h 800940"/>
              <a:gd name="connsiteX100" fmla="*/ 102394 w 762299"/>
              <a:gd name="connsiteY100" fmla="*/ 188863 h 800940"/>
              <a:gd name="connsiteX101" fmla="*/ 95250 w 762299"/>
              <a:gd name="connsiteY101" fmla="*/ 184101 h 800940"/>
              <a:gd name="connsiteX102" fmla="*/ 88106 w 762299"/>
              <a:gd name="connsiteY102" fmla="*/ 176957 h 800940"/>
              <a:gd name="connsiteX103" fmla="*/ 80962 w 762299"/>
              <a:gd name="connsiteY103" fmla="*/ 174576 h 800940"/>
              <a:gd name="connsiteX104" fmla="*/ 66675 w 762299"/>
              <a:gd name="connsiteY104" fmla="*/ 165051 h 800940"/>
              <a:gd name="connsiteX105" fmla="*/ 54769 w 762299"/>
              <a:gd name="connsiteY105" fmla="*/ 153145 h 800940"/>
              <a:gd name="connsiteX106" fmla="*/ 40481 w 762299"/>
              <a:gd name="connsiteY106" fmla="*/ 143620 h 800940"/>
              <a:gd name="connsiteX107" fmla="*/ 26194 w 762299"/>
              <a:gd name="connsiteY107" fmla="*/ 134095 h 800940"/>
              <a:gd name="connsiteX108" fmla="*/ 11906 w 762299"/>
              <a:gd name="connsiteY108" fmla="*/ 126951 h 800940"/>
              <a:gd name="connsiteX109" fmla="*/ 0 w 762299"/>
              <a:gd name="connsiteY109" fmla="*/ 103138 h 800940"/>
              <a:gd name="connsiteX110" fmla="*/ 4762 w 762299"/>
              <a:gd name="connsiteY110" fmla="*/ 65038 h 800940"/>
              <a:gd name="connsiteX111" fmla="*/ 9525 w 762299"/>
              <a:gd name="connsiteY111" fmla="*/ 57895 h 800940"/>
              <a:gd name="connsiteX112" fmla="*/ 16669 w 762299"/>
              <a:gd name="connsiteY112" fmla="*/ 43607 h 800940"/>
              <a:gd name="connsiteX113" fmla="*/ 7144 w 762299"/>
              <a:gd name="connsiteY113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14325 w 762299"/>
              <a:gd name="connsiteY14" fmla="*/ 291257 h 800940"/>
              <a:gd name="connsiteX15" fmla="*/ 388143 w 762299"/>
              <a:gd name="connsiteY15" fmla="*/ 284113 h 800940"/>
              <a:gd name="connsiteX16" fmla="*/ 333375 w 762299"/>
              <a:gd name="connsiteY16" fmla="*/ 307926 h 800940"/>
              <a:gd name="connsiteX17" fmla="*/ 338137 w 762299"/>
              <a:gd name="connsiteY17" fmla="*/ 315070 h 800940"/>
              <a:gd name="connsiteX18" fmla="*/ 352425 w 762299"/>
              <a:gd name="connsiteY18" fmla="*/ 317451 h 800940"/>
              <a:gd name="connsiteX19" fmla="*/ 426244 w 762299"/>
              <a:gd name="connsiteY19" fmla="*/ 315069 h 800940"/>
              <a:gd name="connsiteX20" fmla="*/ 366712 w 762299"/>
              <a:gd name="connsiteY20" fmla="*/ 326976 h 800940"/>
              <a:gd name="connsiteX21" fmla="*/ 371475 w 762299"/>
              <a:gd name="connsiteY21" fmla="*/ 334120 h 800940"/>
              <a:gd name="connsiteX22" fmla="*/ 385762 w 762299"/>
              <a:gd name="connsiteY22" fmla="*/ 343645 h 800940"/>
              <a:gd name="connsiteX23" fmla="*/ 390525 w 762299"/>
              <a:gd name="connsiteY23" fmla="*/ 350788 h 800940"/>
              <a:gd name="connsiteX24" fmla="*/ 450056 w 762299"/>
              <a:gd name="connsiteY24" fmla="*/ 353169 h 800940"/>
              <a:gd name="connsiteX25" fmla="*/ 407194 w 762299"/>
              <a:gd name="connsiteY25" fmla="*/ 367457 h 800940"/>
              <a:gd name="connsiteX26" fmla="*/ 421481 w 762299"/>
              <a:gd name="connsiteY26" fmla="*/ 374601 h 800940"/>
              <a:gd name="connsiteX27" fmla="*/ 442912 w 762299"/>
              <a:gd name="connsiteY27" fmla="*/ 393651 h 800940"/>
              <a:gd name="connsiteX28" fmla="*/ 495300 w 762299"/>
              <a:gd name="connsiteY28" fmla="*/ 391269 h 800940"/>
              <a:gd name="connsiteX29" fmla="*/ 461962 w 762299"/>
              <a:gd name="connsiteY29" fmla="*/ 431751 h 800940"/>
              <a:gd name="connsiteX30" fmla="*/ 514350 w 762299"/>
              <a:gd name="connsiteY30" fmla="*/ 446038 h 800940"/>
              <a:gd name="connsiteX31" fmla="*/ 473869 w 762299"/>
              <a:gd name="connsiteY31" fmla="*/ 488901 h 800940"/>
              <a:gd name="connsiteX32" fmla="*/ 476250 w 762299"/>
              <a:gd name="connsiteY32" fmla="*/ 496045 h 800940"/>
              <a:gd name="connsiteX33" fmla="*/ 552449 w 762299"/>
              <a:gd name="connsiteY33" fmla="*/ 491282 h 800940"/>
              <a:gd name="connsiteX34" fmla="*/ 504825 w 762299"/>
              <a:gd name="connsiteY34" fmla="*/ 517476 h 800940"/>
              <a:gd name="connsiteX35" fmla="*/ 540544 w 762299"/>
              <a:gd name="connsiteY35" fmla="*/ 522238 h 800940"/>
              <a:gd name="connsiteX36" fmla="*/ 573881 w 762299"/>
              <a:gd name="connsiteY36" fmla="*/ 529382 h 800940"/>
              <a:gd name="connsiteX37" fmla="*/ 581025 w 762299"/>
              <a:gd name="connsiteY37" fmla="*/ 534145 h 800940"/>
              <a:gd name="connsiteX38" fmla="*/ 592931 w 762299"/>
              <a:gd name="connsiteY38" fmla="*/ 536526 h 800940"/>
              <a:gd name="connsiteX39" fmla="*/ 600075 w 762299"/>
              <a:gd name="connsiteY39" fmla="*/ 538907 h 800940"/>
              <a:gd name="connsiteX40" fmla="*/ 623887 w 762299"/>
              <a:gd name="connsiteY40" fmla="*/ 543670 h 800940"/>
              <a:gd name="connsiteX41" fmla="*/ 621506 w 762299"/>
              <a:gd name="connsiteY41" fmla="*/ 555576 h 800940"/>
              <a:gd name="connsiteX42" fmla="*/ 638175 w 762299"/>
              <a:gd name="connsiteY42" fmla="*/ 572245 h 800940"/>
              <a:gd name="connsiteX43" fmla="*/ 640556 w 762299"/>
              <a:gd name="connsiteY43" fmla="*/ 579388 h 800940"/>
              <a:gd name="connsiteX44" fmla="*/ 690562 w 762299"/>
              <a:gd name="connsiteY44" fmla="*/ 579388 h 800940"/>
              <a:gd name="connsiteX45" fmla="*/ 733425 w 762299"/>
              <a:gd name="connsiteY45" fmla="*/ 603202 h 800940"/>
              <a:gd name="connsiteX46" fmla="*/ 742949 w 762299"/>
              <a:gd name="connsiteY46" fmla="*/ 684164 h 800940"/>
              <a:gd name="connsiteX47" fmla="*/ 745331 w 762299"/>
              <a:gd name="connsiteY47" fmla="*/ 717500 h 800940"/>
              <a:gd name="connsiteX48" fmla="*/ 752475 w 762299"/>
              <a:gd name="connsiteY48" fmla="*/ 755601 h 800940"/>
              <a:gd name="connsiteX49" fmla="*/ 754857 w 762299"/>
              <a:gd name="connsiteY49" fmla="*/ 796082 h 800940"/>
              <a:gd name="connsiteX50" fmla="*/ 650081 w 762299"/>
              <a:gd name="connsiteY50" fmla="*/ 796082 h 800940"/>
              <a:gd name="connsiteX51" fmla="*/ 590550 w 762299"/>
              <a:gd name="connsiteY51" fmla="*/ 741313 h 800940"/>
              <a:gd name="connsiteX52" fmla="*/ 566737 w 762299"/>
              <a:gd name="connsiteY52" fmla="*/ 736551 h 800940"/>
              <a:gd name="connsiteX53" fmla="*/ 531019 w 762299"/>
              <a:gd name="connsiteY53" fmla="*/ 691307 h 800940"/>
              <a:gd name="connsiteX54" fmla="*/ 521494 w 762299"/>
              <a:gd name="connsiteY54" fmla="*/ 686545 h 800940"/>
              <a:gd name="connsiteX55" fmla="*/ 514350 w 762299"/>
              <a:gd name="connsiteY55" fmla="*/ 684163 h 800940"/>
              <a:gd name="connsiteX56" fmla="*/ 500062 w 762299"/>
              <a:gd name="connsiteY56" fmla="*/ 672257 h 800940"/>
              <a:gd name="connsiteX57" fmla="*/ 476250 w 762299"/>
              <a:gd name="connsiteY57" fmla="*/ 667495 h 800940"/>
              <a:gd name="connsiteX58" fmla="*/ 457200 w 762299"/>
              <a:gd name="connsiteY58" fmla="*/ 657970 h 800940"/>
              <a:gd name="connsiteX59" fmla="*/ 442912 w 762299"/>
              <a:gd name="connsiteY59" fmla="*/ 653207 h 800940"/>
              <a:gd name="connsiteX60" fmla="*/ 428625 w 762299"/>
              <a:gd name="connsiteY60" fmla="*/ 641301 h 800940"/>
              <a:gd name="connsiteX61" fmla="*/ 416719 w 762299"/>
              <a:gd name="connsiteY61" fmla="*/ 638920 h 800940"/>
              <a:gd name="connsiteX62" fmla="*/ 400050 w 762299"/>
              <a:gd name="connsiteY62" fmla="*/ 627013 h 800940"/>
              <a:gd name="connsiteX63" fmla="*/ 366712 w 762299"/>
              <a:gd name="connsiteY63" fmla="*/ 619870 h 800940"/>
              <a:gd name="connsiteX64" fmla="*/ 354806 w 762299"/>
              <a:gd name="connsiteY64" fmla="*/ 615107 h 800940"/>
              <a:gd name="connsiteX65" fmla="*/ 340519 w 762299"/>
              <a:gd name="connsiteY65" fmla="*/ 610345 h 800940"/>
              <a:gd name="connsiteX66" fmla="*/ 330994 w 762299"/>
              <a:gd name="connsiteY66" fmla="*/ 600820 h 800940"/>
              <a:gd name="connsiteX67" fmla="*/ 314325 w 762299"/>
              <a:gd name="connsiteY67" fmla="*/ 581770 h 800940"/>
              <a:gd name="connsiteX68" fmla="*/ 311944 w 762299"/>
              <a:gd name="connsiteY68" fmla="*/ 572245 h 800940"/>
              <a:gd name="connsiteX69" fmla="*/ 307181 w 762299"/>
              <a:gd name="connsiteY69" fmla="*/ 557957 h 800940"/>
              <a:gd name="connsiteX70" fmla="*/ 302419 w 762299"/>
              <a:gd name="connsiteY70" fmla="*/ 538907 h 800940"/>
              <a:gd name="connsiteX71" fmla="*/ 297656 w 762299"/>
              <a:gd name="connsiteY71" fmla="*/ 479376 h 800940"/>
              <a:gd name="connsiteX72" fmla="*/ 295275 w 762299"/>
              <a:gd name="connsiteY72" fmla="*/ 469851 h 800940"/>
              <a:gd name="connsiteX73" fmla="*/ 290512 w 762299"/>
              <a:gd name="connsiteY73" fmla="*/ 450801 h 800940"/>
              <a:gd name="connsiteX74" fmla="*/ 285750 w 762299"/>
              <a:gd name="connsiteY74" fmla="*/ 443657 h 800940"/>
              <a:gd name="connsiteX75" fmla="*/ 283369 w 762299"/>
              <a:gd name="connsiteY75" fmla="*/ 436513 h 800940"/>
              <a:gd name="connsiteX76" fmla="*/ 273844 w 762299"/>
              <a:gd name="connsiteY76" fmla="*/ 419845 h 800940"/>
              <a:gd name="connsiteX77" fmla="*/ 259556 w 762299"/>
              <a:gd name="connsiteY77" fmla="*/ 405557 h 800940"/>
              <a:gd name="connsiteX78" fmla="*/ 245269 w 762299"/>
              <a:gd name="connsiteY78" fmla="*/ 396032 h 800940"/>
              <a:gd name="connsiteX79" fmla="*/ 230981 w 762299"/>
              <a:gd name="connsiteY79" fmla="*/ 386507 h 800940"/>
              <a:gd name="connsiteX80" fmla="*/ 226219 w 762299"/>
              <a:gd name="connsiteY80" fmla="*/ 379363 h 800940"/>
              <a:gd name="connsiteX81" fmla="*/ 223837 w 762299"/>
              <a:gd name="connsiteY81" fmla="*/ 372220 h 800940"/>
              <a:gd name="connsiteX82" fmla="*/ 283368 w 762299"/>
              <a:gd name="connsiteY82" fmla="*/ 400794 h 800940"/>
              <a:gd name="connsiteX83" fmla="*/ 254794 w 762299"/>
              <a:gd name="connsiteY83" fmla="*/ 374600 h 800940"/>
              <a:gd name="connsiteX84" fmla="*/ 245268 w 762299"/>
              <a:gd name="connsiteY84" fmla="*/ 355551 h 800940"/>
              <a:gd name="connsiteX85" fmla="*/ 228600 w 762299"/>
              <a:gd name="connsiteY85" fmla="*/ 329357 h 800940"/>
              <a:gd name="connsiteX86" fmla="*/ 226219 w 762299"/>
              <a:gd name="connsiteY86" fmla="*/ 303163 h 800940"/>
              <a:gd name="connsiteX87" fmla="*/ 211931 w 762299"/>
              <a:gd name="connsiteY87" fmla="*/ 284113 h 800940"/>
              <a:gd name="connsiteX88" fmla="*/ 202406 w 762299"/>
              <a:gd name="connsiteY88" fmla="*/ 267445 h 800940"/>
              <a:gd name="connsiteX89" fmla="*/ 190499 w 762299"/>
              <a:gd name="connsiteY89" fmla="*/ 248394 h 800940"/>
              <a:gd name="connsiteX90" fmla="*/ 171450 w 762299"/>
              <a:gd name="connsiteY90" fmla="*/ 248395 h 800940"/>
              <a:gd name="connsiteX91" fmla="*/ 166687 w 762299"/>
              <a:gd name="connsiteY91" fmla="*/ 229345 h 800940"/>
              <a:gd name="connsiteX92" fmla="*/ 164306 w 762299"/>
              <a:gd name="connsiteY92" fmla="*/ 222201 h 800940"/>
              <a:gd name="connsiteX93" fmla="*/ 157162 w 762299"/>
              <a:gd name="connsiteY93" fmla="*/ 219820 h 800940"/>
              <a:gd name="connsiteX94" fmla="*/ 142875 w 762299"/>
              <a:gd name="connsiteY94" fmla="*/ 212676 h 800940"/>
              <a:gd name="connsiteX95" fmla="*/ 135731 w 762299"/>
              <a:gd name="connsiteY95" fmla="*/ 207913 h 800940"/>
              <a:gd name="connsiteX96" fmla="*/ 126206 w 762299"/>
              <a:gd name="connsiteY96" fmla="*/ 203151 h 800940"/>
              <a:gd name="connsiteX97" fmla="*/ 119062 w 762299"/>
              <a:gd name="connsiteY97" fmla="*/ 198388 h 800940"/>
              <a:gd name="connsiteX98" fmla="*/ 111919 w 762299"/>
              <a:gd name="connsiteY98" fmla="*/ 191245 h 800940"/>
              <a:gd name="connsiteX99" fmla="*/ 102394 w 762299"/>
              <a:gd name="connsiteY99" fmla="*/ 188863 h 800940"/>
              <a:gd name="connsiteX100" fmla="*/ 95250 w 762299"/>
              <a:gd name="connsiteY100" fmla="*/ 184101 h 800940"/>
              <a:gd name="connsiteX101" fmla="*/ 88106 w 762299"/>
              <a:gd name="connsiteY101" fmla="*/ 176957 h 800940"/>
              <a:gd name="connsiteX102" fmla="*/ 80962 w 762299"/>
              <a:gd name="connsiteY102" fmla="*/ 174576 h 800940"/>
              <a:gd name="connsiteX103" fmla="*/ 66675 w 762299"/>
              <a:gd name="connsiteY103" fmla="*/ 165051 h 800940"/>
              <a:gd name="connsiteX104" fmla="*/ 54769 w 762299"/>
              <a:gd name="connsiteY104" fmla="*/ 153145 h 800940"/>
              <a:gd name="connsiteX105" fmla="*/ 40481 w 762299"/>
              <a:gd name="connsiteY105" fmla="*/ 143620 h 800940"/>
              <a:gd name="connsiteX106" fmla="*/ 26194 w 762299"/>
              <a:gd name="connsiteY106" fmla="*/ 134095 h 800940"/>
              <a:gd name="connsiteX107" fmla="*/ 11906 w 762299"/>
              <a:gd name="connsiteY107" fmla="*/ 126951 h 800940"/>
              <a:gd name="connsiteX108" fmla="*/ 0 w 762299"/>
              <a:gd name="connsiteY108" fmla="*/ 103138 h 800940"/>
              <a:gd name="connsiteX109" fmla="*/ 4762 w 762299"/>
              <a:gd name="connsiteY109" fmla="*/ 65038 h 800940"/>
              <a:gd name="connsiteX110" fmla="*/ 9525 w 762299"/>
              <a:gd name="connsiteY110" fmla="*/ 57895 h 800940"/>
              <a:gd name="connsiteX111" fmla="*/ 16669 w 762299"/>
              <a:gd name="connsiteY111" fmla="*/ 43607 h 800940"/>
              <a:gd name="connsiteX112" fmla="*/ 7144 w 762299"/>
              <a:gd name="connsiteY112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352425 w 762299"/>
              <a:gd name="connsiteY17" fmla="*/ 317451 h 800940"/>
              <a:gd name="connsiteX18" fmla="*/ 426244 w 762299"/>
              <a:gd name="connsiteY18" fmla="*/ 315069 h 800940"/>
              <a:gd name="connsiteX19" fmla="*/ 366712 w 762299"/>
              <a:gd name="connsiteY19" fmla="*/ 326976 h 800940"/>
              <a:gd name="connsiteX20" fmla="*/ 371475 w 762299"/>
              <a:gd name="connsiteY20" fmla="*/ 334120 h 800940"/>
              <a:gd name="connsiteX21" fmla="*/ 385762 w 762299"/>
              <a:gd name="connsiteY21" fmla="*/ 343645 h 800940"/>
              <a:gd name="connsiteX22" fmla="*/ 390525 w 762299"/>
              <a:gd name="connsiteY22" fmla="*/ 350788 h 800940"/>
              <a:gd name="connsiteX23" fmla="*/ 450056 w 762299"/>
              <a:gd name="connsiteY23" fmla="*/ 353169 h 800940"/>
              <a:gd name="connsiteX24" fmla="*/ 407194 w 762299"/>
              <a:gd name="connsiteY24" fmla="*/ 367457 h 800940"/>
              <a:gd name="connsiteX25" fmla="*/ 421481 w 762299"/>
              <a:gd name="connsiteY25" fmla="*/ 374601 h 800940"/>
              <a:gd name="connsiteX26" fmla="*/ 442912 w 762299"/>
              <a:gd name="connsiteY26" fmla="*/ 393651 h 800940"/>
              <a:gd name="connsiteX27" fmla="*/ 495300 w 762299"/>
              <a:gd name="connsiteY27" fmla="*/ 391269 h 800940"/>
              <a:gd name="connsiteX28" fmla="*/ 461962 w 762299"/>
              <a:gd name="connsiteY28" fmla="*/ 431751 h 800940"/>
              <a:gd name="connsiteX29" fmla="*/ 514350 w 762299"/>
              <a:gd name="connsiteY29" fmla="*/ 446038 h 800940"/>
              <a:gd name="connsiteX30" fmla="*/ 473869 w 762299"/>
              <a:gd name="connsiteY30" fmla="*/ 488901 h 800940"/>
              <a:gd name="connsiteX31" fmla="*/ 476250 w 762299"/>
              <a:gd name="connsiteY31" fmla="*/ 496045 h 800940"/>
              <a:gd name="connsiteX32" fmla="*/ 552449 w 762299"/>
              <a:gd name="connsiteY32" fmla="*/ 491282 h 800940"/>
              <a:gd name="connsiteX33" fmla="*/ 504825 w 762299"/>
              <a:gd name="connsiteY33" fmla="*/ 517476 h 800940"/>
              <a:gd name="connsiteX34" fmla="*/ 540544 w 762299"/>
              <a:gd name="connsiteY34" fmla="*/ 522238 h 800940"/>
              <a:gd name="connsiteX35" fmla="*/ 573881 w 762299"/>
              <a:gd name="connsiteY35" fmla="*/ 529382 h 800940"/>
              <a:gd name="connsiteX36" fmla="*/ 581025 w 762299"/>
              <a:gd name="connsiteY36" fmla="*/ 534145 h 800940"/>
              <a:gd name="connsiteX37" fmla="*/ 592931 w 762299"/>
              <a:gd name="connsiteY37" fmla="*/ 536526 h 800940"/>
              <a:gd name="connsiteX38" fmla="*/ 600075 w 762299"/>
              <a:gd name="connsiteY38" fmla="*/ 538907 h 800940"/>
              <a:gd name="connsiteX39" fmla="*/ 623887 w 762299"/>
              <a:gd name="connsiteY39" fmla="*/ 543670 h 800940"/>
              <a:gd name="connsiteX40" fmla="*/ 621506 w 762299"/>
              <a:gd name="connsiteY40" fmla="*/ 555576 h 800940"/>
              <a:gd name="connsiteX41" fmla="*/ 638175 w 762299"/>
              <a:gd name="connsiteY41" fmla="*/ 572245 h 800940"/>
              <a:gd name="connsiteX42" fmla="*/ 640556 w 762299"/>
              <a:gd name="connsiteY42" fmla="*/ 579388 h 800940"/>
              <a:gd name="connsiteX43" fmla="*/ 690562 w 762299"/>
              <a:gd name="connsiteY43" fmla="*/ 579388 h 800940"/>
              <a:gd name="connsiteX44" fmla="*/ 733425 w 762299"/>
              <a:gd name="connsiteY44" fmla="*/ 603202 h 800940"/>
              <a:gd name="connsiteX45" fmla="*/ 742949 w 762299"/>
              <a:gd name="connsiteY45" fmla="*/ 684164 h 800940"/>
              <a:gd name="connsiteX46" fmla="*/ 745331 w 762299"/>
              <a:gd name="connsiteY46" fmla="*/ 717500 h 800940"/>
              <a:gd name="connsiteX47" fmla="*/ 752475 w 762299"/>
              <a:gd name="connsiteY47" fmla="*/ 755601 h 800940"/>
              <a:gd name="connsiteX48" fmla="*/ 754857 w 762299"/>
              <a:gd name="connsiteY48" fmla="*/ 796082 h 800940"/>
              <a:gd name="connsiteX49" fmla="*/ 650081 w 762299"/>
              <a:gd name="connsiteY49" fmla="*/ 796082 h 800940"/>
              <a:gd name="connsiteX50" fmla="*/ 590550 w 762299"/>
              <a:gd name="connsiteY50" fmla="*/ 741313 h 800940"/>
              <a:gd name="connsiteX51" fmla="*/ 566737 w 762299"/>
              <a:gd name="connsiteY51" fmla="*/ 736551 h 800940"/>
              <a:gd name="connsiteX52" fmla="*/ 531019 w 762299"/>
              <a:gd name="connsiteY52" fmla="*/ 691307 h 800940"/>
              <a:gd name="connsiteX53" fmla="*/ 521494 w 762299"/>
              <a:gd name="connsiteY53" fmla="*/ 686545 h 800940"/>
              <a:gd name="connsiteX54" fmla="*/ 514350 w 762299"/>
              <a:gd name="connsiteY54" fmla="*/ 684163 h 800940"/>
              <a:gd name="connsiteX55" fmla="*/ 500062 w 762299"/>
              <a:gd name="connsiteY55" fmla="*/ 672257 h 800940"/>
              <a:gd name="connsiteX56" fmla="*/ 476250 w 762299"/>
              <a:gd name="connsiteY56" fmla="*/ 667495 h 800940"/>
              <a:gd name="connsiteX57" fmla="*/ 457200 w 762299"/>
              <a:gd name="connsiteY57" fmla="*/ 657970 h 800940"/>
              <a:gd name="connsiteX58" fmla="*/ 442912 w 762299"/>
              <a:gd name="connsiteY58" fmla="*/ 653207 h 800940"/>
              <a:gd name="connsiteX59" fmla="*/ 428625 w 762299"/>
              <a:gd name="connsiteY59" fmla="*/ 641301 h 800940"/>
              <a:gd name="connsiteX60" fmla="*/ 416719 w 762299"/>
              <a:gd name="connsiteY60" fmla="*/ 638920 h 800940"/>
              <a:gd name="connsiteX61" fmla="*/ 400050 w 762299"/>
              <a:gd name="connsiteY61" fmla="*/ 627013 h 800940"/>
              <a:gd name="connsiteX62" fmla="*/ 366712 w 762299"/>
              <a:gd name="connsiteY62" fmla="*/ 619870 h 800940"/>
              <a:gd name="connsiteX63" fmla="*/ 354806 w 762299"/>
              <a:gd name="connsiteY63" fmla="*/ 615107 h 800940"/>
              <a:gd name="connsiteX64" fmla="*/ 340519 w 762299"/>
              <a:gd name="connsiteY64" fmla="*/ 610345 h 800940"/>
              <a:gd name="connsiteX65" fmla="*/ 330994 w 762299"/>
              <a:gd name="connsiteY65" fmla="*/ 600820 h 800940"/>
              <a:gd name="connsiteX66" fmla="*/ 314325 w 762299"/>
              <a:gd name="connsiteY66" fmla="*/ 581770 h 800940"/>
              <a:gd name="connsiteX67" fmla="*/ 311944 w 762299"/>
              <a:gd name="connsiteY67" fmla="*/ 572245 h 800940"/>
              <a:gd name="connsiteX68" fmla="*/ 307181 w 762299"/>
              <a:gd name="connsiteY68" fmla="*/ 557957 h 800940"/>
              <a:gd name="connsiteX69" fmla="*/ 302419 w 762299"/>
              <a:gd name="connsiteY69" fmla="*/ 538907 h 800940"/>
              <a:gd name="connsiteX70" fmla="*/ 297656 w 762299"/>
              <a:gd name="connsiteY70" fmla="*/ 479376 h 800940"/>
              <a:gd name="connsiteX71" fmla="*/ 295275 w 762299"/>
              <a:gd name="connsiteY71" fmla="*/ 469851 h 800940"/>
              <a:gd name="connsiteX72" fmla="*/ 290512 w 762299"/>
              <a:gd name="connsiteY72" fmla="*/ 450801 h 800940"/>
              <a:gd name="connsiteX73" fmla="*/ 285750 w 762299"/>
              <a:gd name="connsiteY73" fmla="*/ 443657 h 800940"/>
              <a:gd name="connsiteX74" fmla="*/ 283369 w 762299"/>
              <a:gd name="connsiteY74" fmla="*/ 436513 h 800940"/>
              <a:gd name="connsiteX75" fmla="*/ 273844 w 762299"/>
              <a:gd name="connsiteY75" fmla="*/ 419845 h 800940"/>
              <a:gd name="connsiteX76" fmla="*/ 259556 w 762299"/>
              <a:gd name="connsiteY76" fmla="*/ 405557 h 800940"/>
              <a:gd name="connsiteX77" fmla="*/ 245269 w 762299"/>
              <a:gd name="connsiteY77" fmla="*/ 396032 h 800940"/>
              <a:gd name="connsiteX78" fmla="*/ 230981 w 762299"/>
              <a:gd name="connsiteY78" fmla="*/ 386507 h 800940"/>
              <a:gd name="connsiteX79" fmla="*/ 226219 w 762299"/>
              <a:gd name="connsiteY79" fmla="*/ 379363 h 800940"/>
              <a:gd name="connsiteX80" fmla="*/ 223837 w 762299"/>
              <a:gd name="connsiteY80" fmla="*/ 372220 h 800940"/>
              <a:gd name="connsiteX81" fmla="*/ 283368 w 762299"/>
              <a:gd name="connsiteY81" fmla="*/ 400794 h 800940"/>
              <a:gd name="connsiteX82" fmla="*/ 254794 w 762299"/>
              <a:gd name="connsiteY82" fmla="*/ 374600 h 800940"/>
              <a:gd name="connsiteX83" fmla="*/ 245268 w 762299"/>
              <a:gd name="connsiteY83" fmla="*/ 355551 h 800940"/>
              <a:gd name="connsiteX84" fmla="*/ 228600 w 762299"/>
              <a:gd name="connsiteY84" fmla="*/ 329357 h 800940"/>
              <a:gd name="connsiteX85" fmla="*/ 226219 w 762299"/>
              <a:gd name="connsiteY85" fmla="*/ 303163 h 800940"/>
              <a:gd name="connsiteX86" fmla="*/ 211931 w 762299"/>
              <a:gd name="connsiteY86" fmla="*/ 284113 h 800940"/>
              <a:gd name="connsiteX87" fmla="*/ 202406 w 762299"/>
              <a:gd name="connsiteY87" fmla="*/ 267445 h 800940"/>
              <a:gd name="connsiteX88" fmla="*/ 190499 w 762299"/>
              <a:gd name="connsiteY88" fmla="*/ 248394 h 800940"/>
              <a:gd name="connsiteX89" fmla="*/ 171450 w 762299"/>
              <a:gd name="connsiteY89" fmla="*/ 248395 h 800940"/>
              <a:gd name="connsiteX90" fmla="*/ 166687 w 762299"/>
              <a:gd name="connsiteY90" fmla="*/ 229345 h 800940"/>
              <a:gd name="connsiteX91" fmla="*/ 164306 w 762299"/>
              <a:gd name="connsiteY91" fmla="*/ 222201 h 800940"/>
              <a:gd name="connsiteX92" fmla="*/ 157162 w 762299"/>
              <a:gd name="connsiteY92" fmla="*/ 219820 h 800940"/>
              <a:gd name="connsiteX93" fmla="*/ 142875 w 762299"/>
              <a:gd name="connsiteY93" fmla="*/ 212676 h 800940"/>
              <a:gd name="connsiteX94" fmla="*/ 135731 w 762299"/>
              <a:gd name="connsiteY94" fmla="*/ 207913 h 800940"/>
              <a:gd name="connsiteX95" fmla="*/ 126206 w 762299"/>
              <a:gd name="connsiteY95" fmla="*/ 203151 h 800940"/>
              <a:gd name="connsiteX96" fmla="*/ 119062 w 762299"/>
              <a:gd name="connsiteY96" fmla="*/ 198388 h 800940"/>
              <a:gd name="connsiteX97" fmla="*/ 111919 w 762299"/>
              <a:gd name="connsiteY97" fmla="*/ 191245 h 800940"/>
              <a:gd name="connsiteX98" fmla="*/ 102394 w 762299"/>
              <a:gd name="connsiteY98" fmla="*/ 188863 h 800940"/>
              <a:gd name="connsiteX99" fmla="*/ 95250 w 762299"/>
              <a:gd name="connsiteY99" fmla="*/ 184101 h 800940"/>
              <a:gd name="connsiteX100" fmla="*/ 88106 w 762299"/>
              <a:gd name="connsiteY100" fmla="*/ 176957 h 800940"/>
              <a:gd name="connsiteX101" fmla="*/ 80962 w 762299"/>
              <a:gd name="connsiteY101" fmla="*/ 174576 h 800940"/>
              <a:gd name="connsiteX102" fmla="*/ 66675 w 762299"/>
              <a:gd name="connsiteY102" fmla="*/ 165051 h 800940"/>
              <a:gd name="connsiteX103" fmla="*/ 54769 w 762299"/>
              <a:gd name="connsiteY103" fmla="*/ 153145 h 800940"/>
              <a:gd name="connsiteX104" fmla="*/ 40481 w 762299"/>
              <a:gd name="connsiteY104" fmla="*/ 143620 h 800940"/>
              <a:gd name="connsiteX105" fmla="*/ 26194 w 762299"/>
              <a:gd name="connsiteY105" fmla="*/ 134095 h 800940"/>
              <a:gd name="connsiteX106" fmla="*/ 11906 w 762299"/>
              <a:gd name="connsiteY106" fmla="*/ 126951 h 800940"/>
              <a:gd name="connsiteX107" fmla="*/ 0 w 762299"/>
              <a:gd name="connsiteY107" fmla="*/ 103138 h 800940"/>
              <a:gd name="connsiteX108" fmla="*/ 4762 w 762299"/>
              <a:gd name="connsiteY108" fmla="*/ 65038 h 800940"/>
              <a:gd name="connsiteX109" fmla="*/ 9525 w 762299"/>
              <a:gd name="connsiteY109" fmla="*/ 57895 h 800940"/>
              <a:gd name="connsiteX110" fmla="*/ 16669 w 762299"/>
              <a:gd name="connsiteY110" fmla="*/ 43607 h 800940"/>
              <a:gd name="connsiteX111" fmla="*/ 7144 w 762299"/>
              <a:gd name="connsiteY111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390525 w 762299"/>
              <a:gd name="connsiteY21" fmla="*/ 350788 h 800940"/>
              <a:gd name="connsiteX22" fmla="*/ 450056 w 762299"/>
              <a:gd name="connsiteY22" fmla="*/ 353169 h 800940"/>
              <a:gd name="connsiteX23" fmla="*/ 407194 w 762299"/>
              <a:gd name="connsiteY23" fmla="*/ 367457 h 800940"/>
              <a:gd name="connsiteX24" fmla="*/ 421481 w 762299"/>
              <a:gd name="connsiteY24" fmla="*/ 374601 h 800940"/>
              <a:gd name="connsiteX25" fmla="*/ 442912 w 762299"/>
              <a:gd name="connsiteY25" fmla="*/ 393651 h 800940"/>
              <a:gd name="connsiteX26" fmla="*/ 495300 w 762299"/>
              <a:gd name="connsiteY26" fmla="*/ 391269 h 800940"/>
              <a:gd name="connsiteX27" fmla="*/ 461962 w 762299"/>
              <a:gd name="connsiteY27" fmla="*/ 431751 h 800940"/>
              <a:gd name="connsiteX28" fmla="*/ 514350 w 762299"/>
              <a:gd name="connsiteY28" fmla="*/ 446038 h 800940"/>
              <a:gd name="connsiteX29" fmla="*/ 473869 w 762299"/>
              <a:gd name="connsiteY29" fmla="*/ 488901 h 800940"/>
              <a:gd name="connsiteX30" fmla="*/ 476250 w 762299"/>
              <a:gd name="connsiteY30" fmla="*/ 496045 h 800940"/>
              <a:gd name="connsiteX31" fmla="*/ 552449 w 762299"/>
              <a:gd name="connsiteY31" fmla="*/ 491282 h 800940"/>
              <a:gd name="connsiteX32" fmla="*/ 504825 w 762299"/>
              <a:gd name="connsiteY32" fmla="*/ 517476 h 800940"/>
              <a:gd name="connsiteX33" fmla="*/ 540544 w 762299"/>
              <a:gd name="connsiteY33" fmla="*/ 522238 h 800940"/>
              <a:gd name="connsiteX34" fmla="*/ 573881 w 762299"/>
              <a:gd name="connsiteY34" fmla="*/ 529382 h 800940"/>
              <a:gd name="connsiteX35" fmla="*/ 581025 w 762299"/>
              <a:gd name="connsiteY35" fmla="*/ 534145 h 800940"/>
              <a:gd name="connsiteX36" fmla="*/ 592931 w 762299"/>
              <a:gd name="connsiteY36" fmla="*/ 536526 h 800940"/>
              <a:gd name="connsiteX37" fmla="*/ 600075 w 762299"/>
              <a:gd name="connsiteY37" fmla="*/ 538907 h 800940"/>
              <a:gd name="connsiteX38" fmla="*/ 623887 w 762299"/>
              <a:gd name="connsiteY38" fmla="*/ 543670 h 800940"/>
              <a:gd name="connsiteX39" fmla="*/ 621506 w 762299"/>
              <a:gd name="connsiteY39" fmla="*/ 555576 h 800940"/>
              <a:gd name="connsiteX40" fmla="*/ 638175 w 762299"/>
              <a:gd name="connsiteY40" fmla="*/ 572245 h 800940"/>
              <a:gd name="connsiteX41" fmla="*/ 640556 w 762299"/>
              <a:gd name="connsiteY41" fmla="*/ 579388 h 800940"/>
              <a:gd name="connsiteX42" fmla="*/ 690562 w 762299"/>
              <a:gd name="connsiteY42" fmla="*/ 579388 h 800940"/>
              <a:gd name="connsiteX43" fmla="*/ 733425 w 762299"/>
              <a:gd name="connsiteY43" fmla="*/ 603202 h 800940"/>
              <a:gd name="connsiteX44" fmla="*/ 742949 w 762299"/>
              <a:gd name="connsiteY44" fmla="*/ 684164 h 800940"/>
              <a:gd name="connsiteX45" fmla="*/ 745331 w 762299"/>
              <a:gd name="connsiteY45" fmla="*/ 717500 h 800940"/>
              <a:gd name="connsiteX46" fmla="*/ 752475 w 762299"/>
              <a:gd name="connsiteY46" fmla="*/ 755601 h 800940"/>
              <a:gd name="connsiteX47" fmla="*/ 754857 w 762299"/>
              <a:gd name="connsiteY47" fmla="*/ 796082 h 800940"/>
              <a:gd name="connsiteX48" fmla="*/ 650081 w 762299"/>
              <a:gd name="connsiteY48" fmla="*/ 796082 h 800940"/>
              <a:gd name="connsiteX49" fmla="*/ 590550 w 762299"/>
              <a:gd name="connsiteY49" fmla="*/ 741313 h 800940"/>
              <a:gd name="connsiteX50" fmla="*/ 566737 w 762299"/>
              <a:gd name="connsiteY50" fmla="*/ 736551 h 800940"/>
              <a:gd name="connsiteX51" fmla="*/ 531019 w 762299"/>
              <a:gd name="connsiteY51" fmla="*/ 691307 h 800940"/>
              <a:gd name="connsiteX52" fmla="*/ 521494 w 762299"/>
              <a:gd name="connsiteY52" fmla="*/ 686545 h 800940"/>
              <a:gd name="connsiteX53" fmla="*/ 514350 w 762299"/>
              <a:gd name="connsiteY53" fmla="*/ 684163 h 800940"/>
              <a:gd name="connsiteX54" fmla="*/ 500062 w 762299"/>
              <a:gd name="connsiteY54" fmla="*/ 672257 h 800940"/>
              <a:gd name="connsiteX55" fmla="*/ 476250 w 762299"/>
              <a:gd name="connsiteY55" fmla="*/ 667495 h 800940"/>
              <a:gd name="connsiteX56" fmla="*/ 457200 w 762299"/>
              <a:gd name="connsiteY56" fmla="*/ 657970 h 800940"/>
              <a:gd name="connsiteX57" fmla="*/ 442912 w 762299"/>
              <a:gd name="connsiteY57" fmla="*/ 653207 h 800940"/>
              <a:gd name="connsiteX58" fmla="*/ 428625 w 762299"/>
              <a:gd name="connsiteY58" fmla="*/ 641301 h 800940"/>
              <a:gd name="connsiteX59" fmla="*/ 416719 w 762299"/>
              <a:gd name="connsiteY59" fmla="*/ 638920 h 800940"/>
              <a:gd name="connsiteX60" fmla="*/ 400050 w 762299"/>
              <a:gd name="connsiteY60" fmla="*/ 627013 h 800940"/>
              <a:gd name="connsiteX61" fmla="*/ 366712 w 762299"/>
              <a:gd name="connsiteY61" fmla="*/ 619870 h 800940"/>
              <a:gd name="connsiteX62" fmla="*/ 354806 w 762299"/>
              <a:gd name="connsiteY62" fmla="*/ 615107 h 800940"/>
              <a:gd name="connsiteX63" fmla="*/ 340519 w 762299"/>
              <a:gd name="connsiteY63" fmla="*/ 610345 h 800940"/>
              <a:gd name="connsiteX64" fmla="*/ 330994 w 762299"/>
              <a:gd name="connsiteY64" fmla="*/ 600820 h 800940"/>
              <a:gd name="connsiteX65" fmla="*/ 314325 w 762299"/>
              <a:gd name="connsiteY65" fmla="*/ 581770 h 800940"/>
              <a:gd name="connsiteX66" fmla="*/ 311944 w 762299"/>
              <a:gd name="connsiteY66" fmla="*/ 572245 h 800940"/>
              <a:gd name="connsiteX67" fmla="*/ 307181 w 762299"/>
              <a:gd name="connsiteY67" fmla="*/ 557957 h 800940"/>
              <a:gd name="connsiteX68" fmla="*/ 302419 w 762299"/>
              <a:gd name="connsiteY68" fmla="*/ 538907 h 800940"/>
              <a:gd name="connsiteX69" fmla="*/ 297656 w 762299"/>
              <a:gd name="connsiteY69" fmla="*/ 479376 h 800940"/>
              <a:gd name="connsiteX70" fmla="*/ 295275 w 762299"/>
              <a:gd name="connsiteY70" fmla="*/ 469851 h 800940"/>
              <a:gd name="connsiteX71" fmla="*/ 290512 w 762299"/>
              <a:gd name="connsiteY71" fmla="*/ 450801 h 800940"/>
              <a:gd name="connsiteX72" fmla="*/ 285750 w 762299"/>
              <a:gd name="connsiteY72" fmla="*/ 443657 h 800940"/>
              <a:gd name="connsiteX73" fmla="*/ 283369 w 762299"/>
              <a:gd name="connsiteY73" fmla="*/ 436513 h 800940"/>
              <a:gd name="connsiteX74" fmla="*/ 273844 w 762299"/>
              <a:gd name="connsiteY74" fmla="*/ 419845 h 800940"/>
              <a:gd name="connsiteX75" fmla="*/ 259556 w 762299"/>
              <a:gd name="connsiteY75" fmla="*/ 405557 h 800940"/>
              <a:gd name="connsiteX76" fmla="*/ 245269 w 762299"/>
              <a:gd name="connsiteY76" fmla="*/ 396032 h 800940"/>
              <a:gd name="connsiteX77" fmla="*/ 230981 w 762299"/>
              <a:gd name="connsiteY77" fmla="*/ 386507 h 800940"/>
              <a:gd name="connsiteX78" fmla="*/ 226219 w 762299"/>
              <a:gd name="connsiteY78" fmla="*/ 379363 h 800940"/>
              <a:gd name="connsiteX79" fmla="*/ 223837 w 762299"/>
              <a:gd name="connsiteY79" fmla="*/ 372220 h 800940"/>
              <a:gd name="connsiteX80" fmla="*/ 283368 w 762299"/>
              <a:gd name="connsiteY80" fmla="*/ 400794 h 800940"/>
              <a:gd name="connsiteX81" fmla="*/ 254794 w 762299"/>
              <a:gd name="connsiteY81" fmla="*/ 374600 h 800940"/>
              <a:gd name="connsiteX82" fmla="*/ 245268 w 762299"/>
              <a:gd name="connsiteY82" fmla="*/ 355551 h 800940"/>
              <a:gd name="connsiteX83" fmla="*/ 228600 w 762299"/>
              <a:gd name="connsiteY83" fmla="*/ 329357 h 800940"/>
              <a:gd name="connsiteX84" fmla="*/ 226219 w 762299"/>
              <a:gd name="connsiteY84" fmla="*/ 303163 h 800940"/>
              <a:gd name="connsiteX85" fmla="*/ 211931 w 762299"/>
              <a:gd name="connsiteY85" fmla="*/ 284113 h 800940"/>
              <a:gd name="connsiteX86" fmla="*/ 202406 w 762299"/>
              <a:gd name="connsiteY86" fmla="*/ 267445 h 800940"/>
              <a:gd name="connsiteX87" fmla="*/ 190499 w 762299"/>
              <a:gd name="connsiteY87" fmla="*/ 248394 h 800940"/>
              <a:gd name="connsiteX88" fmla="*/ 171450 w 762299"/>
              <a:gd name="connsiteY88" fmla="*/ 248395 h 800940"/>
              <a:gd name="connsiteX89" fmla="*/ 166687 w 762299"/>
              <a:gd name="connsiteY89" fmla="*/ 229345 h 800940"/>
              <a:gd name="connsiteX90" fmla="*/ 164306 w 762299"/>
              <a:gd name="connsiteY90" fmla="*/ 222201 h 800940"/>
              <a:gd name="connsiteX91" fmla="*/ 157162 w 762299"/>
              <a:gd name="connsiteY91" fmla="*/ 219820 h 800940"/>
              <a:gd name="connsiteX92" fmla="*/ 142875 w 762299"/>
              <a:gd name="connsiteY92" fmla="*/ 212676 h 800940"/>
              <a:gd name="connsiteX93" fmla="*/ 135731 w 762299"/>
              <a:gd name="connsiteY93" fmla="*/ 207913 h 800940"/>
              <a:gd name="connsiteX94" fmla="*/ 126206 w 762299"/>
              <a:gd name="connsiteY94" fmla="*/ 203151 h 800940"/>
              <a:gd name="connsiteX95" fmla="*/ 119062 w 762299"/>
              <a:gd name="connsiteY95" fmla="*/ 198388 h 800940"/>
              <a:gd name="connsiteX96" fmla="*/ 111919 w 762299"/>
              <a:gd name="connsiteY96" fmla="*/ 191245 h 800940"/>
              <a:gd name="connsiteX97" fmla="*/ 102394 w 762299"/>
              <a:gd name="connsiteY97" fmla="*/ 188863 h 800940"/>
              <a:gd name="connsiteX98" fmla="*/ 95250 w 762299"/>
              <a:gd name="connsiteY98" fmla="*/ 184101 h 800940"/>
              <a:gd name="connsiteX99" fmla="*/ 88106 w 762299"/>
              <a:gd name="connsiteY99" fmla="*/ 176957 h 800940"/>
              <a:gd name="connsiteX100" fmla="*/ 80962 w 762299"/>
              <a:gd name="connsiteY100" fmla="*/ 174576 h 800940"/>
              <a:gd name="connsiteX101" fmla="*/ 66675 w 762299"/>
              <a:gd name="connsiteY101" fmla="*/ 165051 h 800940"/>
              <a:gd name="connsiteX102" fmla="*/ 54769 w 762299"/>
              <a:gd name="connsiteY102" fmla="*/ 153145 h 800940"/>
              <a:gd name="connsiteX103" fmla="*/ 40481 w 762299"/>
              <a:gd name="connsiteY103" fmla="*/ 143620 h 800940"/>
              <a:gd name="connsiteX104" fmla="*/ 26194 w 762299"/>
              <a:gd name="connsiteY104" fmla="*/ 134095 h 800940"/>
              <a:gd name="connsiteX105" fmla="*/ 11906 w 762299"/>
              <a:gd name="connsiteY105" fmla="*/ 126951 h 800940"/>
              <a:gd name="connsiteX106" fmla="*/ 0 w 762299"/>
              <a:gd name="connsiteY106" fmla="*/ 103138 h 800940"/>
              <a:gd name="connsiteX107" fmla="*/ 4762 w 762299"/>
              <a:gd name="connsiteY107" fmla="*/ 65038 h 800940"/>
              <a:gd name="connsiteX108" fmla="*/ 9525 w 762299"/>
              <a:gd name="connsiteY108" fmla="*/ 57895 h 800940"/>
              <a:gd name="connsiteX109" fmla="*/ 16669 w 762299"/>
              <a:gd name="connsiteY109" fmla="*/ 43607 h 800940"/>
              <a:gd name="connsiteX110" fmla="*/ 7144 w 762299"/>
              <a:gd name="connsiteY110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450056 w 762299"/>
              <a:gd name="connsiteY21" fmla="*/ 353169 h 800940"/>
              <a:gd name="connsiteX22" fmla="*/ 407194 w 762299"/>
              <a:gd name="connsiteY22" fmla="*/ 367457 h 800940"/>
              <a:gd name="connsiteX23" fmla="*/ 421481 w 762299"/>
              <a:gd name="connsiteY23" fmla="*/ 374601 h 800940"/>
              <a:gd name="connsiteX24" fmla="*/ 442912 w 762299"/>
              <a:gd name="connsiteY24" fmla="*/ 393651 h 800940"/>
              <a:gd name="connsiteX25" fmla="*/ 495300 w 762299"/>
              <a:gd name="connsiteY25" fmla="*/ 391269 h 800940"/>
              <a:gd name="connsiteX26" fmla="*/ 461962 w 762299"/>
              <a:gd name="connsiteY26" fmla="*/ 431751 h 800940"/>
              <a:gd name="connsiteX27" fmla="*/ 514350 w 762299"/>
              <a:gd name="connsiteY27" fmla="*/ 446038 h 800940"/>
              <a:gd name="connsiteX28" fmla="*/ 473869 w 762299"/>
              <a:gd name="connsiteY28" fmla="*/ 488901 h 800940"/>
              <a:gd name="connsiteX29" fmla="*/ 476250 w 762299"/>
              <a:gd name="connsiteY29" fmla="*/ 496045 h 800940"/>
              <a:gd name="connsiteX30" fmla="*/ 552449 w 762299"/>
              <a:gd name="connsiteY30" fmla="*/ 491282 h 800940"/>
              <a:gd name="connsiteX31" fmla="*/ 504825 w 762299"/>
              <a:gd name="connsiteY31" fmla="*/ 517476 h 800940"/>
              <a:gd name="connsiteX32" fmla="*/ 540544 w 762299"/>
              <a:gd name="connsiteY32" fmla="*/ 522238 h 800940"/>
              <a:gd name="connsiteX33" fmla="*/ 573881 w 762299"/>
              <a:gd name="connsiteY33" fmla="*/ 529382 h 800940"/>
              <a:gd name="connsiteX34" fmla="*/ 581025 w 762299"/>
              <a:gd name="connsiteY34" fmla="*/ 534145 h 800940"/>
              <a:gd name="connsiteX35" fmla="*/ 592931 w 762299"/>
              <a:gd name="connsiteY35" fmla="*/ 536526 h 800940"/>
              <a:gd name="connsiteX36" fmla="*/ 600075 w 762299"/>
              <a:gd name="connsiteY36" fmla="*/ 538907 h 800940"/>
              <a:gd name="connsiteX37" fmla="*/ 623887 w 762299"/>
              <a:gd name="connsiteY37" fmla="*/ 543670 h 800940"/>
              <a:gd name="connsiteX38" fmla="*/ 621506 w 762299"/>
              <a:gd name="connsiteY38" fmla="*/ 555576 h 800940"/>
              <a:gd name="connsiteX39" fmla="*/ 638175 w 762299"/>
              <a:gd name="connsiteY39" fmla="*/ 572245 h 800940"/>
              <a:gd name="connsiteX40" fmla="*/ 640556 w 762299"/>
              <a:gd name="connsiteY40" fmla="*/ 579388 h 800940"/>
              <a:gd name="connsiteX41" fmla="*/ 690562 w 762299"/>
              <a:gd name="connsiteY41" fmla="*/ 579388 h 800940"/>
              <a:gd name="connsiteX42" fmla="*/ 733425 w 762299"/>
              <a:gd name="connsiteY42" fmla="*/ 603202 h 800940"/>
              <a:gd name="connsiteX43" fmla="*/ 742949 w 762299"/>
              <a:gd name="connsiteY43" fmla="*/ 684164 h 800940"/>
              <a:gd name="connsiteX44" fmla="*/ 745331 w 762299"/>
              <a:gd name="connsiteY44" fmla="*/ 717500 h 800940"/>
              <a:gd name="connsiteX45" fmla="*/ 752475 w 762299"/>
              <a:gd name="connsiteY45" fmla="*/ 755601 h 800940"/>
              <a:gd name="connsiteX46" fmla="*/ 754857 w 762299"/>
              <a:gd name="connsiteY46" fmla="*/ 796082 h 800940"/>
              <a:gd name="connsiteX47" fmla="*/ 650081 w 762299"/>
              <a:gd name="connsiteY47" fmla="*/ 796082 h 800940"/>
              <a:gd name="connsiteX48" fmla="*/ 590550 w 762299"/>
              <a:gd name="connsiteY48" fmla="*/ 741313 h 800940"/>
              <a:gd name="connsiteX49" fmla="*/ 566737 w 762299"/>
              <a:gd name="connsiteY49" fmla="*/ 736551 h 800940"/>
              <a:gd name="connsiteX50" fmla="*/ 531019 w 762299"/>
              <a:gd name="connsiteY50" fmla="*/ 691307 h 800940"/>
              <a:gd name="connsiteX51" fmla="*/ 521494 w 762299"/>
              <a:gd name="connsiteY51" fmla="*/ 686545 h 800940"/>
              <a:gd name="connsiteX52" fmla="*/ 514350 w 762299"/>
              <a:gd name="connsiteY52" fmla="*/ 684163 h 800940"/>
              <a:gd name="connsiteX53" fmla="*/ 500062 w 762299"/>
              <a:gd name="connsiteY53" fmla="*/ 672257 h 800940"/>
              <a:gd name="connsiteX54" fmla="*/ 476250 w 762299"/>
              <a:gd name="connsiteY54" fmla="*/ 667495 h 800940"/>
              <a:gd name="connsiteX55" fmla="*/ 457200 w 762299"/>
              <a:gd name="connsiteY55" fmla="*/ 657970 h 800940"/>
              <a:gd name="connsiteX56" fmla="*/ 442912 w 762299"/>
              <a:gd name="connsiteY56" fmla="*/ 653207 h 800940"/>
              <a:gd name="connsiteX57" fmla="*/ 428625 w 762299"/>
              <a:gd name="connsiteY57" fmla="*/ 641301 h 800940"/>
              <a:gd name="connsiteX58" fmla="*/ 416719 w 762299"/>
              <a:gd name="connsiteY58" fmla="*/ 638920 h 800940"/>
              <a:gd name="connsiteX59" fmla="*/ 400050 w 762299"/>
              <a:gd name="connsiteY59" fmla="*/ 627013 h 800940"/>
              <a:gd name="connsiteX60" fmla="*/ 366712 w 762299"/>
              <a:gd name="connsiteY60" fmla="*/ 619870 h 800940"/>
              <a:gd name="connsiteX61" fmla="*/ 354806 w 762299"/>
              <a:gd name="connsiteY61" fmla="*/ 615107 h 800940"/>
              <a:gd name="connsiteX62" fmla="*/ 340519 w 762299"/>
              <a:gd name="connsiteY62" fmla="*/ 610345 h 800940"/>
              <a:gd name="connsiteX63" fmla="*/ 330994 w 762299"/>
              <a:gd name="connsiteY63" fmla="*/ 600820 h 800940"/>
              <a:gd name="connsiteX64" fmla="*/ 314325 w 762299"/>
              <a:gd name="connsiteY64" fmla="*/ 581770 h 800940"/>
              <a:gd name="connsiteX65" fmla="*/ 311944 w 762299"/>
              <a:gd name="connsiteY65" fmla="*/ 572245 h 800940"/>
              <a:gd name="connsiteX66" fmla="*/ 307181 w 762299"/>
              <a:gd name="connsiteY66" fmla="*/ 557957 h 800940"/>
              <a:gd name="connsiteX67" fmla="*/ 302419 w 762299"/>
              <a:gd name="connsiteY67" fmla="*/ 538907 h 800940"/>
              <a:gd name="connsiteX68" fmla="*/ 297656 w 762299"/>
              <a:gd name="connsiteY68" fmla="*/ 479376 h 800940"/>
              <a:gd name="connsiteX69" fmla="*/ 295275 w 762299"/>
              <a:gd name="connsiteY69" fmla="*/ 469851 h 800940"/>
              <a:gd name="connsiteX70" fmla="*/ 290512 w 762299"/>
              <a:gd name="connsiteY70" fmla="*/ 450801 h 800940"/>
              <a:gd name="connsiteX71" fmla="*/ 285750 w 762299"/>
              <a:gd name="connsiteY71" fmla="*/ 443657 h 800940"/>
              <a:gd name="connsiteX72" fmla="*/ 283369 w 762299"/>
              <a:gd name="connsiteY72" fmla="*/ 436513 h 800940"/>
              <a:gd name="connsiteX73" fmla="*/ 273844 w 762299"/>
              <a:gd name="connsiteY73" fmla="*/ 419845 h 800940"/>
              <a:gd name="connsiteX74" fmla="*/ 259556 w 762299"/>
              <a:gd name="connsiteY74" fmla="*/ 405557 h 800940"/>
              <a:gd name="connsiteX75" fmla="*/ 245269 w 762299"/>
              <a:gd name="connsiteY75" fmla="*/ 396032 h 800940"/>
              <a:gd name="connsiteX76" fmla="*/ 230981 w 762299"/>
              <a:gd name="connsiteY76" fmla="*/ 386507 h 800940"/>
              <a:gd name="connsiteX77" fmla="*/ 226219 w 762299"/>
              <a:gd name="connsiteY77" fmla="*/ 379363 h 800940"/>
              <a:gd name="connsiteX78" fmla="*/ 223837 w 762299"/>
              <a:gd name="connsiteY78" fmla="*/ 372220 h 800940"/>
              <a:gd name="connsiteX79" fmla="*/ 283368 w 762299"/>
              <a:gd name="connsiteY79" fmla="*/ 400794 h 800940"/>
              <a:gd name="connsiteX80" fmla="*/ 254794 w 762299"/>
              <a:gd name="connsiteY80" fmla="*/ 374600 h 800940"/>
              <a:gd name="connsiteX81" fmla="*/ 245268 w 762299"/>
              <a:gd name="connsiteY81" fmla="*/ 355551 h 800940"/>
              <a:gd name="connsiteX82" fmla="*/ 228600 w 762299"/>
              <a:gd name="connsiteY82" fmla="*/ 329357 h 800940"/>
              <a:gd name="connsiteX83" fmla="*/ 226219 w 762299"/>
              <a:gd name="connsiteY83" fmla="*/ 303163 h 800940"/>
              <a:gd name="connsiteX84" fmla="*/ 211931 w 762299"/>
              <a:gd name="connsiteY84" fmla="*/ 284113 h 800940"/>
              <a:gd name="connsiteX85" fmla="*/ 202406 w 762299"/>
              <a:gd name="connsiteY85" fmla="*/ 267445 h 800940"/>
              <a:gd name="connsiteX86" fmla="*/ 190499 w 762299"/>
              <a:gd name="connsiteY86" fmla="*/ 248394 h 800940"/>
              <a:gd name="connsiteX87" fmla="*/ 171450 w 762299"/>
              <a:gd name="connsiteY87" fmla="*/ 248395 h 800940"/>
              <a:gd name="connsiteX88" fmla="*/ 166687 w 762299"/>
              <a:gd name="connsiteY88" fmla="*/ 229345 h 800940"/>
              <a:gd name="connsiteX89" fmla="*/ 164306 w 762299"/>
              <a:gd name="connsiteY89" fmla="*/ 222201 h 800940"/>
              <a:gd name="connsiteX90" fmla="*/ 157162 w 762299"/>
              <a:gd name="connsiteY90" fmla="*/ 219820 h 800940"/>
              <a:gd name="connsiteX91" fmla="*/ 142875 w 762299"/>
              <a:gd name="connsiteY91" fmla="*/ 212676 h 800940"/>
              <a:gd name="connsiteX92" fmla="*/ 135731 w 762299"/>
              <a:gd name="connsiteY92" fmla="*/ 207913 h 800940"/>
              <a:gd name="connsiteX93" fmla="*/ 126206 w 762299"/>
              <a:gd name="connsiteY93" fmla="*/ 203151 h 800940"/>
              <a:gd name="connsiteX94" fmla="*/ 119062 w 762299"/>
              <a:gd name="connsiteY94" fmla="*/ 198388 h 800940"/>
              <a:gd name="connsiteX95" fmla="*/ 111919 w 762299"/>
              <a:gd name="connsiteY95" fmla="*/ 191245 h 800940"/>
              <a:gd name="connsiteX96" fmla="*/ 102394 w 762299"/>
              <a:gd name="connsiteY96" fmla="*/ 188863 h 800940"/>
              <a:gd name="connsiteX97" fmla="*/ 95250 w 762299"/>
              <a:gd name="connsiteY97" fmla="*/ 184101 h 800940"/>
              <a:gd name="connsiteX98" fmla="*/ 88106 w 762299"/>
              <a:gd name="connsiteY98" fmla="*/ 176957 h 800940"/>
              <a:gd name="connsiteX99" fmla="*/ 80962 w 762299"/>
              <a:gd name="connsiteY99" fmla="*/ 174576 h 800940"/>
              <a:gd name="connsiteX100" fmla="*/ 66675 w 762299"/>
              <a:gd name="connsiteY100" fmla="*/ 165051 h 800940"/>
              <a:gd name="connsiteX101" fmla="*/ 54769 w 762299"/>
              <a:gd name="connsiteY101" fmla="*/ 153145 h 800940"/>
              <a:gd name="connsiteX102" fmla="*/ 40481 w 762299"/>
              <a:gd name="connsiteY102" fmla="*/ 143620 h 800940"/>
              <a:gd name="connsiteX103" fmla="*/ 26194 w 762299"/>
              <a:gd name="connsiteY103" fmla="*/ 134095 h 800940"/>
              <a:gd name="connsiteX104" fmla="*/ 11906 w 762299"/>
              <a:gd name="connsiteY104" fmla="*/ 126951 h 800940"/>
              <a:gd name="connsiteX105" fmla="*/ 0 w 762299"/>
              <a:gd name="connsiteY105" fmla="*/ 103138 h 800940"/>
              <a:gd name="connsiteX106" fmla="*/ 4762 w 762299"/>
              <a:gd name="connsiteY106" fmla="*/ 65038 h 800940"/>
              <a:gd name="connsiteX107" fmla="*/ 9525 w 762299"/>
              <a:gd name="connsiteY107" fmla="*/ 57895 h 800940"/>
              <a:gd name="connsiteX108" fmla="*/ 16669 w 762299"/>
              <a:gd name="connsiteY108" fmla="*/ 43607 h 800940"/>
              <a:gd name="connsiteX109" fmla="*/ 7144 w 762299"/>
              <a:gd name="connsiteY109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450056 w 762299"/>
              <a:gd name="connsiteY20" fmla="*/ 353169 h 800940"/>
              <a:gd name="connsiteX21" fmla="*/ 407194 w 762299"/>
              <a:gd name="connsiteY21" fmla="*/ 367457 h 800940"/>
              <a:gd name="connsiteX22" fmla="*/ 421481 w 762299"/>
              <a:gd name="connsiteY22" fmla="*/ 374601 h 800940"/>
              <a:gd name="connsiteX23" fmla="*/ 442912 w 762299"/>
              <a:gd name="connsiteY23" fmla="*/ 393651 h 800940"/>
              <a:gd name="connsiteX24" fmla="*/ 495300 w 762299"/>
              <a:gd name="connsiteY24" fmla="*/ 391269 h 800940"/>
              <a:gd name="connsiteX25" fmla="*/ 461962 w 762299"/>
              <a:gd name="connsiteY25" fmla="*/ 431751 h 800940"/>
              <a:gd name="connsiteX26" fmla="*/ 514350 w 762299"/>
              <a:gd name="connsiteY26" fmla="*/ 446038 h 800940"/>
              <a:gd name="connsiteX27" fmla="*/ 473869 w 762299"/>
              <a:gd name="connsiteY27" fmla="*/ 488901 h 800940"/>
              <a:gd name="connsiteX28" fmla="*/ 476250 w 762299"/>
              <a:gd name="connsiteY28" fmla="*/ 496045 h 800940"/>
              <a:gd name="connsiteX29" fmla="*/ 552449 w 762299"/>
              <a:gd name="connsiteY29" fmla="*/ 491282 h 800940"/>
              <a:gd name="connsiteX30" fmla="*/ 504825 w 762299"/>
              <a:gd name="connsiteY30" fmla="*/ 517476 h 800940"/>
              <a:gd name="connsiteX31" fmla="*/ 540544 w 762299"/>
              <a:gd name="connsiteY31" fmla="*/ 522238 h 800940"/>
              <a:gd name="connsiteX32" fmla="*/ 573881 w 762299"/>
              <a:gd name="connsiteY32" fmla="*/ 529382 h 800940"/>
              <a:gd name="connsiteX33" fmla="*/ 581025 w 762299"/>
              <a:gd name="connsiteY33" fmla="*/ 534145 h 800940"/>
              <a:gd name="connsiteX34" fmla="*/ 592931 w 762299"/>
              <a:gd name="connsiteY34" fmla="*/ 536526 h 800940"/>
              <a:gd name="connsiteX35" fmla="*/ 600075 w 762299"/>
              <a:gd name="connsiteY35" fmla="*/ 538907 h 800940"/>
              <a:gd name="connsiteX36" fmla="*/ 623887 w 762299"/>
              <a:gd name="connsiteY36" fmla="*/ 543670 h 800940"/>
              <a:gd name="connsiteX37" fmla="*/ 621506 w 762299"/>
              <a:gd name="connsiteY37" fmla="*/ 555576 h 800940"/>
              <a:gd name="connsiteX38" fmla="*/ 638175 w 762299"/>
              <a:gd name="connsiteY38" fmla="*/ 572245 h 800940"/>
              <a:gd name="connsiteX39" fmla="*/ 640556 w 762299"/>
              <a:gd name="connsiteY39" fmla="*/ 579388 h 800940"/>
              <a:gd name="connsiteX40" fmla="*/ 690562 w 762299"/>
              <a:gd name="connsiteY40" fmla="*/ 579388 h 800940"/>
              <a:gd name="connsiteX41" fmla="*/ 733425 w 762299"/>
              <a:gd name="connsiteY41" fmla="*/ 603202 h 800940"/>
              <a:gd name="connsiteX42" fmla="*/ 742949 w 762299"/>
              <a:gd name="connsiteY42" fmla="*/ 684164 h 800940"/>
              <a:gd name="connsiteX43" fmla="*/ 745331 w 762299"/>
              <a:gd name="connsiteY43" fmla="*/ 717500 h 800940"/>
              <a:gd name="connsiteX44" fmla="*/ 752475 w 762299"/>
              <a:gd name="connsiteY44" fmla="*/ 755601 h 800940"/>
              <a:gd name="connsiteX45" fmla="*/ 754857 w 762299"/>
              <a:gd name="connsiteY45" fmla="*/ 796082 h 800940"/>
              <a:gd name="connsiteX46" fmla="*/ 650081 w 762299"/>
              <a:gd name="connsiteY46" fmla="*/ 796082 h 800940"/>
              <a:gd name="connsiteX47" fmla="*/ 590550 w 762299"/>
              <a:gd name="connsiteY47" fmla="*/ 741313 h 800940"/>
              <a:gd name="connsiteX48" fmla="*/ 566737 w 762299"/>
              <a:gd name="connsiteY48" fmla="*/ 736551 h 800940"/>
              <a:gd name="connsiteX49" fmla="*/ 531019 w 762299"/>
              <a:gd name="connsiteY49" fmla="*/ 691307 h 800940"/>
              <a:gd name="connsiteX50" fmla="*/ 521494 w 762299"/>
              <a:gd name="connsiteY50" fmla="*/ 686545 h 800940"/>
              <a:gd name="connsiteX51" fmla="*/ 514350 w 762299"/>
              <a:gd name="connsiteY51" fmla="*/ 684163 h 800940"/>
              <a:gd name="connsiteX52" fmla="*/ 500062 w 762299"/>
              <a:gd name="connsiteY52" fmla="*/ 672257 h 800940"/>
              <a:gd name="connsiteX53" fmla="*/ 476250 w 762299"/>
              <a:gd name="connsiteY53" fmla="*/ 667495 h 800940"/>
              <a:gd name="connsiteX54" fmla="*/ 457200 w 762299"/>
              <a:gd name="connsiteY54" fmla="*/ 657970 h 800940"/>
              <a:gd name="connsiteX55" fmla="*/ 442912 w 762299"/>
              <a:gd name="connsiteY55" fmla="*/ 653207 h 800940"/>
              <a:gd name="connsiteX56" fmla="*/ 428625 w 762299"/>
              <a:gd name="connsiteY56" fmla="*/ 641301 h 800940"/>
              <a:gd name="connsiteX57" fmla="*/ 416719 w 762299"/>
              <a:gd name="connsiteY57" fmla="*/ 638920 h 800940"/>
              <a:gd name="connsiteX58" fmla="*/ 400050 w 762299"/>
              <a:gd name="connsiteY58" fmla="*/ 627013 h 800940"/>
              <a:gd name="connsiteX59" fmla="*/ 366712 w 762299"/>
              <a:gd name="connsiteY59" fmla="*/ 619870 h 800940"/>
              <a:gd name="connsiteX60" fmla="*/ 354806 w 762299"/>
              <a:gd name="connsiteY60" fmla="*/ 615107 h 800940"/>
              <a:gd name="connsiteX61" fmla="*/ 340519 w 762299"/>
              <a:gd name="connsiteY61" fmla="*/ 610345 h 800940"/>
              <a:gd name="connsiteX62" fmla="*/ 330994 w 762299"/>
              <a:gd name="connsiteY62" fmla="*/ 600820 h 800940"/>
              <a:gd name="connsiteX63" fmla="*/ 314325 w 762299"/>
              <a:gd name="connsiteY63" fmla="*/ 581770 h 800940"/>
              <a:gd name="connsiteX64" fmla="*/ 311944 w 762299"/>
              <a:gd name="connsiteY64" fmla="*/ 572245 h 800940"/>
              <a:gd name="connsiteX65" fmla="*/ 307181 w 762299"/>
              <a:gd name="connsiteY65" fmla="*/ 557957 h 800940"/>
              <a:gd name="connsiteX66" fmla="*/ 302419 w 762299"/>
              <a:gd name="connsiteY66" fmla="*/ 538907 h 800940"/>
              <a:gd name="connsiteX67" fmla="*/ 297656 w 762299"/>
              <a:gd name="connsiteY67" fmla="*/ 479376 h 800940"/>
              <a:gd name="connsiteX68" fmla="*/ 295275 w 762299"/>
              <a:gd name="connsiteY68" fmla="*/ 469851 h 800940"/>
              <a:gd name="connsiteX69" fmla="*/ 290512 w 762299"/>
              <a:gd name="connsiteY69" fmla="*/ 450801 h 800940"/>
              <a:gd name="connsiteX70" fmla="*/ 285750 w 762299"/>
              <a:gd name="connsiteY70" fmla="*/ 443657 h 800940"/>
              <a:gd name="connsiteX71" fmla="*/ 283369 w 762299"/>
              <a:gd name="connsiteY71" fmla="*/ 436513 h 800940"/>
              <a:gd name="connsiteX72" fmla="*/ 273844 w 762299"/>
              <a:gd name="connsiteY72" fmla="*/ 419845 h 800940"/>
              <a:gd name="connsiteX73" fmla="*/ 259556 w 762299"/>
              <a:gd name="connsiteY73" fmla="*/ 405557 h 800940"/>
              <a:gd name="connsiteX74" fmla="*/ 245269 w 762299"/>
              <a:gd name="connsiteY74" fmla="*/ 396032 h 800940"/>
              <a:gd name="connsiteX75" fmla="*/ 230981 w 762299"/>
              <a:gd name="connsiteY75" fmla="*/ 386507 h 800940"/>
              <a:gd name="connsiteX76" fmla="*/ 226219 w 762299"/>
              <a:gd name="connsiteY76" fmla="*/ 379363 h 800940"/>
              <a:gd name="connsiteX77" fmla="*/ 223837 w 762299"/>
              <a:gd name="connsiteY77" fmla="*/ 372220 h 800940"/>
              <a:gd name="connsiteX78" fmla="*/ 283368 w 762299"/>
              <a:gd name="connsiteY78" fmla="*/ 400794 h 800940"/>
              <a:gd name="connsiteX79" fmla="*/ 254794 w 762299"/>
              <a:gd name="connsiteY79" fmla="*/ 374600 h 800940"/>
              <a:gd name="connsiteX80" fmla="*/ 245268 w 762299"/>
              <a:gd name="connsiteY80" fmla="*/ 355551 h 800940"/>
              <a:gd name="connsiteX81" fmla="*/ 228600 w 762299"/>
              <a:gd name="connsiteY81" fmla="*/ 329357 h 800940"/>
              <a:gd name="connsiteX82" fmla="*/ 226219 w 762299"/>
              <a:gd name="connsiteY82" fmla="*/ 303163 h 800940"/>
              <a:gd name="connsiteX83" fmla="*/ 211931 w 762299"/>
              <a:gd name="connsiteY83" fmla="*/ 284113 h 800940"/>
              <a:gd name="connsiteX84" fmla="*/ 202406 w 762299"/>
              <a:gd name="connsiteY84" fmla="*/ 267445 h 800940"/>
              <a:gd name="connsiteX85" fmla="*/ 190499 w 762299"/>
              <a:gd name="connsiteY85" fmla="*/ 248394 h 800940"/>
              <a:gd name="connsiteX86" fmla="*/ 171450 w 762299"/>
              <a:gd name="connsiteY86" fmla="*/ 248395 h 800940"/>
              <a:gd name="connsiteX87" fmla="*/ 166687 w 762299"/>
              <a:gd name="connsiteY87" fmla="*/ 229345 h 800940"/>
              <a:gd name="connsiteX88" fmla="*/ 164306 w 762299"/>
              <a:gd name="connsiteY88" fmla="*/ 222201 h 800940"/>
              <a:gd name="connsiteX89" fmla="*/ 157162 w 762299"/>
              <a:gd name="connsiteY89" fmla="*/ 219820 h 800940"/>
              <a:gd name="connsiteX90" fmla="*/ 142875 w 762299"/>
              <a:gd name="connsiteY90" fmla="*/ 212676 h 800940"/>
              <a:gd name="connsiteX91" fmla="*/ 135731 w 762299"/>
              <a:gd name="connsiteY91" fmla="*/ 207913 h 800940"/>
              <a:gd name="connsiteX92" fmla="*/ 126206 w 762299"/>
              <a:gd name="connsiteY92" fmla="*/ 203151 h 800940"/>
              <a:gd name="connsiteX93" fmla="*/ 119062 w 762299"/>
              <a:gd name="connsiteY93" fmla="*/ 198388 h 800940"/>
              <a:gd name="connsiteX94" fmla="*/ 111919 w 762299"/>
              <a:gd name="connsiteY94" fmla="*/ 191245 h 800940"/>
              <a:gd name="connsiteX95" fmla="*/ 102394 w 762299"/>
              <a:gd name="connsiteY95" fmla="*/ 188863 h 800940"/>
              <a:gd name="connsiteX96" fmla="*/ 95250 w 762299"/>
              <a:gd name="connsiteY96" fmla="*/ 184101 h 800940"/>
              <a:gd name="connsiteX97" fmla="*/ 88106 w 762299"/>
              <a:gd name="connsiteY97" fmla="*/ 176957 h 800940"/>
              <a:gd name="connsiteX98" fmla="*/ 80962 w 762299"/>
              <a:gd name="connsiteY98" fmla="*/ 174576 h 800940"/>
              <a:gd name="connsiteX99" fmla="*/ 66675 w 762299"/>
              <a:gd name="connsiteY99" fmla="*/ 165051 h 800940"/>
              <a:gd name="connsiteX100" fmla="*/ 54769 w 762299"/>
              <a:gd name="connsiteY100" fmla="*/ 153145 h 800940"/>
              <a:gd name="connsiteX101" fmla="*/ 40481 w 762299"/>
              <a:gd name="connsiteY101" fmla="*/ 143620 h 800940"/>
              <a:gd name="connsiteX102" fmla="*/ 26194 w 762299"/>
              <a:gd name="connsiteY102" fmla="*/ 134095 h 800940"/>
              <a:gd name="connsiteX103" fmla="*/ 11906 w 762299"/>
              <a:gd name="connsiteY103" fmla="*/ 126951 h 800940"/>
              <a:gd name="connsiteX104" fmla="*/ 0 w 762299"/>
              <a:gd name="connsiteY104" fmla="*/ 103138 h 800940"/>
              <a:gd name="connsiteX105" fmla="*/ 4762 w 762299"/>
              <a:gd name="connsiteY105" fmla="*/ 65038 h 800940"/>
              <a:gd name="connsiteX106" fmla="*/ 9525 w 762299"/>
              <a:gd name="connsiteY106" fmla="*/ 57895 h 800940"/>
              <a:gd name="connsiteX107" fmla="*/ 16669 w 762299"/>
              <a:gd name="connsiteY107" fmla="*/ 43607 h 800940"/>
              <a:gd name="connsiteX108" fmla="*/ 7144 w 762299"/>
              <a:gd name="connsiteY108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426244 w 762299"/>
              <a:gd name="connsiteY16" fmla="*/ 315069 h 800940"/>
              <a:gd name="connsiteX17" fmla="*/ 366712 w 762299"/>
              <a:gd name="connsiteY17" fmla="*/ 326976 h 800940"/>
              <a:gd name="connsiteX18" fmla="*/ 371475 w 762299"/>
              <a:gd name="connsiteY18" fmla="*/ 334120 h 800940"/>
              <a:gd name="connsiteX19" fmla="*/ 450056 w 762299"/>
              <a:gd name="connsiteY19" fmla="*/ 353169 h 800940"/>
              <a:gd name="connsiteX20" fmla="*/ 407194 w 762299"/>
              <a:gd name="connsiteY20" fmla="*/ 367457 h 800940"/>
              <a:gd name="connsiteX21" fmla="*/ 421481 w 762299"/>
              <a:gd name="connsiteY21" fmla="*/ 374601 h 800940"/>
              <a:gd name="connsiteX22" fmla="*/ 442912 w 762299"/>
              <a:gd name="connsiteY22" fmla="*/ 393651 h 800940"/>
              <a:gd name="connsiteX23" fmla="*/ 495300 w 762299"/>
              <a:gd name="connsiteY23" fmla="*/ 391269 h 800940"/>
              <a:gd name="connsiteX24" fmla="*/ 461962 w 762299"/>
              <a:gd name="connsiteY24" fmla="*/ 431751 h 800940"/>
              <a:gd name="connsiteX25" fmla="*/ 514350 w 762299"/>
              <a:gd name="connsiteY25" fmla="*/ 446038 h 800940"/>
              <a:gd name="connsiteX26" fmla="*/ 473869 w 762299"/>
              <a:gd name="connsiteY26" fmla="*/ 488901 h 800940"/>
              <a:gd name="connsiteX27" fmla="*/ 476250 w 762299"/>
              <a:gd name="connsiteY27" fmla="*/ 496045 h 800940"/>
              <a:gd name="connsiteX28" fmla="*/ 552449 w 762299"/>
              <a:gd name="connsiteY28" fmla="*/ 491282 h 800940"/>
              <a:gd name="connsiteX29" fmla="*/ 504825 w 762299"/>
              <a:gd name="connsiteY29" fmla="*/ 517476 h 800940"/>
              <a:gd name="connsiteX30" fmla="*/ 540544 w 762299"/>
              <a:gd name="connsiteY30" fmla="*/ 522238 h 800940"/>
              <a:gd name="connsiteX31" fmla="*/ 573881 w 762299"/>
              <a:gd name="connsiteY31" fmla="*/ 529382 h 800940"/>
              <a:gd name="connsiteX32" fmla="*/ 581025 w 762299"/>
              <a:gd name="connsiteY32" fmla="*/ 534145 h 800940"/>
              <a:gd name="connsiteX33" fmla="*/ 592931 w 762299"/>
              <a:gd name="connsiteY33" fmla="*/ 536526 h 800940"/>
              <a:gd name="connsiteX34" fmla="*/ 600075 w 762299"/>
              <a:gd name="connsiteY34" fmla="*/ 538907 h 800940"/>
              <a:gd name="connsiteX35" fmla="*/ 623887 w 762299"/>
              <a:gd name="connsiteY35" fmla="*/ 543670 h 800940"/>
              <a:gd name="connsiteX36" fmla="*/ 621506 w 762299"/>
              <a:gd name="connsiteY36" fmla="*/ 555576 h 800940"/>
              <a:gd name="connsiteX37" fmla="*/ 638175 w 762299"/>
              <a:gd name="connsiteY37" fmla="*/ 572245 h 800940"/>
              <a:gd name="connsiteX38" fmla="*/ 640556 w 762299"/>
              <a:gd name="connsiteY38" fmla="*/ 579388 h 800940"/>
              <a:gd name="connsiteX39" fmla="*/ 690562 w 762299"/>
              <a:gd name="connsiteY39" fmla="*/ 579388 h 800940"/>
              <a:gd name="connsiteX40" fmla="*/ 733425 w 762299"/>
              <a:gd name="connsiteY40" fmla="*/ 603202 h 800940"/>
              <a:gd name="connsiteX41" fmla="*/ 742949 w 762299"/>
              <a:gd name="connsiteY41" fmla="*/ 684164 h 800940"/>
              <a:gd name="connsiteX42" fmla="*/ 745331 w 762299"/>
              <a:gd name="connsiteY42" fmla="*/ 717500 h 800940"/>
              <a:gd name="connsiteX43" fmla="*/ 752475 w 762299"/>
              <a:gd name="connsiteY43" fmla="*/ 755601 h 800940"/>
              <a:gd name="connsiteX44" fmla="*/ 754857 w 762299"/>
              <a:gd name="connsiteY44" fmla="*/ 796082 h 800940"/>
              <a:gd name="connsiteX45" fmla="*/ 650081 w 762299"/>
              <a:gd name="connsiteY45" fmla="*/ 796082 h 800940"/>
              <a:gd name="connsiteX46" fmla="*/ 590550 w 762299"/>
              <a:gd name="connsiteY46" fmla="*/ 741313 h 800940"/>
              <a:gd name="connsiteX47" fmla="*/ 566737 w 762299"/>
              <a:gd name="connsiteY47" fmla="*/ 736551 h 800940"/>
              <a:gd name="connsiteX48" fmla="*/ 531019 w 762299"/>
              <a:gd name="connsiteY48" fmla="*/ 691307 h 800940"/>
              <a:gd name="connsiteX49" fmla="*/ 521494 w 762299"/>
              <a:gd name="connsiteY49" fmla="*/ 686545 h 800940"/>
              <a:gd name="connsiteX50" fmla="*/ 514350 w 762299"/>
              <a:gd name="connsiteY50" fmla="*/ 684163 h 800940"/>
              <a:gd name="connsiteX51" fmla="*/ 500062 w 762299"/>
              <a:gd name="connsiteY51" fmla="*/ 672257 h 800940"/>
              <a:gd name="connsiteX52" fmla="*/ 476250 w 762299"/>
              <a:gd name="connsiteY52" fmla="*/ 667495 h 800940"/>
              <a:gd name="connsiteX53" fmla="*/ 457200 w 762299"/>
              <a:gd name="connsiteY53" fmla="*/ 657970 h 800940"/>
              <a:gd name="connsiteX54" fmla="*/ 442912 w 762299"/>
              <a:gd name="connsiteY54" fmla="*/ 653207 h 800940"/>
              <a:gd name="connsiteX55" fmla="*/ 428625 w 762299"/>
              <a:gd name="connsiteY55" fmla="*/ 641301 h 800940"/>
              <a:gd name="connsiteX56" fmla="*/ 416719 w 762299"/>
              <a:gd name="connsiteY56" fmla="*/ 638920 h 800940"/>
              <a:gd name="connsiteX57" fmla="*/ 400050 w 762299"/>
              <a:gd name="connsiteY57" fmla="*/ 627013 h 800940"/>
              <a:gd name="connsiteX58" fmla="*/ 366712 w 762299"/>
              <a:gd name="connsiteY58" fmla="*/ 619870 h 800940"/>
              <a:gd name="connsiteX59" fmla="*/ 354806 w 762299"/>
              <a:gd name="connsiteY59" fmla="*/ 615107 h 800940"/>
              <a:gd name="connsiteX60" fmla="*/ 340519 w 762299"/>
              <a:gd name="connsiteY60" fmla="*/ 610345 h 800940"/>
              <a:gd name="connsiteX61" fmla="*/ 330994 w 762299"/>
              <a:gd name="connsiteY61" fmla="*/ 600820 h 800940"/>
              <a:gd name="connsiteX62" fmla="*/ 314325 w 762299"/>
              <a:gd name="connsiteY62" fmla="*/ 581770 h 800940"/>
              <a:gd name="connsiteX63" fmla="*/ 311944 w 762299"/>
              <a:gd name="connsiteY63" fmla="*/ 572245 h 800940"/>
              <a:gd name="connsiteX64" fmla="*/ 307181 w 762299"/>
              <a:gd name="connsiteY64" fmla="*/ 557957 h 800940"/>
              <a:gd name="connsiteX65" fmla="*/ 302419 w 762299"/>
              <a:gd name="connsiteY65" fmla="*/ 538907 h 800940"/>
              <a:gd name="connsiteX66" fmla="*/ 297656 w 762299"/>
              <a:gd name="connsiteY66" fmla="*/ 479376 h 800940"/>
              <a:gd name="connsiteX67" fmla="*/ 295275 w 762299"/>
              <a:gd name="connsiteY67" fmla="*/ 469851 h 800940"/>
              <a:gd name="connsiteX68" fmla="*/ 290512 w 762299"/>
              <a:gd name="connsiteY68" fmla="*/ 450801 h 800940"/>
              <a:gd name="connsiteX69" fmla="*/ 285750 w 762299"/>
              <a:gd name="connsiteY69" fmla="*/ 443657 h 800940"/>
              <a:gd name="connsiteX70" fmla="*/ 283369 w 762299"/>
              <a:gd name="connsiteY70" fmla="*/ 436513 h 800940"/>
              <a:gd name="connsiteX71" fmla="*/ 273844 w 762299"/>
              <a:gd name="connsiteY71" fmla="*/ 419845 h 800940"/>
              <a:gd name="connsiteX72" fmla="*/ 259556 w 762299"/>
              <a:gd name="connsiteY72" fmla="*/ 405557 h 800940"/>
              <a:gd name="connsiteX73" fmla="*/ 245269 w 762299"/>
              <a:gd name="connsiteY73" fmla="*/ 396032 h 800940"/>
              <a:gd name="connsiteX74" fmla="*/ 230981 w 762299"/>
              <a:gd name="connsiteY74" fmla="*/ 386507 h 800940"/>
              <a:gd name="connsiteX75" fmla="*/ 226219 w 762299"/>
              <a:gd name="connsiteY75" fmla="*/ 379363 h 800940"/>
              <a:gd name="connsiteX76" fmla="*/ 223837 w 762299"/>
              <a:gd name="connsiteY76" fmla="*/ 372220 h 800940"/>
              <a:gd name="connsiteX77" fmla="*/ 283368 w 762299"/>
              <a:gd name="connsiteY77" fmla="*/ 400794 h 800940"/>
              <a:gd name="connsiteX78" fmla="*/ 254794 w 762299"/>
              <a:gd name="connsiteY78" fmla="*/ 374600 h 800940"/>
              <a:gd name="connsiteX79" fmla="*/ 245268 w 762299"/>
              <a:gd name="connsiteY79" fmla="*/ 355551 h 800940"/>
              <a:gd name="connsiteX80" fmla="*/ 228600 w 762299"/>
              <a:gd name="connsiteY80" fmla="*/ 329357 h 800940"/>
              <a:gd name="connsiteX81" fmla="*/ 226219 w 762299"/>
              <a:gd name="connsiteY81" fmla="*/ 303163 h 800940"/>
              <a:gd name="connsiteX82" fmla="*/ 211931 w 762299"/>
              <a:gd name="connsiteY82" fmla="*/ 284113 h 800940"/>
              <a:gd name="connsiteX83" fmla="*/ 202406 w 762299"/>
              <a:gd name="connsiteY83" fmla="*/ 267445 h 800940"/>
              <a:gd name="connsiteX84" fmla="*/ 190499 w 762299"/>
              <a:gd name="connsiteY84" fmla="*/ 248394 h 800940"/>
              <a:gd name="connsiteX85" fmla="*/ 171450 w 762299"/>
              <a:gd name="connsiteY85" fmla="*/ 248395 h 800940"/>
              <a:gd name="connsiteX86" fmla="*/ 166687 w 762299"/>
              <a:gd name="connsiteY86" fmla="*/ 229345 h 800940"/>
              <a:gd name="connsiteX87" fmla="*/ 164306 w 762299"/>
              <a:gd name="connsiteY87" fmla="*/ 222201 h 800940"/>
              <a:gd name="connsiteX88" fmla="*/ 157162 w 762299"/>
              <a:gd name="connsiteY88" fmla="*/ 219820 h 800940"/>
              <a:gd name="connsiteX89" fmla="*/ 142875 w 762299"/>
              <a:gd name="connsiteY89" fmla="*/ 212676 h 800940"/>
              <a:gd name="connsiteX90" fmla="*/ 135731 w 762299"/>
              <a:gd name="connsiteY90" fmla="*/ 207913 h 800940"/>
              <a:gd name="connsiteX91" fmla="*/ 126206 w 762299"/>
              <a:gd name="connsiteY91" fmla="*/ 203151 h 800940"/>
              <a:gd name="connsiteX92" fmla="*/ 119062 w 762299"/>
              <a:gd name="connsiteY92" fmla="*/ 198388 h 800940"/>
              <a:gd name="connsiteX93" fmla="*/ 111919 w 762299"/>
              <a:gd name="connsiteY93" fmla="*/ 191245 h 800940"/>
              <a:gd name="connsiteX94" fmla="*/ 102394 w 762299"/>
              <a:gd name="connsiteY94" fmla="*/ 188863 h 800940"/>
              <a:gd name="connsiteX95" fmla="*/ 95250 w 762299"/>
              <a:gd name="connsiteY95" fmla="*/ 184101 h 800940"/>
              <a:gd name="connsiteX96" fmla="*/ 88106 w 762299"/>
              <a:gd name="connsiteY96" fmla="*/ 176957 h 800940"/>
              <a:gd name="connsiteX97" fmla="*/ 80962 w 762299"/>
              <a:gd name="connsiteY97" fmla="*/ 174576 h 800940"/>
              <a:gd name="connsiteX98" fmla="*/ 66675 w 762299"/>
              <a:gd name="connsiteY98" fmla="*/ 165051 h 800940"/>
              <a:gd name="connsiteX99" fmla="*/ 54769 w 762299"/>
              <a:gd name="connsiteY99" fmla="*/ 153145 h 800940"/>
              <a:gd name="connsiteX100" fmla="*/ 40481 w 762299"/>
              <a:gd name="connsiteY100" fmla="*/ 143620 h 800940"/>
              <a:gd name="connsiteX101" fmla="*/ 26194 w 762299"/>
              <a:gd name="connsiteY101" fmla="*/ 134095 h 800940"/>
              <a:gd name="connsiteX102" fmla="*/ 11906 w 762299"/>
              <a:gd name="connsiteY102" fmla="*/ 126951 h 800940"/>
              <a:gd name="connsiteX103" fmla="*/ 0 w 762299"/>
              <a:gd name="connsiteY103" fmla="*/ 103138 h 800940"/>
              <a:gd name="connsiteX104" fmla="*/ 4762 w 762299"/>
              <a:gd name="connsiteY104" fmla="*/ 65038 h 800940"/>
              <a:gd name="connsiteX105" fmla="*/ 9525 w 762299"/>
              <a:gd name="connsiteY105" fmla="*/ 57895 h 800940"/>
              <a:gd name="connsiteX106" fmla="*/ 16669 w 762299"/>
              <a:gd name="connsiteY106" fmla="*/ 43607 h 800940"/>
              <a:gd name="connsiteX107" fmla="*/ 7144 w 762299"/>
              <a:gd name="connsiteY10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371475 w 762299"/>
              <a:gd name="connsiteY17" fmla="*/ 334120 h 800940"/>
              <a:gd name="connsiteX18" fmla="*/ 450056 w 762299"/>
              <a:gd name="connsiteY18" fmla="*/ 353169 h 800940"/>
              <a:gd name="connsiteX19" fmla="*/ 407194 w 762299"/>
              <a:gd name="connsiteY19" fmla="*/ 367457 h 800940"/>
              <a:gd name="connsiteX20" fmla="*/ 421481 w 762299"/>
              <a:gd name="connsiteY20" fmla="*/ 374601 h 800940"/>
              <a:gd name="connsiteX21" fmla="*/ 442912 w 762299"/>
              <a:gd name="connsiteY21" fmla="*/ 393651 h 800940"/>
              <a:gd name="connsiteX22" fmla="*/ 495300 w 762299"/>
              <a:gd name="connsiteY22" fmla="*/ 391269 h 800940"/>
              <a:gd name="connsiteX23" fmla="*/ 461962 w 762299"/>
              <a:gd name="connsiteY23" fmla="*/ 431751 h 800940"/>
              <a:gd name="connsiteX24" fmla="*/ 514350 w 762299"/>
              <a:gd name="connsiteY24" fmla="*/ 446038 h 800940"/>
              <a:gd name="connsiteX25" fmla="*/ 473869 w 762299"/>
              <a:gd name="connsiteY25" fmla="*/ 488901 h 800940"/>
              <a:gd name="connsiteX26" fmla="*/ 476250 w 762299"/>
              <a:gd name="connsiteY26" fmla="*/ 496045 h 800940"/>
              <a:gd name="connsiteX27" fmla="*/ 552449 w 762299"/>
              <a:gd name="connsiteY27" fmla="*/ 491282 h 800940"/>
              <a:gd name="connsiteX28" fmla="*/ 504825 w 762299"/>
              <a:gd name="connsiteY28" fmla="*/ 517476 h 800940"/>
              <a:gd name="connsiteX29" fmla="*/ 540544 w 762299"/>
              <a:gd name="connsiteY29" fmla="*/ 522238 h 800940"/>
              <a:gd name="connsiteX30" fmla="*/ 573881 w 762299"/>
              <a:gd name="connsiteY30" fmla="*/ 529382 h 800940"/>
              <a:gd name="connsiteX31" fmla="*/ 581025 w 762299"/>
              <a:gd name="connsiteY31" fmla="*/ 534145 h 800940"/>
              <a:gd name="connsiteX32" fmla="*/ 592931 w 762299"/>
              <a:gd name="connsiteY32" fmla="*/ 536526 h 800940"/>
              <a:gd name="connsiteX33" fmla="*/ 600075 w 762299"/>
              <a:gd name="connsiteY33" fmla="*/ 538907 h 800940"/>
              <a:gd name="connsiteX34" fmla="*/ 623887 w 762299"/>
              <a:gd name="connsiteY34" fmla="*/ 543670 h 800940"/>
              <a:gd name="connsiteX35" fmla="*/ 621506 w 762299"/>
              <a:gd name="connsiteY35" fmla="*/ 555576 h 800940"/>
              <a:gd name="connsiteX36" fmla="*/ 638175 w 762299"/>
              <a:gd name="connsiteY36" fmla="*/ 572245 h 800940"/>
              <a:gd name="connsiteX37" fmla="*/ 640556 w 762299"/>
              <a:gd name="connsiteY37" fmla="*/ 579388 h 800940"/>
              <a:gd name="connsiteX38" fmla="*/ 690562 w 762299"/>
              <a:gd name="connsiteY38" fmla="*/ 579388 h 800940"/>
              <a:gd name="connsiteX39" fmla="*/ 733425 w 762299"/>
              <a:gd name="connsiteY39" fmla="*/ 603202 h 800940"/>
              <a:gd name="connsiteX40" fmla="*/ 742949 w 762299"/>
              <a:gd name="connsiteY40" fmla="*/ 684164 h 800940"/>
              <a:gd name="connsiteX41" fmla="*/ 745331 w 762299"/>
              <a:gd name="connsiteY41" fmla="*/ 717500 h 800940"/>
              <a:gd name="connsiteX42" fmla="*/ 752475 w 762299"/>
              <a:gd name="connsiteY42" fmla="*/ 755601 h 800940"/>
              <a:gd name="connsiteX43" fmla="*/ 754857 w 762299"/>
              <a:gd name="connsiteY43" fmla="*/ 796082 h 800940"/>
              <a:gd name="connsiteX44" fmla="*/ 650081 w 762299"/>
              <a:gd name="connsiteY44" fmla="*/ 796082 h 800940"/>
              <a:gd name="connsiteX45" fmla="*/ 590550 w 762299"/>
              <a:gd name="connsiteY45" fmla="*/ 741313 h 800940"/>
              <a:gd name="connsiteX46" fmla="*/ 566737 w 762299"/>
              <a:gd name="connsiteY46" fmla="*/ 736551 h 800940"/>
              <a:gd name="connsiteX47" fmla="*/ 531019 w 762299"/>
              <a:gd name="connsiteY47" fmla="*/ 691307 h 800940"/>
              <a:gd name="connsiteX48" fmla="*/ 521494 w 762299"/>
              <a:gd name="connsiteY48" fmla="*/ 686545 h 800940"/>
              <a:gd name="connsiteX49" fmla="*/ 514350 w 762299"/>
              <a:gd name="connsiteY49" fmla="*/ 684163 h 800940"/>
              <a:gd name="connsiteX50" fmla="*/ 500062 w 762299"/>
              <a:gd name="connsiteY50" fmla="*/ 672257 h 800940"/>
              <a:gd name="connsiteX51" fmla="*/ 476250 w 762299"/>
              <a:gd name="connsiteY51" fmla="*/ 667495 h 800940"/>
              <a:gd name="connsiteX52" fmla="*/ 457200 w 762299"/>
              <a:gd name="connsiteY52" fmla="*/ 657970 h 800940"/>
              <a:gd name="connsiteX53" fmla="*/ 442912 w 762299"/>
              <a:gd name="connsiteY53" fmla="*/ 653207 h 800940"/>
              <a:gd name="connsiteX54" fmla="*/ 428625 w 762299"/>
              <a:gd name="connsiteY54" fmla="*/ 641301 h 800940"/>
              <a:gd name="connsiteX55" fmla="*/ 416719 w 762299"/>
              <a:gd name="connsiteY55" fmla="*/ 638920 h 800940"/>
              <a:gd name="connsiteX56" fmla="*/ 400050 w 762299"/>
              <a:gd name="connsiteY56" fmla="*/ 627013 h 800940"/>
              <a:gd name="connsiteX57" fmla="*/ 366712 w 762299"/>
              <a:gd name="connsiteY57" fmla="*/ 619870 h 800940"/>
              <a:gd name="connsiteX58" fmla="*/ 354806 w 762299"/>
              <a:gd name="connsiteY58" fmla="*/ 615107 h 800940"/>
              <a:gd name="connsiteX59" fmla="*/ 340519 w 762299"/>
              <a:gd name="connsiteY59" fmla="*/ 610345 h 800940"/>
              <a:gd name="connsiteX60" fmla="*/ 330994 w 762299"/>
              <a:gd name="connsiteY60" fmla="*/ 600820 h 800940"/>
              <a:gd name="connsiteX61" fmla="*/ 314325 w 762299"/>
              <a:gd name="connsiteY61" fmla="*/ 581770 h 800940"/>
              <a:gd name="connsiteX62" fmla="*/ 311944 w 762299"/>
              <a:gd name="connsiteY62" fmla="*/ 572245 h 800940"/>
              <a:gd name="connsiteX63" fmla="*/ 307181 w 762299"/>
              <a:gd name="connsiteY63" fmla="*/ 557957 h 800940"/>
              <a:gd name="connsiteX64" fmla="*/ 302419 w 762299"/>
              <a:gd name="connsiteY64" fmla="*/ 538907 h 800940"/>
              <a:gd name="connsiteX65" fmla="*/ 297656 w 762299"/>
              <a:gd name="connsiteY65" fmla="*/ 479376 h 800940"/>
              <a:gd name="connsiteX66" fmla="*/ 295275 w 762299"/>
              <a:gd name="connsiteY66" fmla="*/ 469851 h 800940"/>
              <a:gd name="connsiteX67" fmla="*/ 290512 w 762299"/>
              <a:gd name="connsiteY67" fmla="*/ 450801 h 800940"/>
              <a:gd name="connsiteX68" fmla="*/ 285750 w 762299"/>
              <a:gd name="connsiteY68" fmla="*/ 443657 h 800940"/>
              <a:gd name="connsiteX69" fmla="*/ 283369 w 762299"/>
              <a:gd name="connsiteY69" fmla="*/ 436513 h 800940"/>
              <a:gd name="connsiteX70" fmla="*/ 273844 w 762299"/>
              <a:gd name="connsiteY70" fmla="*/ 419845 h 800940"/>
              <a:gd name="connsiteX71" fmla="*/ 259556 w 762299"/>
              <a:gd name="connsiteY71" fmla="*/ 405557 h 800940"/>
              <a:gd name="connsiteX72" fmla="*/ 245269 w 762299"/>
              <a:gd name="connsiteY72" fmla="*/ 396032 h 800940"/>
              <a:gd name="connsiteX73" fmla="*/ 230981 w 762299"/>
              <a:gd name="connsiteY73" fmla="*/ 386507 h 800940"/>
              <a:gd name="connsiteX74" fmla="*/ 226219 w 762299"/>
              <a:gd name="connsiteY74" fmla="*/ 379363 h 800940"/>
              <a:gd name="connsiteX75" fmla="*/ 223837 w 762299"/>
              <a:gd name="connsiteY75" fmla="*/ 372220 h 800940"/>
              <a:gd name="connsiteX76" fmla="*/ 283368 w 762299"/>
              <a:gd name="connsiteY76" fmla="*/ 400794 h 800940"/>
              <a:gd name="connsiteX77" fmla="*/ 254794 w 762299"/>
              <a:gd name="connsiteY77" fmla="*/ 374600 h 800940"/>
              <a:gd name="connsiteX78" fmla="*/ 245268 w 762299"/>
              <a:gd name="connsiteY78" fmla="*/ 355551 h 800940"/>
              <a:gd name="connsiteX79" fmla="*/ 228600 w 762299"/>
              <a:gd name="connsiteY79" fmla="*/ 329357 h 800940"/>
              <a:gd name="connsiteX80" fmla="*/ 226219 w 762299"/>
              <a:gd name="connsiteY80" fmla="*/ 303163 h 800940"/>
              <a:gd name="connsiteX81" fmla="*/ 211931 w 762299"/>
              <a:gd name="connsiteY81" fmla="*/ 284113 h 800940"/>
              <a:gd name="connsiteX82" fmla="*/ 202406 w 762299"/>
              <a:gd name="connsiteY82" fmla="*/ 267445 h 800940"/>
              <a:gd name="connsiteX83" fmla="*/ 190499 w 762299"/>
              <a:gd name="connsiteY83" fmla="*/ 248394 h 800940"/>
              <a:gd name="connsiteX84" fmla="*/ 171450 w 762299"/>
              <a:gd name="connsiteY84" fmla="*/ 248395 h 800940"/>
              <a:gd name="connsiteX85" fmla="*/ 166687 w 762299"/>
              <a:gd name="connsiteY85" fmla="*/ 229345 h 800940"/>
              <a:gd name="connsiteX86" fmla="*/ 164306 w 762299"/>
              <a:gd name="connsiteY86" fmla="*/ 222201 h 800940"/>
              <a:gd name="connsiteX87" fmla="*/ 157162 w 762299"/>
              <a:gd name="connsiteY87" fmla="*/ 219820 h 800940"/>
              <a:gd name="connsiteX88" fmla="*/ 142875 w 762299"/>
              <a:gd name="connsiteY88" fmla="*/ 212676 h 800940"/>
              <a:gd name="connsiteX89" fmla="*/ 135731 w 762299"/>
              <a:gd name="connsiteY89" fmla="*/ 207913 h 800940"/>
              <a:gd name="connsiteX90" fmla="*/ 126206 w 762299"/>
              <a:gd name="connsiteY90" fmla="*/ 203151 h 800940"/>
              <a:gd name="connsiteX91" fmla="*/ 119062 w 762299"/>
              <a:gd name="connsiteY91" fmla="*/ 198388 h 800940"/>
              <a:gd name="connsiteX92" fmla="*/ 111919 w 762299"/>
              <a:gd name="connsiteY92" fmla="*/ 191245 h 800940"/>
              <a:gd name="connsiteX93" fmla="*/ 102394 w 762299"/>
              <a:gd name="connsiteY93" fmla="*/ 188863 h 800940"/>
              <a:gd name="connsiteX94" fmla="*/ 95250 w 762299"/>
              <a:gd name="connsiteY94" fmla="*/ 184101 h 800940"/>
              <a:gd name="connsiteX95" fmla="*/ 88106 w 762299"/>
              <a:gd name="connsiteY95" fmla="*/ 176957 h 800940"/>
              <a:gd name="connsiteX96" fmla="*/ 80962 w 762299"/>
              <a:gd name="connsiteY96" fmla="*/ 174576 h 800940"/>
              <a:gd name="connsiteX97" fmla="*/ 66675 w 762299"/>
              <a:gd name="connsiteY97" fmla="*/ 165051 h 800940"/>
              <a:gd name="connsiteX98" fmla="*/ 54769 w 762299"/>
              <a:gd name="connsiteY98" fmla="*/ 153145 h 800940"/>
              <a:gd name="connsiteX99" fmla="*/ 40481 w 762299"/>
              <a:gd name="connsiteY99" fmla="*/ 143620 h 800940"/>
              <a:gd name="connsiteX100" fmla="*/ 26194 w 762299"/>
              <a:gd name="connsiteY100" fmla="*/ 134095 h 800940"/>
              <a:gd name="connsiteX101" fmla="*/ 11906 w 762299"/>
              <a:gd name="connsiteY101" fmla="*/ 126951 h 800940"/>
              <a:gd name="connsiteX102" fmla="*/ 0 w 762299"/>
              <a:gd name="connsiteY102" fmla="*/ 103138 h 800940"/>
              <a:gd name="connsiteX103" fmla="*/ 4762 w 762299"/>
              <a:gd name="connsiteY103" fmla="*/ 65038 h 800940"/>
              <a:gd name="connsiteX104" fmla="*/ 9525 w 762299"/>
              <a:gd name="connsiteY104" fmla="*/ 57895 h 800940"/>
              <a:gd name="connsiteX105" fmla="*/ 16669 w 762299"/>
              <a:gd name="connsiteY105" fmla="*/ 43607 h 800940"/>
              <a:gd name="connsiteX106" fmla="*/ 7144 w 762299"/>
              <a:gd name="connsiteY10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450056 w 762299"/>
              <a:gd name="connsiteY17" fmla="*/ 353169 h 800940"/>
              <a:gd name="connsiteX18" fmla="*/ 407194 w 762299"/>
              <a:gd name="connsiteY18" fmla="*/ 367457 h 800940"/>
              <a:gd name="connsiteX19" fmla="*/ 421481 w 762299"/>
              <a:gd name="connsiteY19" fmla="*/ 374601 h 800940"/>
              <a:gd name="connsiteX20" fmla="*/ 442912 w 762299"/>
              <a:gd name="connsiteY20" fmla="*/ 393651 h 800940"/>
              <a:gd name="connsiteX21" fmla="*/ 495300 w 762299"/>
              <a:gd name="connsiteY21" fmla="*/ 391269 h 800940"/>
              <a:gd name="connsiteX22" fmla="*/ 461962 w 762299"/>
              <a:gd name="connsiteY22" fmla="*/ 431751 h 800940"/>
              <a:gd name="connsiteX23" fmla="*/ 514350 w 762299"/>
              <a:gd name="connsiteY23" fmla="*/ 446038 h 800940"/>
              <a:gd name="connsiteX24" fmla="*/ 473869 w 762299"/>
              <a:gd name="connsiteY24" fmla="*/ 488901 h 800940"/>
              <a:gd name="connsiteX25" fmla="*/ 476250 w 762299"/>
              <a:gd name="connsiteY25" fmla="*/ 496045 h 800940"/>
              <a:gd name="connsiteX26" fmla="*/ 552449 w 762299"/>
              <a:gd name="connsiteY26" fmla="*/ 491282 h 800940"/>
              <a:gd name="connsiteX27" fmla="*/ 504825 w 762299"/>
              <a:gd name="connsiteY27" fmla="*/ 517476 h 800940"/>
              <a:gd name="connsiteX28" fmla="*/ 540544 w 762299"/>
              <a:gd name="connsiteY28" fmla="*/ 522238 h 800940"/>
              <a:gd name="connsiteX29" fmla="*/ 573881 w 762299"/>
              <a:gd name="connsiteY29" fmla="*/ 529382 h 800940"/>
              <a:gd name="connsiteX30" fmla="*/ 581025 w 762299"/>
              <a:gd name="connsiteY30" fmla="*/ 534145 h 800940"/>
              <a:gd name="connsiteX31" fmla="*/ 592931 w 762299"/>
              <a:gd name="connsiteY31" fmla="*/ 536526 h 800940"/>
              <a:gd name="connsiteX32" fmla="*/ 600075 w 762299"/>
              <a:gd name="connsiteY32" fmla="*/ 538907 h 800940"/>
              <a:gd name="connsiteX33" fmla="*/ 623887 w 762299"/>
              <a:gd name="connsiteY33" fmla="*/ 543670 h 800940"/>
              <a:gd name="connsiteX34" fmla="*/ 621506 w 762299"/>
              <a:gd name="connsiteY34" fmla="*/ 555576 h 800940"/>
              <a:gd name="connsiteX35" fmla="*/ 638175 w 762299"/>
              <a:gd name="connsiteY35" fmla="*/ 572245 h 800940"/>
              <a:gd name="connsiteX36" fmla="*/ 640556 w 762299"/>
              <a:gd name="connsiteY36" fmla="*/ 579388 h 800940"/>
              <a:gd name="connsiteX37" fmla="*/ 690562 w 762299"/>
              <a:gd name="connsiteY37" fmla="*/ 579388 h 800940"/>
              <a:gd name="connsiteX38" fmla="*/ 733425 w 762299"/>
              <a:gd name="connsiteY38" fmla="*/ 603202 h 800940"/>
              <a:gd name="connsiteX39" fmla="*/ 742949 w 762299"/>
              <a:gd name="connsiteY39" fmla="*/ 684164 h 800940"/>
              <a:gd name="connsiteX40" fmla="*/ 745331 w 762299"/>
              <a:gd name="connsiteY40" fmla="*/ 717500 h 800940"/>
              <a:gd name="connsiteX41" fmla="*/ 752475 w 762299"/>
              <a:gd name="connsiteY41" fmla="*/ 755601 h 800940"/>
              <a:gd name="connsiteX42" fmla="*/ 754857 w 762299"/>
              <a:gd name="connsiteY42" fmla="*/ 796082 h 800940"/>
              <a:gd name="connsiteX43" fmla="*/ 650081 w 762299"/>
              <a:gd name="connsiteY43" fmla="*/ 796082 h 800940"/>
              <a:gd name="connsiteX44" fmla="*/ 590550 w 762299"/>
              <a:gd name="connsiteY44" fmla="*/ 741313 h 800940"/>
              <a:gd name="connsiteX45" fmla="*/ 566737 w 762299"/>
              <a:gd name="connsiteY45" fmla="*/ 736551 h 800940"/>
              <a:gd name="connsiteX46" fmla="*/ 531019 w 762299"/>
              <a:gd name="connsiteY46" fmla="*/ 691307 h 800940"/>
              <a:gd name="connsiteX47" fmla="*/ 521494 w 762299"/>
              <a:gd name="connsiteY47" fmla="*/ 686545 h 800940"/>
              <a:gd name="connsiteX48" fmla="*/ 514350 w 762299"/>
              <a:gd name="connsiteY48" fmla="*/ 684163 h 800940"/>
              <a:gd name="connsiteX49" fmla="*/ 500062 w 762299"/>
              <a:gd name="connsiteY49" fmla="*/ 672257 h 800940"/>
              <a:gd name="connsiteX50" fmla="*/ 476250 w 762299"/>
              <a:gd name="connsiteY50" fmla="*/ 667495 h 800940"/>
              <a:gd name="connsiteX51" fmla="*/ 457200 w 762299"/>
              <a:gd name="connsiteY51" fmla="*/ 657970 h 800940"/>
              <a:gd name="connsiteX52" fmla="*/ 442912 w 762299"/>
              <a:gd name="connsiteY52" fmla="*/ 653207 h 800940"/>
              <a:gd name="connsiteX53" fmla="*/ 428625 w 762299"/>
              <a:gd name="connsiteY53" fmla="*/ 641301 h 800940"/>
              <a:gd name="connsiteX54" fmla="*/ 416719 w 762299"/>
              <a:gd name="connsiteY54" fmla="*/ 638920 h 800940"/>
              <a:gd name="connsiteX55" fmla="*/ 400050 w 762299"/>
              <a:gd name="connsiteY55" fmla="*/ 627013 h 800940"/>
              <a:gd name="connsiteX56" fmla="*/ 366712 w 762299"/>
              <a:gd name="connsiteY56" fmla="*/ 619870 h 800940"/>
              <a:gd name="connsiteX57" fmla="*/ 354806 w 762299"/>
              <a:gd name="connsiteY57" fmla="*/ 615107 h 800940"/>
              <a:gd name="connsiteX58" fmla="*/ 340519 w 762299"/>
              <a:gd name="connsiteY58" fmla="*/ 610345 h 800940"/>
              <a:gd name="connsiteX59" fmla="*/ 330994 w 762299"/>
              <a:gd name="connsiteY59" fmla="*/ 600820 h 800940"/>
              <a:gd name="connsiteX60" fmla="*/ 314325 w 762299"/>
              <a:gd name="connsiteY60" fmla="*/ 581770 h 800940"/>
              <a:gd name="connsiteX61" fmla="*/ 311944 w 762299"/>
              <a:gd name="connsiteY61" fmla="*/ 572245 h 800940"/>
              <a:gd name="connsiteX62" fmla="*/ 307181 w 762299"/>
              <a:gd name="connsiteY62" fmla="*/ 557957 h 800940"/>
              <a:gd name="connsiteX63" fmla="*/ 302419 w 762299"/>
              <a:gd name="connsiteY63" fmla="*/ 538907 h 800940"/>
              <a:gd name="connsiteX64" fmla="*/ 297656 w 762299"/>
              <a:gd name="connsiteY64" fmla="*/ 479376 h 800940"/>
              <a:gd name="connsiteX65" fmla="*/ 295275 w 762299"/>
              <a:gd name="connsiteY65" fmla="*/ 469851 h 800940"/>
              <a:gd name="connsiteX66" fmla="*/ 290512 w 762299"/>
              <a:gd name="connsiteY66" fmla="*/ 450801 h 800940"/>
              <a:gd name="connsiteX67" fmla="*/ 285750 w 762299"/>
              <a:gd name="connsiteY67" fmla="*/ 443657 h 800940"/>
              <a:gd name="connsiteX68" fmla="*/ 283369 w 762299"/>
              <a:gd name="connsiteY68" fmla="*/ 436513 h 800940"/>
              <a:gd name="connsiteX69" fmla="*/ 273844 w 762299"/>
              <a:gd name="connsiteY69" fmla="*/ 419845 h 800940"/>
              <a:gd name="connsiteX70" fmla="*/ 259556 w 762299"/>
              <a:gd name="connsiteY70" fmla="*/ 405557 h 800940"/>
              <a:gd name="connsiteX71" fmla="*/ 245269 w 762299"/>
              <a:gd name="connsiteY71" fmla="*/ 396032 h 800940"/>
              <a:gd name="connsiteX72" fmla="*/ 230981 w 762299"/>
              <a:gd name="connsiteY72" fmla="*/ 386507 h 800940"/>
              <a:gd name="connsiteX73" fmla="*/ 226219 w 762299"/>
              <a:gd name="connsiteY73" fmla="*/ 379363 h 800940"/>
              <a:gd name="connsiteX74" fmla="*/ 223837 w 762299"/>
              <a:gd name="connsiteY74" fmla="*/ 372220 h 800940"/>
              <a:gd name="connsiteX75" fmla="*/ 283368 w 762299"/>
              <a:gd name="connsiteY75" fmla="*/ 400794 h 800940"/>
              <a:gd name="connsiteX76" fmla="*/ 254794 w 762299"/>
              <a:gd name="connsiteY76" fmla="*/ 374600 h 800940"/>
              <a:gd name="connsiteX77" fmla="*/ 245268 w 762299"/>
              <a:gd name="connsiteY77" fmla="*/ 355551 h 800940"/>
              <a:gd name="connsiteX78" fmla="*/ 228600 w 762299"/>
              <a:gd name="connsiteY78" fmla="*/ 329357 h 800940"/>
              <a:gd name="connsiteX79" fmla="*/ 226219 w 762299"/>
              <a:gd name="connsiteY79" fmla="*/ 303163 h 800940"/>
              <a:gd name="connsiteX80" fmla="*/ 211931 w 762299"/>
              <a:gd name="connsiteY80" fmla="*/ 284113 h 800940"/>
              <a:gd name="connsiteX81" fmla="*/ 202406 w 762299"/>
              <a:gd name="connsiteY81" fmla="*/ 267445 h 800940"/>
              <a:gd name="connsiteX82" fmla="*/ 190499 w 762299"/>
              <a:gd name="connsiteY82" fmla="*/ 248394 h 800940"/>
              <a:gd name="connsiteX83" fmla="*/ 171450 w 762299"/>
              <a:gd name="connsiteY83" fmla="*/ 248395 h 800940"/>
              <a:gd name="connsiteX84" fmla="*/ 166687 w 762299"/>
              <a:gd name="connsiteY84" fmla="*/ 229345 h 800940"/>
              <a:gd name="connsiteX85" fmla="*/ 164306 w 762299"/>
              <a:gd name="connsiteY85" fmla="*/ 222201 h 800940"/>
              <a:gd name="connsiteX86" fmla="*/ 157162 w 762299"/>
              <a:gd name="connsiteY86" fmla="*/ 219820 h 800940"/>
              <a:gd name="connsiteX87" fmla="*/ 142875 w 762299"/>
              <a:gd name="connsiteY87" fmla="*/ 212676 h 800940"/>
              <a:gd name="connsiteX88" fmla="*/ 135731 w 762299"/>
              <a:gd name="connsiteY88" fmla="*/ 207913 h 800940"/>
              <a:gd name="connsiteX89" fmla="*/ 126206 w 762299"/>
              <a:gd name="connsiteY89" fmla="*/ 203151 h 800940"/>
              <a:gd name="connsiteX90" fmla="*/ 119062 w 762299"/>
              <a:gd name="connsiteY90" fmla="*/ 198388 h 800940"/>
              <a:gd name="connsiteX91" fmla="*/ 111919 w 762299"/>
              <a:gd name="connsiteY91" fmla="*/ 191245 h 800940"/>
              <a:gd name="connsiteX92" fmla="*/ 102394 w 762299"/>
              <a:gd name="connsiteY92" fmla="*/ 188863 h 800940"/>
              <a:gd name="connsiteX93" fmla="*/ 95250 w 762299"/>
              <a:gd name="connsiteY93" fmla="*/ 184101 h 800940"/>
              <a:gd name="connsiteX94" fmla="*/ 88106 w 762299"/>
              <a:gd name="connsiteY94" fmla="*/ 176957 h 800940"/>
              <a:gd name="connsiteX95" fmla="*/ 80962 w 762299"/>
              <a:gd name="connsiteY95" fmla="*/ 174576 h 800940"/>
              <a:gd name="connsiteX96" fmla="*/ 66675 w 762299"/>
              <a:gd name="connsiteY96" fmla="*/ 165051 h 800940"/>
              <a:gd name="connsiteX97" fmla="*/ 54769 w 762299"/>
              <a:gd name="connsiteY97" fmla="*/ 153145 h 800940"/>
              <a:gd name="connsiteX98" fmla="*/ 40481 w 762299"/>
              <a:gd name="connsiteY98" fmla="*/ 143620 h 800940"/>
              <a:gd name="connsiteX99" fmla="*/ 26194 w 762299"/>
              <a:gd name="connsiteY99" fmla="*/ 134095 h 800940"/>
              <a:gd name="connsiteX100" fmla="*/ 11906 w 762299"/>
              <a:gd name="connsiteY100" fmla="*/ 126951 h 800940"/>
              <a:gd name="connsiteX101" fmla="*/ 0 w 762299"/>
              <a:gd name="connsiteY101" fmla="*/ 103138 h 800940"/>
              <a:gd name="connsiteX102" fmla="*/ 4762 w 762299"/>
              <a:gd name="connsiteY102" fmla="*/ 65038 h 800940"/>
              <a:gd name="connsiteX103" fmla="*/ 9525 w 762299"/>
              <a:gd name="connsiteY103" fmla="*/ 57895 h 800940"/>
              <a:gd name="connsiteX104" fmla="*/ 16669 w 762299"/>
              <a:gd name="connsiteY104" fmla="*/ 43607 h 800940"/>
              <a:gd name="connsiteX105" fmla="*/ 7144 w 762299"/>
              <a:gd name="connsiteY10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450056 w 762299"/>
              <a:gd name="connsiteY16" fmla="*/ 353169 h 800940"/>
              <a:gd name="connsiteX17" fmla="*/ 407194 w 762299"/>
              <a:gd name="connsiteY17" fmla="*/ 367457 h 800940"/>
              <a:gd name="connsiteX18" fmla="*/ 421481 w 762299"/>
              <a:gd name="connsiteY18" fmla="*/ 374601 h 800940"/>
              <a:gd name="connsiteX19" fmla="*/ 442912 w 762299"/>
              <a:gd name="connsiteY19" fmla="*/ 393651 h 800940"/>
              <a:gd name="connsiteX20" fmla="*/ 495300 w 762299"/>
              <a:gd name="connsiteY20" fmla="*/ 391269 h 800940"/>
              <a:gd name="connsiteX21" fmla="*/ 461962 w 762299"/>
              <a:gd name="connsiteY21" fmla="*/ 431751 h 800940"/>
              <a:gd name="connsiteX22" fmla="*/ 514350 w 762299"/>
              <a:gd name="connsiteY22" fmla="*/ 446038 h 800940"/>
              <a:gd name="connsiteX23" fmla="*/ 473869 w 762299"/>
              <a:gd name="connsiteY23" fmla="*/ 488901 h 800940"/>
              <a:gd name="connsiteX24" fmla="*/ 476250 w 762299"/>
              <a:gd name="connsiteY24" fmla="*/ 496045 h 800940"/>
              <a:gd name="connsiteX25" fmla="*/ 552449 w 762299"/>
              <a:gd name="connsiteY25" fmla="*/ 491282 h 800940"/>
              <a:gd name="connsiteX26" fmla="*/ 504825 w 762299"/>
              <a:gd name="connsiteY26" fmla="*/ 517476 h 800940"/>
              <a:gd name="connsiteX27" fmla="*/ 540544 w 762299"/>
              <a:gd name="connsiteY27" fmla="*/ 522238 h 800940"/>
              <a:gd name="connsiteX28" fmla="*/ 573881 w 762299"/>
              <a:gd name="connsiteY28" fmla="*/ 529382 h 800940"/>
              <a:gd name="connsiteX29" fmla="*/ 581025 w 762299"/>
              <a:gd name="connsiteY29" fmla="*/ 534145 h 800940"/>
              <a:gd name="connsiteX30" fmla="*/ 592931 w 762299"/>
              <a:gd name="connsiteY30" fmla="*/ 536526 h 800940"/>
              <a:gd name="connsiteX31" fmla="*/ 600075 w 762299"/>
              <a:gd name="connsiteY31" fmla="*/ 538907 h 800940"/>
              <a:gd name="connsiteX32" fmla="*/ 623887 w 762299"/>
              <a:gd name="connsiteY32" fmla="*/ 543670 h 800940"/>
              <a:gd name="connsiteX33" fmla="*/ 621506 w 762299"/>
              <a:gd name="connsiteY33" fmla="*/ 555576 h 800940"/>
              <a:gd name="connsiteX34" fmla="*/ 638175 w 762299"/>
              <a:gd name="connsiteY34" fmla="*/ 572245 h 800940"/>
              <a:gd name="connsiteX35" fmla="*/ 640556 w 762299"/>
              <a:gd name="connsiteY35" fmla="*/ 579388 h 800940"/>
              <a:gd name="connsiteX36" fmla="*/ 690562 w 762299"/>
              <a:gd name="connsiteY36" fmla="*/ 579388 h 800940"/>
              <a:gd name="connsiteX37" fmla="*/ 733425 w 762299"/>
              <a:gd name="connsiteY37" fmla="*/ 603202 h 800940"/>
              <a:gd name="connsiteX38" fmla="*/ 742949 w 762299"/>
              <a:gd name="connsiteY38" fmla="*/ 684164 h 800940"/>
              <a:gd name="connsiteX39" fmla="*/ 745331 w 762299"/>
              <a:gd name="connsiteY39" fmla="*/ 717500 h 800940"/>
              <a:gd name="connsiteX40" fmla="*/ 752475 w 762299"/>
              <a:gd name="connsiteY40" fmla="*/ 755601 h 800940"/>
              <a:gd name="connsiteX41" fmla="*/ 754857 w 762299"/>
              <a:gd name="connsiteY41" fmla="*/ 796082 h 800940"/>
              <a:gd name="connsiteX42" fmla="*/ 650081 w 762299"/>
              <a:gd name="connsiteY42" fmla="*/ 796082 h 800940"/>
              <a:gd name="connsiteX43" fmla="*/ 590550 w 762299"/>
              <a:gd name="connsiteY43" fmla="*/ 741313 h 800940"/>
              <a:gd name="connsiteX44" fmla="*/ 566737 w 762299"/>
              <a:gd name="connsiteY44" fmla="*/ 736551 h 800940"/>
              <a:gd name="connsiteX45" fmla="*/ 531019 w 762299"/>
              <a:gd name="connsiteY45" fmla="*/ 691307 h 800940"/>
              <a:gd name="connsiteX46" fmla="*/ 521494 w 762299"/>
              <a:gd name="connsiteY46" fmla="*/ 686545 h 800940"/>
              <a:gd name="connsiteX47" fmla="*/ 514350 w 762299"/>
              <a:gd name="connsiteY47" fmla="*/ 684163 h 800940"/>
              <a:gd name="connsiteX48" fmla="*/ 500062 w 762299"/>
              <a:gd name="connsiteY48" fmla="*/ 672257 h 800940"/>
              <a:gd name="connsiteX49" fmla="*/ 476250 w 762299"/>
              <a:gd name="connsiteY49" fmla="*/ 667495 h 800940"/>
              <a:gd name="connsiteX50" fmla="*/ 457200 w 762299"/>
              <a:gd name="connsiteY50" fmla="*/ 657970 h 800940"/>
              <a:gd name="connsiteX51" fmla="*/ 442912 w 762299"/>
              <a:gd name="connsiteY51" fmla="*/ 653207 h 800940"/>
              <a:gd name="connsiteX52" fmla="*/ 428625 w 762299"/>
              <a:gd name="connsiteY52" fmla="*/ 641301 h 800940"/>
              <a:gd name="connsiteX53" fmla="*/ 416719 w 762299"/>
              <a:gd name="connsiteY53" fmla="*/ 638920 h 800940"/>
              <a:gd name="connsiteX54" fmla="*/ 400050 w 762299"/>
              <a:gd name="connsiteY54" fmla="*/ 627013 h 800940"/>
              <a:gd name="connsiteX55" fmla="*/ 366712 w 762299"/>
              <a:gd name="connsiteY55" fmla="*/ 619870 h 800940"/>
              <a:gd name="connsiteX56" fmla="*/ 354806 w 762299"/>
              <a:gd name="connsiteY56" fmla="*/ 615107 h 800940"/>
              <a:gd name="connsiteX57" fmla="*/ 340519 w 762299"/>
              <a:gd name="connsiteY57" fmla="*/ 610345 h 800940"/>
              <a:gd name="connsiteX58" fmla="*/ 330994 w 762299"/>
              <a:gd name="connsiteY58" fmla="*/ 600820 h 800940"/>
              <a:gd name="connsiteX59" fmla="*/ 314325 w 762299"/>
              <a:gd name="connsiteY59" fmla="*/ 581770 h 800940"/>
              <a:gd name="connsiteX60" fmla="*/ 311944 w 762299"/>
              <a:gd name="connsiteY60" fmla="*/ 572245 h 800940"/>
              <a:gd name="connsiteX61" fmla="*/ 307181 w 762299"/>
              <a:gd name="connsiteY61" fmla="*/ 557957 h 800940"/>
              <a:gd name="connsiteX62" fmla="*/ 302419 w 762299"/>
              <a:gd name="connsiteY62" fmla="*/ 538907 h 800940"/>
              <a:gd name="connsiteX63" fmla="*/ 297656 w 762299"/>
              <a:gd name="connsiteY63" fmla="*/ 479376 h 800940"/>
              <a:gd name="connsiteX64" fmla="*/ 295275 w 762299"/>
              <a:gd name="connsiteY64" fmla="*/ 469851 h 800940"/>
              <a:gd name="connsiteX65" fmla="*/ 290512 w 762299"/>
              <a:gd name="connsiteY65" fmla="*/ 450801 h 800940"/>
              <a:gd name="connsiteX66" fmla="*/ 285750 w 762299"/>
              <a:gd name="connsiteY66" fmla="*/ 443657 h 800940"/>
              <a:gd name="connsiteX67" fmla="*/ 283369 w 762299"/>
              <a:gd name="connsiteY67" fmla="*/ 436513 h 800940"/>
              <a:gd name="connsiteX68" fmla="*/ 273844 w 762299"/>
              <a:gd name="connsiteY68" fmla="*/ 419845 h 800940"/>
              <a:gd name="connsiteX69" fmla="*/ 259556 w 762299"/>
              <a:gd name="connsiteY69" fmla="*/ 405557 h 800940"/>
              <a:gd name="connsiteX70" fmla="*/ 245269 w 762299"/>
              <a:gd name="connsiteY70" fmla="*/ 396032 h 800940"/>
              <a:gd name="connsiteX71" fmla="*/ 230981 w 762299"/>
              <a:gd name="connsiteY71" fmla="*/ 386507 h 800940"/>
              <a:gd name="connsiteX72" fmla="*/ 226219 w 762299"/>
              <a:gd name="connsiteY72" fmla="*/ 379363 h 800940"/>
              <a:gd name="connsiteX73" fmla="*/ 223837 w 762299"/>
              <a:gd name="connsiteY73" fmla="*/ 372220 h 800940"/>
              <a:gd name="connsiteX74" fmla="*/ 283368 w 762299"/>
              <a:gd name="connsiteY74" fmla="*/ 400794 h 800940"/>
              <a:gd name="connsiteX75" fmla="*/ 254794 w 762299"/>
              <a:gd name="connsiteY75" fmla="*/ 374600 h 800940"/>
              <a:gd name="connsiteX76" fmla="*/ 245268 w 762299"/>
              <a:gd name="connsiteY76" fmla="*/ 355551 h 800940"/>
              <a:gd name="connsiteX77" fmla="*/ 228600 w 762299"/>
              <a:gd name="connsiteY77" fmla="*/ 329357 h 800940"/>
              <a:gd name="connsiteX78" fmla="*/ 226219 w 762299"/>
              <a:gd name="connsiteY78" fmla="*/ 303163 h 800940"/>
              <a:gd name="connsiteX79" fmla="*/ 211931 w 762299"/>
              <a:gd name="connsiteY79" fmla="*/ 284113 h 800940"/>
              <a:gd name="connsiteX80" fmla="*/ 202406 w 762299"/>
              <a:gd name="connsiteY80" fmla="*/ 267445 h 800940"/>
              <a:gd name="connsiteX81" fmla="*/ 190499 w 762299"/>
              <a:gd name="connsiteY81" fmla="*/ 248394 h 800940"/>
              <a:gd name="connsiteX82" fmla="*/ 171450 w 762299"/>
              <a:gd name="connsiteY82" fmla="*/ 248395 h 800940"/>
              <a:gd name="connsiteX83" fmla="*/ 166687 w 762299"/>
              <a:gd name="connsiteY83" fmla="*/ 229345 h 800940"/>
              <a:gd name="connsiteX84" fmla="*/ 164306 w 762299"/>
              <a:gd name="connsiteY84" fmla="*/ 222201 h 800940"/>
              <a:gd name="connsiteX85" fmla="*/ 157162 w 762299"/>
              <a:gd name="connsiteY85" fmla="*/ 219820 h 800940"/>
              <a:gd name="connsiteX86" fmla="*/ 142875 w 762299"/>
              <a:gd name="connsiteY86" fmla="*/ 212676 h 800940"/>
              <a:gd name="connsiteX87" fmla="*/ 135731 w 762299"/>
              <a:gd name="connsiteY87" fmla="*/ 207913 h 800940"/>
              <a:gd name="connsiteX88" fmla="*/ 126206 w 762299"/>
              <a:gd name="connsiteY88" fmla="*/ 203151 h 800940"/>
              <a:gd name="connsiteX89" fmla="*/ 119062 w 762299"/>
              <a:gd name="connsiteY89" fmla="*/ 198388 h 800940"/>
              <a:gd name="connsiteX90" fmla="*/ 111919 w 762299"/>
              <a:gd name="connsiteY90" fmla="*/ 191245 h 800940"/>
              <a:gd name="connsiteX91" fmla="*/ 102394 w 762299"/>
              <a:gd name="connsiteY91" fmla="*/ 188863 h 800940"/>
              <a:gd name="connsiteX92" fmla="*/ 95250 w 762299"/>
              <a:gd name="connsiteY92" fmla="*/ 184101 h 800940"/>
              <a:gd name="connsiteX93" fmla="*/ 88106 w 762299"/>
              <a:gd name="connsiteY93" fmla="*/ 176957 h 800940"/>
              <a:gd name="connsiteX94" fmla="*/ 80962 w 762299"/>
              <a:gd name="connsiteY94" fmla="*/ 174576 h 800940"/>
              <a:gd name="connsiteX95" fmla="*/ 66675 w 762299"/>
              <a:gd name="connsiteY95" fmla="*/ 165051 h 800940"/>
              <a:gd name="connsiteX96" fmla="*/ 54769 w 762299"/>
              <a:gd name="connsiteY96" fmla="*/ 153145 h 800940"/>
              <a:gd name="connsiteX97" fmla="*/ 40481 w 762299"/>
              <a:gd name="connsiteY97" fmla="*/ 143620 h 800940"/>
              <a:gd name="connsiteX98" fmla="*/ 26194 w 762299"/>
              <a:gd name="connsiteY98" fmla="*/ 134095 h 800940"/>
              <a:gd name="connsiteX99" fmla="*/ 11906 w 762299"/>
              <a:gd name="connsiteY99" fmla="*/ 126951 h 800940"/>
              <a:gd name="connsiteX100" fmla="*/ 0 w 762299"/>
              <a:gd name="connsiteY100" fmla="*/ 103138 h 800940"/>
              <a:gd name="connsiteX101" fmla="*/ 4762 w 762299"/>
              <a:gd name="connsiteY101" fmla="*/ 65038 h 800940"/>
              <a:gd name="connsiteX102" fmla="*/ 9525 w 762299"/>
              <a:gd name="connsiteY102" fmla="*/ 57895 h 800940"/>
              <a:gd name="connsiteX103" fmla="*/ 16669 w 762299"/>
              <a:gd name="connsiteY103" fmla="*/ 43607 h 800940"/>
              <a:gd name="connsiteX104" fmla="*/ 7144 w 762299"/>
              <a:gd name="connsiteY104" fmla="*/ 34082 h 800940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16669 w 762299"/>
              <a:gd name="connsiteY102" fmla="*/ 43508 h 800841"/>
              <a:gd name="connsiteX103" fmla="*/ 7144 w 762299"/>
              <a:gd name="connsiteY103" fmla="*/ 33983 h 800841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7144 w 762299"/>
              <a:gd name="connsiteY102" fmla="*/ 33983 h 800841"/>
              <a:gd name="connsiteX0" fmla="*/ 7144 w 762299"/>
              <a:gd name="connsiteY0" fmla="*/ 33713 h 800571"/>
              <a:gd name="connsiteX1" fmla="*/ 19050 w 762299"/>
              <a:gd name="connsiteY1" fmla="*/ 38476 h 800571"/>
              <a:gd name="connsiteX2" fmla="*/ 42862 w 762299"/>
              <a:gd name="connsiteY2" fmla="*/ 376 h 800571"/>
              <a:gd name="connsiteX3" fmla="*/ 76200 w 762299"/>
              <a:gd name="connsiteY3" fmla="*/ 19425 h 800571"/>
              <a:gd name="connsiteX4" fmla="*/ 107157 w 762299"/>
              <a:gd name="connsiteY4" fmla="*/ 26569 h 800571"/>
              <a:gd name="connsiteX5" fmla="*/ 138112 w 762299"/>
              <a:gd name="connsiteY5" fmla="*/ 28951 h 800571"/>
              <a:gd name="connsiteX6" fmla="*/ 192881 w 762299"/>
              <a:gd name="connsiteY6" fmla="*/ 17044 h 800571"/>
              <a:gd name="connsiteX7" fmla="*/ 233363 w 762299"/>
              <a:gd name="connsiteY7" fmla="*/ 43238 h 800571"/>
              <a:gd name="connsiteX8" fmla="*/ 292894 w 762299"/>
              <a:gd name="connsiteY8" fmla="*/ 83720 h 800571"/>
              <a:gd name="connsiteX9" fmla="*/ 316706 w 762299"/>
              <a:gd name="connsiteY9" fmla="*/ 109914 h 800571"/>
              <a:gd name="connsiteX10" fmla="*/ 366712 w 762299"/>
              <a:gd name="connsiteY10" fmla="*/ 152775 h 800571"/>
              <a:gd name="connsiteX11" fmla="*/ 366712 w 762299"/>
              <a:gd name="connsiteY11" fmla="*/ 217069 h 800571"/>
              <a:gd name="connsiteX12" fmla="*/ 388143 w 762299"/>
              <a:gd name="connsiteY12" fmla="*/ 283744 h 800571"/>
              <a:gd name="connsiteX13" fmla="*/ 426244 w 762299"/>
              <a:gd name="connsiteY13" fmla="*/ 314700 h 800571"/>
              <a:gd name="connsiteX14" fmla="*/ 450056 w 762299"/>
              <a:gd name="connsiteY14" fmla="*/ 352800 h 800571"/>
              <a:gd name="connsiteX15" fmla="*/ 407194 w 762299"/>
              <a:gd name="connsiteY15" fmla="*/ 367088 h 800571"/>
              <a:gd name="connsiteX16" fmla="*/ 421481 w 762299"/>
              <a:gd name="connsiteY16" fmla="*/ 374232 h 800571"/>
              <a:gd name="connsiteX17" fmla="*/ 442912 w 762299"/>
              <a:gd name="connsiteY17" fmla="*/ 393282 h 800571"/>
              <a:gd name="connsiteX18" fmla="*/ 495300 w 762299"/>
              <a:gd name="connsiteY18" fmla="*/ 390900 h 800571"/>
              <a:gd name="connsiteX19" fmla="*/ 461962 w 762299"/>
              <a:gd name="connsiteY19" fmla="*/ 431382 h 800571"/>
              <a:gd name="connsiteX20" fmla="*/ 514350 w 762299"/>
              <a:gd name="connsiteY20" fmla="*/ 445669 h 800571"/>
              <a:gd name="connsiteX21" fmla="*/ 473869 w 762299"/>
              <a:gd name="connsiteY21" fmla="*/ 488532 h 800571"/>
              <a:gd name="connsiteX22" fmla="*/ 476250 w 762299"/>
              <a:gd name="connsiteY22" fmla="*/ 495676 h 800571"/>
              <a:gd name="connsiteX23" fmla="*/ 552449 w 762299"/>
              <a:gd name="connsiteY23" fmla="*/ 490913 h 800571"/>
              <a:gd name="connsiteX24" fmla="*/ 504825 w 762299"/>
              <a:gd name="connsiteY24" fmla="*/ 517107 h 800571"/>
              <a:gd name="connsiteX25" fmla="*/ 540544 w 762299"/>
              <a:gd name="connsiteY25" fmla="*/ 521869 h 800571"/>
              <a:gd name="connsiteX26" fmla="*/ 573881 w 762299"/>
              <a:gd name="connsiteY26" fmla="*/ 529013 h 800571"/>
              <a:gd name="connsiteX27" fmla="*/ 581025 w 762299"/>
              <a:gd name="connsiteY27" fmla="*/ 533776 h 800571"/>
              <a:gd name="connsiteX28" fmla="*/ 592931 w 762299"/>
              <a:gd name="connsiteY28" fmla="*/ 536157 h 800571"/>
              <a:gd name="connsiteX29" fmla="*/ 600075 w 762299"/>
              <a:gd name="connsiteY29" fmla="*/ 538538 h 800571"/>
              <a:gd name="connsiteX30" fmla="*/ 623887 w 762299"/>
              <a:gd name="connsiteY30" fmla="*/ 543301 h 800571"/>
              <a:gd name="connsiteX31" fmla="*/ 621506 w 762299"/>
              <a:gd name="connsiteY31" fmla="*/ 555207 h 800571"/>
              <a:gd name="connsiteX32" fmla="*/ 638175 w 762299"/>
              <a:gd name="connsiteY32" fmla="*/ 571876 h 800571"/>
              <a:gd name="connsiteX33" fmla="*/ 640556 w 762299"/>
              <a:gd name="connsiteY33" fmla="*/ 579019 h 800571"/>
              <a:gd name="connsiteX34" fmla="*/ 690562 w 762299"/>
              <a:gd name="connsiteY34" fmla="*/ 579019 h 800571"/>
              <a:gd name="connsiteX35" fmla="*/ 733425 w 762299"/>
              <a:gd name="connsiteY35" fmla="*/ 602833 h 800571"/>
              <a:gd name="connsiteX36" fmla="*/ 742949 w 762299"/>
              <a:gd name="connsiteY36" fmla="*/ 683795 h 800571"/>
              <a:gd name="connsiteX37" fmla="*/ 745331 w 762299"/>
              <a:gd name="connsiteY37" fmla="*/ 717131 h 800571"/>
              <a:gd name="connsiteX38" fmla="*/ 752475 w 762299"/>
              <a:gd name="connsiteY38" fmla="*/ 755232 h 800571"/>
              <a:gd name="connsiteX39" fmla="*/ 754857 w 762299"/>
              <a:gd name="connsiteY39" fmla="*/ 795713 h 800571"/>
              <a:gd name="connsiteX40" fmla="*/ 650081 w 762299"/>
              <a:gd name="connsiteY40" fmla="*/ 795713 h 800571"/>
              <a:gd name="connsiteX41" fmla="*/ 590550 w 762299"/>
              <a:gd name="connsiteY41" fmla="*/ 740944 h 800571"/>
              <a:gd name="connsiteX42" fmla="*/ 566737 w 762299"/>
              <a:gd name="connsiteY42" fmla="*/ 736182 h 800571"/>
              <a:gd name="connsiteX43" fmla="*/ 531019 w 762299"/>
              <a:gd name="connsiteY43" fmla="*/ 690938 h 800571"/>
              <a:gd name="connsiteX44" fmla="*/ 521494 w 762299"/>
              <a:gd name="connsiteY44" fmla="*/ 686176 h 800571"/>
              <a:gd name="connsiteX45" fmla="*/ 514350 w 762299"/>
              <a:gd name="connsiteY45" fmla="*/ 683794 h 800571"/>
              <a:gd name="connsiteX46" fmla="*/ 500062 w 762299"/>
              <a:gd name="connsiteY46" fmla="*/ 671888 h 800571"/>
              <a:gd name="connsiteX47" fmla="*/ 476250 w 762299"/>
              <a:gd name="connsiteY47" fmla="*/ 667126 h 800571"/>
              <a:gd name="connsiteX48" fmla="*/ 457200 w 762299"/>
              <a:gd name="connsiteY48" fmla="*/ 657601 h 800571"/>
              <a:gd name="connsiteX49" fmla="*/ 442912 w 762299"/>
              <a:gd name="connsiteY49" fmla="*/ 652838 h 800571"/>
              <a:gd name="connsiteX50" fmla="*/ 428625 w 762299"/>
              <a:gd name="connsiteY50" fmla="*/ 640932 h 800571"/>
              <a:gd name="connsiteX51" fmla="*/ 416719 w 762299"/>
              <a:gd name="connsiteY51" fmla="*/ 638551 h 800571"/>
              <a:gd name="connsiteX52" fmla="*/ 400050 w 762299"/>
              <a:gd name="connsiteY52" fmla="*/ 626644 h 800571"/>
              <a:gd name="connsiteX53" fmla="*/ 366712 w 762299"/>
              <a:gd name="connsiteY53" fmla="*/ 619501 h 800571"/>
              <a:gd name="connsiteX54" fmla="*/ 354806 w 762299"/>
              <a:gd name="connsiteY54" fmla="*/ 614738 h 800571"/>
              <a:gd name="connsiteX55" fmla="*/ 340519 w 762299"/>
              <a:gd name="connsiteY55" fmla="*/ 609976 h 800571"/>
              <a:gd name="connsiteX56" fmla="*/ 330994 w 762299"/>
              <a:gd name="connsiteY56" fmla="*/ 600451 h 800571"/>
              <a:gd name="connsiteX57" fmla="*/ 314325 w 762299"/>
              <a:gd name="connsiteY57" fmla="*/ 581401 h 800571"/>
              <a:gd name="connsiteX58" fmla="*/ 311944 w 762299"/>
              <a:gd name="connsiteY58" fmla="*/ 571876 h 800571"/>
              <a:gd name="connsiteX59" fmla="*/ 307181 w 762299"/>
              <a:gd name="connsiteY59" fmla="*/ 557588 h 800571"/>
              <a:gd name="connsiteX60" fmla="*/ 302419 w 762299"/>
              <a:gd name="connsiteY60" fmla="*/ 538538 h 800571"/>
              <a:gd name="connsiteX61" fmla="*/ 297656 w 762299"/>
              <a:gd name="connsiteY61" fmla="*/ 479007 h 800571"/>
              <a:gd name="connsiteX62" fmla="*/ 295275 w 762299"/>
              <a:gd name="connsiteY62" fmla="*/ 469482 h 800571"/>
              <a:gd name="connsiteX63" fmla="*/ 290512 w 762299"/>
              <a:gd name="connsiteY63" fmla="*/ 450432 h 800571"/>
              <a:gd name="connsiteX64" fmla="*/ 285750 w 762299"/>
              <a:gd name="connsiteY64" fmla="*/ 443288 h 800571"/>
              <a:gd name="connsiteX65" fmla="*/ 283369 w 762299"/>
              <a:gd name="connsiteY65" fmla="*/ 436144 h 800571"/>
              <a:gd name="connsiteX66" fmla="*/ 273844 w 762299"/>
              <a:gd name="connsiteY66" fmla="*/ 419476 h 800571"/>
              <a:gd name="connsiteX67" fmla="*/ 259556 w 762299"/>
              <a:gd name="connsiteY67" fmla="*/ 405188 h 800571"/>
              <a:gd name="connsiteX68" fmla="*/ 245269 w 762299"/>
              <a:gd name="connsiteY68" fmla="*/ 395663 h 800571"/>
              <a:gd name="connsiteX69" fmla="*/ 230981 w 762299"/>
              <a:gd name="connsiteY69" fmla="*/ 386138 h 800571"/>
              <a:gd name="connsiteX70" fmla="*/ 226219 w 762299"/>
              <a:gd name="connsiteY70" fmla="*/ 378994 h 800571"/>
              <a:gd name="connsiteX71" fmla="*/ 223837 w 762299"/>
              <a:gd name="connsiteY71" fmla="*/ 371851 h 800571"/>
              <a:gd name="connsiteX72" fmla="*/ 283368 w 762299"/>
              <a:gd name="connsiteY72" fmla="*/ 400425 h 800571"/>
              <a:gd name="connsiteX73" fmla="*/ 254794 w 762299"/>
              <a:gd name="connsiteY73" fmla="*/ 374231 h 800571"/>
              <a:gd name="connsiteX74" fmla="*/ 245268 w 762299"/>
              <a:gd name="connsiteY74" fmla="*/ 355182 h 800571"/>
              <a:gd name="connsiteX75" fmla="*/ 228600 w 762299"/>
              <a:gd name="connsiteY75" fmla="*/ 328988 h 800571"/>
              <a:gd name="connsiteX76" fmla="*/ 226219 w 762299"/>
              <a:gd name="connsiteY76" fmla="*/ 302794 h 800571"/>
              <a:gd name="connsiteX77" fmla="*/ 211931 w 762299"/>
              <a:gd name="connsiteY77" fmla="*/ 283744 h 800571"/>
              <a:gd name="connsiteX78" fmla="*/ 202406 w 762299"/>
              <a:gd name="connsiteY78" fmla="*/ 267076 h 800571"/>
              <a:gd name="connsiteX79" fmla="*/ 190499 w 762299"/>
              <a:gd name="connsiteY79" fmla="*/ 248025 h 800571"/>
              <a:gd name="connsiteX80" fmla="*/ 171450 w 762299"/>
              <a:gd name="connsiteY80" fmla="*/ 248026 h 800571"/>
              <a:gd name="connsiteX81" fmla="*/ 166687 w 762299"/>
              <a:gd name="connsiteY81" fmla="*/ 228976 h 800571"/>
              <a:gd name="connsiteX82" fmla="*/ 164306 w 762299"/>
              <a:gd name="connsiteY82" fmla="*/ 221832 h 800571"/>
              <a:gd name="connsiteX83" fmla="*/ 157162 w 762299"/>
              <a:gd name="connsiteY83" fmla="*/ 219451 h 800571"/>
              <a:gd name="connsiteX84" fmla="*/ 142875 w 762299"/>
              <a:gd name="connsiteY84" fmla="*/ 212307 h 800571"/>
              <a:gd name="connsiteX85" fmla="*/ 135731 w 762299"/>
              <a:gd name="connsiteY85" fmla="*/ 207544 h 800571"/>
              <a:gd name="connsiteX86" fmla="*/ 126206 w 762299"/>
              <a:gd name="connsiteY86" fmla="*/ 202782 h 800571"/>
              <a:gd name="connsiteX87" fmla="*/ 119062 w 762299"/>
              <a:gd name="connsiteY87" fmla="*/ 198019 h 800571"/>
              <a:gd name="connsiteX88" fmla="*/ 111919 w 762299"/>
              <a:gd name="connsiteY88" fmla="*/ 190876 h 800571"/>
              <a:gd name="connsiteX89" fmla="*/ 102394 w 762299"/>
              <a:gd name="connsiteY89" fmla="*/ 188494 h 800571"/>
              <a:gd name="connsiteX90" fmla="*/ 95250 w 762299"/>
              <a:gd name="connsiteY90" fmla="*/ 183732 h 800571"/>
              <a:gd name="connsiteX91" fmla="*/ 88106 w 762299"/>
              <a:gd name="connsiteY91" fmla="*/ 176588 h 800571"/>
              <a:gd name="connsiteX92" fmla="*/ 80962 w 762299"/>
              <a:gd name="connsiteY92" fmla="*/ 174207 h 800571"/>
              <a:gd name="connsiteX93" fmla="*/ 66675 w 762299"/>
              <a:gd name="connsiteY93" fmla="*/ 164682 h 800571"/>
              <a:gd name="connsiteX94" fmla="*/ 54769 w 762299"/>
              <a:gd name="connsiteY94" fmla="*/ 152776 h 800571"/>
              <a:gd name="connsiteX95" fmla="*/ 40481 w 762299"/>
              <a:gd name="connsiteY95" fmla="*/ 143251 h 800571"/>
              <a:gd name="connsiteX96" fmla="*/ 26194 w 762299"/>
              <a:gd name="connsiteY96" fmla="*/ 133726 h 800571"/>
              <a:gd name="connsiteX97" fmla="*/ 11906 w 762299"/>
              <a:gd name="connsiteY97" fmla="*/ 126582 h 800571"/>
              <a:gd name="connsiteX98" fmla="*/ 0 w 762299"/>
              <a:gd name="connsiteY98" fmla="*/ 102769 h 800571"/>
              <a:gd name="connsiteX99" fmla="*/ 4762 w 762299"/>
              <a:gd name="connsiteY99" fmla="*/ 64669 h 800571"/>
              <a:gd name="connsiteX100" fmla="*/ 9525 w 762299"/>
              <a:gd name="connsiteY100" fmla="*/ 57526 h 800571"/>
              <a:gd name="connsiteX101" fmla="*/ 7144 w 762299"/>
              <a:gd name="connsiteY101" fmla="*/ 33713 h 800571"/>
              <a:gd name="connsiteX0" fmla="*/ 8839 w 763994"/>
              <a:gd name="connsiteY0" fmla="*/ 39458 h 806316"/>
              <a:gd name="connsiteX1" fmla="*/ 1695 w 763994"/>
              <a:gd name="connsiteY1" fmla="*/ 1358 h 806316"/>
              <a:gd name="connsiteX2" fmla="*/ 44557 w 763994"/>
              <a:gd name="connsiteY2" fmla="*/ 6121 h 806316"/>
              <a:gd name="connsiteX3" fmla="*/ 77895 w 763994"/>
              <a:gd name="connsiteY3" fmla="*/ 25170 h 806316"/>
              <a:gd name="connsiteX4" fmla="*/ 108852 w 763994"/>
              <a:gd name="connsiteY4" fmla="*/ 32314 h 806316"/>
              <a:gd name="connsiteX5" fmla="*/ 139807 w 763994"/>
              <a:gd name="connsiteY5" fmla="*/ 34696 h 806316"/>
              <a:gd name="connsiteX6" fmla="*/ 194576 w 763994"/>
              <a:gd name="connsiteY6" fmla="*/ 22789 h 806316"/>
              <a:gd name="connsiteX7" fmla="*/ 235058 w 763994"/>
              <a:gd name="connsiteY7" fmla="*/ 48983 h 806316"/>
              <a:gd name="connsiteX8" fmla="*/ 294589 w 763994"/>
              <a:gd name="connsiteY8" fmla="*/ 89465 h 806316"/>
              <a:gd name="connsiteX9" fmla="*/ 318401 w 763994"/>
              <a:gd name="connsiteY9" fmla="*/ 115659 h 806316"/>
              <a:gd name="connsiteX10" fmla="*/ 368407 w 763994"/>
              <a:gd name="connsiteY10" fmla="*/ 158520 h 806316"/>
              <a:gd name="connsiteX11" fmla="*/ 368407 w 763994"/>
              <a:gd name="connsiteY11" fmla="*/ 222814 h 806316"/>
              <a:gd name="connsiteX12" fmla="*/ 389838 w 763994"/>
              <a:gd name="connsiteY12" fmla="*/ 289489 h 806316"/>
              <a:gd name="connsiteX13" fmla="*/ 427939 w 763994"/>
              <a:gd name="connsiteY13" fmla="*/ 320445 h 806316"/>
              <a:gd name="connsiteX14" fmla="*/ 451751 w 763994"/>
              <a:gd name="connsiteY14" fmla="*/ 358545 h 806316"/>
              <a:gd name="connsiteX15" fmla="*/ 408889 w 763994"/>
              <a:gd name="connsiteY15" fmla="*/ 372833 h 806316"/>
              <a:gd name="connsiteX16" fmla="*/ 423176 w 763994"/>
              <a:gd name="connsiteY16" fmla="*/ 379977 h 806316"/>
              <a:gd name="connsiteX17" fmla="*/ 444607 w 763994"/>
              <a:gd name="connsiteY17" fmla="*/ 399027 h 806316"/>
              <a:gd name="connsiteX18" fmla="*/ 496995 w 763994"/>
              <a:gd name="connsiteY18" fmla="*/ 396645 h 806316"/>
              <a:gd name="connsiteX19" fmla="*/ 463657 w 763994"/>
              <a:gd name="connsiteY19" fmla="*/ 437127 h 806316"/>
              <a:gd name="connsiteX20" fmla="*/ 516045 w 763994"/>
              <a:gd name="connsiteY20" fmla="*/ 451414 h 806316"/>
              <a:gd name="connsiteX21" fmla="*/ 475564 w 763994"/>
              <a:gd name="connsiteY21" fmla="*/ 494277 h 806316"/>
              <a:gd name="connsiteX22" fmla="*/ 477945 w 763994"/>
              <a:gd name="connsiteY22" fmla="*/ 501421 h 806316"/>
              <a:gd name="connsiteX23" fmla="*/ 554144 w 763994"/>
              <a:gd name="connsiteY23" fmla="*/ 496658 h 806316"/>
              <a:gd name="connsiteX24" fmla="*/ 506520 w 763994"/>
              <a:gd name="connsiteY24" fmla="*/ 522852 h 806316"/>
              <a:gd name="connsiteX25" fmla="*/ 542239 w 763994"/>
              <a:gd name="connsiteY25" fmla="*/ 527614 h 806316"/>
              <a:gd name="connsiteX26" fmla="*/ 575576 w 763994"/>
              <a:gd name="connsiteY26" fmla="*/ 534758 h 806316"/>
              <a:gd name="connsiteX27" fmla="*/ 582720 w 763994"/>
              <a:gd name="connsiteY27" fmla="*/ 539521 h 806316"/>
              <a:gd name="connsiteX28" fmla="*/ 594626 w 763994"/>
              <a:gd name="connsiteY28" fmla="*/ 541902 h 806316"/>
              <a:gd name="connsiteX29" fmla="*/ 601770 w 763994"/>
              <a:gd name="connsiteY29" fmla="*/ 544283 h 806316"/>
              <a:gd name="connsiteX30" fmla="*/ 625582 w 763994"/>
              <a:gd name="connsiteY30" fmla="*/ 549046 h 806316"/>
              <a:gd name="connsiteX31" fmla="*/ 623201 w 763994"/>
              <a:gd name="connsiteY31" fmla="*/ 560952 h 806316"/>
              <a:gd name="connsiteX32" fmla="*/ 639870 w 763994"/>
              <a:gd name="connsiteY32" fmla="*/ 577621 h 806316"/>
              <a:gd name="connsiteX33" fmla="*/ 642251 w 763994"/>
              <a:gd name="connsiteY33" fmla="*/ 584764 h 806316"/>
              <a:gd name="connsiteX34" fmla="*/ 692257 w 763994"/>
              <a:gd name="connsiteY34" fmla="*/ 584764 h 806316"/>
              <a:gd name="connsiteX35" fmla="*/ 735120 w 763994"/>
              <a:gd name="connsiteY35" fmla="*/ 608578 h 806316"/>
              <a:gd name="connsiteX36" fmla="*/ 744644 w 763994"/>
              <a:gd name="connsiteY36" fmla="*/ 689540 h 806316"/>
              <a:gd name="connsiteX37" fmla="*/ 747026 w 763994"/>
              <a:gd name="connsiteY37" fmla="*/ 722876 h 806316"/>
              <a:gd name="connsiteX38" fmla="*/ 754170 w 763994"/>
              <a:gd name="connsiteY38" fmla="*/ 760977 h 806316"/>
              <a:gd name="connsiteX39" fmla="*/ 756552 w 763994"/>
              <a:gd name="connsiteY39" fmla="*/ 801458 h 806316"/>
              <a:gd name="connsiteX40" fmla="*/ 651776 w 763994"/>
              <a:gd name="connsiteY40" fmla="*/ 801458 h 806316"/>
              <a:gd name="connsiteX41" fmla="*/ 592245 w 763994"/>
              <a:gd name="connsiteY41" fmla="*/ 746689 h 806316"/>
              <a:gd name="connsiteX42" fmla="*/ 568432 w 763994"/>
              <a:gd name="connsiteY42" fmla="*/ 741927 h 806316"/>
              <a:gd name="connsiteX43" fmla="*/ 532714 w 763994"/>
              <a:gd name="connsiteY43" fmla="*/ 696683 h 806316"/>
              <a:gd name="connsiteX44" fmla="*/ 523189 w 763994"/>
              <a:gd name="connsiteY44" fmla="*/ 691921 h 806316"/>
              <a:gd name="connsiteX45" fmla="*/ 516045 w 763994"/>
              <a:gd name="connsiteY45" fmla="*/ 689539 h 806316"/>
              <a:gd name="connsiteX46" fmla="*/ 501757 w 763994"/>
              <a:gd name="connsiteY46" fmla="*/ 677633 h 806316"/>
              <a:gd name="connsiteX47" fmla="*/ 477945 w 763994"/>
              <a:gd name="connsiteY47" fmla="*/ 672871 h 806316"/>
              <a:gd name="connsiteX48" fmla="*/ 458895 w 763994"/>
              <a:gd name="connsiteY48" fmla="*/ 663346 h 806316"/>
              <a:gd name="connsiteX49" fmla="*/ 444607 w 763994"/>
              <a:gd name="connsiteY49" fmla="*/ 658583 h 806316"/>
              <a:gd name="connsiteX50" fmla="*/ 430320 w 763994"/>
              <a:gd name="connsiteY50" fmla="*/ 646677 h 806316"/>
              <a:gd name="connsiteX51" fmla="*/ 418414 w 763994"/>
              <a:gd name="connsiteY51" fmla="*/ 644296 h 806316"/>
              <a:gd name="connsiteX52" fmla="*/ 401745 w 763994"/>
              <a:gd name="connsiteY52" fmla="*/ 632389 h 806316"/>
              <a:gd name="connsiteX53" fmla="*/ 368407 w 763994"/>
              <a:gd name="connsiteY53" fmla="*/ 625246 h 806316"/>
              <a:gd name="connsiteX54" fmla="*/ 356501 w 763994"/>
              <a:gd name="connsiteY54" fmla="*/ 620483 h 806316"/>
              <a:gd name="connsiteX55" fmla="*/ 342214 w 763994"/>
              <a:gd name="connsiteY55" fmla="*/ 615721 h 806316"/>
              <a:gd name="connsiteX56" fmla="*/ 332689 w 763994"/>
              <a:gd name="connsiteY56" fmla="*/ 606196 h 806316"/>
              <a:gd name="connsiteX57" fmla="*/ 316020 w 763994"/>
              <a:gd name="connsiteY57" fmla="*/ 587146 h 806316"/>
              <a:gd name="connsiteX58" fmla="*/ 313639 w 763994"/>
              <a:gd name="connsiteY58" fmla="*/ 577621 h 806316"/>
              <a:gd name="connsiteX59" fmla="*/ 308876 w 763994"/>
              <a:gd name="connsiteY59" fmla="*/ 563333 h 806316"/>
              <a:gd name="connsiteX60" fmla="*/ 304114 w 763994"/>
              <a:gd name="connsiteY60" fmla="*/ 544283 h 806316"/>
              <a:gd name="connsiteX61" fmla="*/ 299351 w 763994"/>
              <a:gd name="connsiteY61" fmla="*/ 484752 h 806316"/>
              <a:gd name="connsiteX62" fmla="*/ 296970 w 763994"/>
              <a:gd name="connsiteY62" fmla="*/ 475227 h 806316"/>
              <a:gd name="connsiteX63" fmla="*/ 292207 w 763994"/>
              <a:gd name="connsiteY63" fmla="*/ 456177 h 806316"/>
              <a:gd name="connsiteX64" fmla="*/ 287445 w 763994"/>
              <a:gd name="connsiteY64" fmla="*/ 449033 h 806316"/>
              <a:gd name="connsiteX65" fmla="*/ 285064 w 763994"/>
              <a:gd name="connsiteY65" fmla="*/ 441889 h 806316"/>
              <a:gd name="connsiteX66" fmla="*/ 275539 w 763994"/>
              <a:gd name="connsiteY66" fmla="*/ 425221 h 806316"/>
              <a:gd name="connsiteX67" fmla="*/ 261251 w 763994"/>
              <a:gd name="connsiteY67" fmla="*/ 410933 h 806316"/>
              <a:gd name="connsiteX68" fmla="*/ 246964 w 763994"/>
              <a:gd name="connsiteY68" fmla="*/ 401408 h 806316"/>
              <a:gd name="connsiteX69" fmla="*/ 232676 w 763994"/>
              <a:gd name="connsiteY69" fmla="*/ 391883 h 806316"/>
              <a:gd name="connsiteX70" fmla="*/ 227914 w 763994"/>
              <a:gd name="connsiteY70" fmla="*/ 384739 h 806316"/>
              <a:gd name="connsiteX71" fmla="*/ 225532 w 763994"/>
              <a:gd name="connsiteY71" fmla="*/ 377596 h 806316"/>
              <a:gd name="connsiteX72" fmla="*/ 285063 w 763994"/>
              <a:gd name="connsiteY72" fmla="*/ 406170 h 806316"/>
              <a:gd name="connsiteX73" fmla="*/ 256489 w 763994"/>
              <a:gd name="connsiteY73" fmla="*/ 379976 h 806316"/>
              <a:gd name="connsiteX74" fmla="*/ 246963 w 763994"/>
              <a:gd name="connsiteY74" fmla="*/ 360927 h 806316"/>
              <a:gd name="connsiteX75" fmla="*/ 230295 w 763994"/>
              <a:gd name="connsiteY75" fmla="*/ 334733 h 806316"/>
              <a:gd name="connsiteX76" fmla="*/ 227914 w 763994"/>
              <a:gd name="connsiteY76" fmla="*/ 308539 h 806316"/>
              <a:gd name="connsiteX77" fmla="*/ 213626 w 763994"/>
              <a:gd name="connsiteY77" fmla="*/ 289489 h 806316"/>
              <a:gd name="connsiteX78" fmla="*/ 204101 w 763994"/>
              <a:gd name="connsiteY78" fmla="*/ 272821 h 806316"/>
              <a:gd name="connsiteX79" fmla="*/ 192194 w 763994"/>
              <a:gd name="connsiteY79" fmla="*/ 253770 h 806316"/>
              <a:gd name="connsiteX80" fmla="*/ 173145 w 763994"/>
              <a:gd name="connsiteY80" fmla="*/ 253771 h 806316"/>
              <a:gd name="connsiteX81" fmla="*/ 168382 w 763994"/>
              <a:gd name="connsiteY81" fmla="*/ 234721 h 806316"/>
              <a:gd name="connsiteX82" fmla="*/ 166001 w 763994"/>
              <a:gd name="connsiteY82" fmla="*/ 227577 h 806316"/>
              <a:gd name="connsiteX83" fmla="*/ 158857 w 763994"/>
              <a:gd name="connsiteY83" fmla="*/ 225196 h 806316"/>
              <a:gd name="connsiteX84" fmla="*/ 144570 w 763994"/>
              <a:gd name="connsiteY84" fmla="*/ 218052 h 806316"/>
              <a:gd name="connsiteX85" fmla="*/ 137426 w 763994"/>
              <a:gd name="connsiteY85" fmla="*/ 213289 h 806316"/>
              <a:gd name="connsiteX86" fmla="*/ 127901 w 763994"/>
              <a:gd name="connsiteY86" fmla="*/ 208527 h 806316"/>
              <a:gd name="connsiteX87" fmla="*/ 120757 w 763994"/>
              <a:gd name="connsiteY87" fmla="*/ 203764 h 806316"/>
              <a:gd name="connsiteX88" fmla="*/ 113614 w 763994"/>
              <a:gd name="connsiteY88" fmla="*/ 196621 h 806316"/>
              <a:gd name="connsiteX89" fmla="*/ 104089 w 763994"/>
              <a:gd name="connsiteY89" fmla="*/ 194239 h 806316"/>
              <a:gd name="connsiteX90" fmla="*/ 96945 w 763994"/>
              <a:gd name="connsiteY90" fmla="*/ 189477 h 806316"/>
              <a:gd name="connsiteX91" fmla="*/ 89801 w 763994"/>
              <a:gd name="connsiteY91" fmla="*/ 182333 h 806316"/>
              <a:gd name="connsiteX92" fmla="*/ 82657 w 763994"/>
              <a:gd name="connsiteY92" fmla="*/ 179952 h 806316"/>
              <a:gd name="connsiteX93" fmla="*/ 68370 w 763994"/>
              <a:gd name="connsiteY93" fmla="*/ 170427 h 806316"/>
              <a:gd name="connsiteX94" fmla="*/ 56464 w 763994"/>
              <a:gd name="connsiteY94" fmla="*/ 158521 h 806316"/>
              <a:gd name="connsiteX95" fmla="*/ 42176 w 763994"/>
              <a:gd name="connsiteY95" fmla="*/ 148996 h 806316"/>
              <a:gd name="connsiteX96" fmla="*/ 27889 w 763994"/>
              <a:gd name="connsiteY96" fmla="*/ 139471 h 806316"/>
              <a:gd name="connsiteX97" fmla="*/ 13601 w 763994"/>
              <a:gd name="connsiteY97" fmla="*/ 132327 h 806316"/>
              <a:gd name="connsiteX98" fmla="*/ 1695 w 763994"/>
              <a:gd name="connsiteY98" fmla="*/ 108514 h 806316"/>
              <a:gd name="connsiteX99" fmla="*/ 6457 w 763994"/>
              <a:gd name="connsiteY99" fmla="*/ 70414 h 806316"/>
              <a:gd name="connsiteX100" fmla="*/ 11220 w 763994"/>
              <a:gd name="connsiteY100" fmla="*/ 63271 h 806316"/>
              <a:gd name="connsiteX101" fmla="*/ 8839 w 763994"/>
              <a:gd name="connsiteY101" fmla="*/ 39458 h 806316"/>
              <a:gd name="connsiteX0" fmla="*/ 242 w 776829"/>
              <a:gd name="connsiteY0" fmla="*/ 39458 h 806316"/>
              <a:gd name="connsiteX1" fmla="*/ 14530 w 776829"/>
              <a:gd name="connsiteY1" fmla="*/ 1358 h 806316"/>
              <a:gd name="connsiteX2" fmla="*/ 57392 w 776829"/>
              <a:gd name="connsiteY2" fmla="*/ 6121 h 806316"/>
              <a:gd name="connsiteX3" fmla="*/ 90730 w 776829"/>
              <a:gd name="connsiteY3" fmla="*/ 25170 h 806316"/>
              <a:gd name="connsiteX4" fmla="*/ 121687 w 776829"/>
              <a:gd name="connsiteY4" fmla="*/ 32314 h 806316"/>
              <a:gd name="connsiteX5" fmla="*/ 152642 w 776829"/>
              <a:gd name="connsiteY5" fmla="*/ 34696 h 806316"/>
              <a:gd name="connsiteX6" fmla="*/ 207411 w 776829"/>
              <a:gd name="connsiteY6" fmla="*/ 22789 h 806316"/>
              <a:gd name="connsiteX7" fmla="*/ 247893 w 776829"/>
              <a:gd name="connsiteY7" fmla="*/ 48983 h 806316"/>
              <a:gd name="connsiteX8" fmla="*/ 307424 w 776829"/>
              <a:gd name="connsiteY8" fmla="*/ 89465 h 806316"/>
              <a:gd name="connsiteX9" fmla="*/ 331236 w 776829"/>
              <a:gd name="connsiteY9" fmla="*/ 115659 h 806316"/>
              <a:gd name="connsiteX10" fmla="*/ 381242 w 776829"/>
              <a:gd name="connsiteY10" fmla="*/ 158520 h 806316"/>
              <a:gd name="connsiteX11" fmla="*/ 381242 w 776829"/>
              <a:gd name="connsiteY11" fmla="*/ 222814 h 806316"/>
              <a:gd name="connsiteX12" fmla="*/ 402673 w 776829"/>
              <a:gd name="connsiteY12" fmla="*/ 289489 h 806316"/>
              <a:gd name="connsiteX13" fmla="*/ 440774 w 776829"/>
              <a:gd name="connsiteY13" fmla="*/ 320445 h 806316"/>
              <a:gd name="connsiteX14" fmla="*/ 464586 w 776829"/>
              <a:gd name="connsiteY14" fmla="*/ 358545 h 806316"/>
              <a:gd name="connsiteX15" fmla="*/ 421724 w 776829"/>
              <a:gd name="connsiteY15" fmla="*/ 372833 h 806316"/>
              <a:gd name="connsiteX16" fmla="*/ 436011 w 776829"/>
              <a:gd name="connsiteY16" fmla="*/ 379977 h 806316"/>
              <a:gd name="connsiteX17" fmla="*/ 457442 w 776829"/>
              <a:gd name="connsiteY17" fmla="*/ 399027 h 806316"/>
              <a:gd name="connsiteX18" fmla="*/ 509830 w 776829"/>
              <a:gd name="connsiteY18" fmla="*/ 396645 h 806316"/>
              <a:gd name="connsiteX19" fmla="*/ 476492 w 776829"/>
              <a:gd name="connsiteY19" fmla="*/ 437127 h 806316"/>
              <a:gd name="connsiteX20" fmla="*/ 528880 w 776829"/>
              <a:gd name="connsiteY20" fmla="*/ 451414 h 806316"/>
              <a:gd name="connsiteX21" fmla="*/ 488399 w 776829"/>
              <a:gd name="connsiteY21" fmla="*/ 494277 h 806316"/>
              <a:gd name="connsiteX22" fmla="*/ 490780 w 776829"/>
              <a:gd name="connsiteY22" fmla="*/ 501421 h 806316"/>
              <a:gd name="connsiteX23" fmla="*/ 566979 w 776829"/>
              <a:gd name="connsiteY23" fmla="*/ 496658 h 806316"/>
              <a:gd name="connsiteX24" fmla="*/ 519355 w 776829"/>
              <a:gd name="connsiteY24" fmla="*/ 522852 h 806316"/>
              <a:gd name="connsiteX25" fmla="*/ 555074 w 776829"/>
              <a:gd name="connsiteY25" fmla="*/ 527614 h 806316"/>
              <a:gd name="connsiteX26" fmla="*/ 588411 w 776829"/>
              <a:gd name="connsiteY26" fmla="*/ 534758 h 806316"/>
              <a:gd name="connsiteX27" fmla="*/ 595555 w 776829"/>
              <a:gd name="connsiteY27" fmla="*/ 539521 h 806316"/>
              <a:gd name="connsiteX28" fmla="*/ 607461 w 776829"/>
              <a:gd name="connsiteY28" fmla="*/ 541902 h 806316"/>
              <a:gd name="connsiteX29" fmla="*/ 614605 w 776829"/>
              <a:gd name="connsiteY29" fmla="*/ 544283 h 806316"/>
              <a:gd name="connsiteX30" fmla="*/ 638417 w 776829"/>
              <a:gd name="connsiteY30" fmla="*/ 549046 h 806316"/>
              <a:gd name="connsiteX31" fmla="*/ 636036 w 776829"/>
              <a:gd name="connsiteY31" fmla="*/ 560952 h 806316"/>
              <a:gd name="connsiteX32" fmla="*/ 652705 w 776829"/>
              <a:gd name="connsiteY32" fmla="*/ 577621 h 806316"/>
              <a:gd name="connsiteX33" fmla="*/ 655086 w 776829"/>
              <a:gd name="connsiteY33" fmla="*/ 584764 h 806316"/>
              <a:gd name="connsiteX34" fmla="*/ 705092 w 776829"/>
              <a:gd name="connsiteY34" fmla="*/ 584764 h 806316"/>
              <a:gd name="connsiteX35" fmla="*/ 747955 w 776829"/>
              <a:gd name="connsiteY35" fmla="*/ 608578 h 806316"/>
              <a:gd name="connsiteX36" fmla="*/ 757479 w 776829"/>
              <a:gd name="connsiteY36" fmla="*/ 689540 h 806316"/>
              <a:gd name="connsiteX37" fmla="*/ 759861 w 776829"/>
              <a:gd name="connsiteY37" fmla="*/ 722876 h 806316"/>
              <a:gd name="connsiteX38" fmla="*/ 767005 w 776829"/>
              <a:gd name="connsiteY38" fmla="*/ 760977 h 806316"/>
              <a:gd name="connsiteX39" fmla="*/ 769387 w 776829"/>
              <a:gd name="connsiteY39" fmla="*/ 801458 h 806316"/>
              <a:gd name="connsiteX40" fmla="*/ 664611 w 776829"/>
              <a:gd name="connsiteY40" fmla="*/ 801458 h 806316"/>
              <a:gd name="connsiteX41" fmla="*/ 605080 w 776829"/>
              <a:gd name="connsiteY41" fmla="*/ 746689 h 806316"/>
              <a:gd name="connsiteX42" fmla="*/ 581267 w 776829"/>
              <a:gd name="connsiteY42" fmla="*/ 741927 h 806316"/>
              <a:gd name="connsiteX43" fmla="*/ 545549 w 776829"/>
              <a:gd name="connsiteY43" fmla="*/ 696683 h 806316"/>
              <a:gd name="connsiteX44" fmla="*/ 536024 w 776829"/>
              <a:gd name="connsiteY44" fmla="*/ 691921 h 806316"/>
              <a:gd name="connsiteX45" fmla="*/ 528880 w 776829"/>
              <a:gd name="connsiteY45" fmla="*/ 689539 h 806316"/>
              <a:gd name="connsiteX46" fmla="*/ 514592 w 776829"/>
              <a:gd name="connsiteY46" fmla="*/ 677633 h 806316"/>
              <a:gd name="connsiteX47" fmla="*/ 490780 w 776829"/>
              <a:gd name="connsiteY47" fmla="*/ 672871 h 806316"/>
              <a:gd name="connsiteX48" fmla="*/ 471730 w 776829"/>
              <a:gd name="connsiteY48" fmla="*/ 663346 h 806316"/>
              <a:gd name="connsiteX49" fmla="*/ 457442 w 776829"/>
              <a:gd name="connsiteY49" fmla="*/ 658583 h 806316"/>
              <a:gd name="connsiteX50" fmla="*/ 443155 w 776829"/>
              <a:gd name="connsiteY50" fmla="*/ 646677 h 806316"/>
              <a:gd name="connsiteX51" fmla="*/ 431249 w 776829"/>
              <a:gd name="connsiteY51" fmla="*/ 644296 h 806316"/>
              <a:gd name="connsiteX52" fmla="*/ 414580 w 776829"/>
              <a:gd name="connsiteY52" fmla="*/ 632389 h 806316"/>
              <a:gd name="connsiteX53" fmla="*/ 381242 w 776829"/>
              <a:gd name="connsiteY53" fmla="*/ 625246 h 806316"/>
              <a:gd name="connsiteX54" fmla="*/ 369336 w 776829"/>
              <a:gd name="connsiteY54" fmla="*/ 620483 h 806316"/>
              <a:gd name="connsiteX55" fmla="*/ 355049 w 776829"/>
              <a:gd name="connsiteY55" fmla="*/ 615721 h 806316"/>
              <a:gd name="connsiteX56" fmla="*/ 345524 w 776829"/>
              <a:gd name="connsiteY56" fmla="*/ 606196 h 806316"/>
              <a:gd name="connsiteX57" fmla="*/ 328855 w 776829"/>
              <a:gd name="connsiteY57" fmla="*/ 587146 h 806316"/>
              <a:gd name="connsiteX58" fmla="*/ 326474 w 776829"/>
              <a:gd name="connsiteY58" fmla="*/ 577621 h 806316"/>
              <a:gd name="connsiteX59" fmla="*/ 321711 w 776829"/>
              <a:gd name="connsiteY59" fmla="*/ 563333 h 806316"/>
              <a:gd name="connsiteX60" fmla="*/ 316949 w 776829"/>
              <a:gd name="connsiteY60" fmla="*/ 544283 h 806316"/>
              <a:gd name="connsiteX61" fmla="*/ 312186 w 776829"/>
              <a:gd name="connsiteY61" fmla="*/ 484752 h 806316"/>
              <a:gd name="connsiteX62" fmla="*/ 309805 w 776829"/>
              <a:gd name="connsiteY62" fmla="*/ 475227 h 806316"/>
              <a:gd name="connsiteX63" fmla="*/ 305042 w 776829"/>
              <a:gd name="connsiteY63" fmla="*/ 456177 h 806316"/>
              <a:gd name="connsiteX64" fmla="*/ 300280 w 776829"/>
              <a:gd name="connsiteY64" fmla="*/ 449033 h 806316"/>
              <a:gd name="connsiteX65" fmla="*/ 297899 w 776829"/>
              <a:gd name="connsiteY65" fmla="*/ 441889 h 806316"/>
              <a:gd name="connsiteX66" fmla="*/ 288374 w 776829"/>
              <a:gd name="connsiteY66" fmla="*/ 425221 h 806316"/>
              <a:gd name="connsiteX67" fmla="*/ 274086 w 776829"/>
              <a:gd name="connsiteY67" fmla="*/ 410933 h 806316"/>
              <a:gd name="connsiteX68" fmla="*/ 259799 w 776829"/>
              <a:gd name="connsiteY68" fmla="*/ 401408 h 806316"/>
              <a:gd name="connsiteX69" fmla="*/ 245511 w 776829"/>
              <a:gd name="connsiteY69" fmla="*/ 391883 h 806316"/>
              <a:gd name="connsiteX70" fmla="*/ 240749 w 776829"/>
              <a:gd name="connsiteY70" fmla="*/ 384739 h 806316"/>
              <a:gd name="connsiteX71" fmla="*/ 238367 w 776829"/>
              <a:gd name="connsiteY71" fmla="*/ 377596 h 806316"/>
              <a:gd name="connsiteX72" fmla="*/ 297898 w 776829"/>
              <a:gd name="connsiteY72" fmla="*/ 406170 h 806316"/>
              <a:gd name="connsiteX73" fmla="*/ 269324 w 776829"/>
              <a:gd name="connsiteY73" fmla="*/ 379976 h 806316"/>
              <a:gd name="connsiteX74" fmla="*/ 259798 w 776829"/>
              <a:gd name="connsiteY74" fmla="*/ 360927 h 806316"/>
              <a:gd name="connsiteX75" fmla="*/ 243130 w 776829"/>
              <a:gd name="connsiteY75" fmla="*/ 334733 h 806316"/>
              <a:gd name="connsiteX76" fmla="*/ 240749 w 776829"/>
              <a:gd name="connsiteY76" fmla="*/ 308539 h 806316"/>
              <a:gd name="connsiteX77" fmla="*/ 226461 w 776829"/>
              <a:gd name="connsiteY77" fmla="*/ 289489 h 806316"/>
              <a:gd name="connsiteX78" fmla="*/ 216936 w 776829"/>
              <a:gd name="connsiteY78" fmla="*/ 272821 h 806316"/>
              <a:gd name="connsiteX79" fmla="*/ 205029 w 776829"/>
              <a:gd name="connsiteY79" fmla="*/ 253770 h 806316"/>
              <a:gd name="connsiteX80" fmla="*/ 185980 w 776829"/>
              <a:gd name="connsiteY80" fmla="*/ 253771 h 806316"/>
              <a:gd name="connsiteX81" fmla="*/ 181217 w 776829"/>
              <a:gd name="connsiteY81" fmla="*/ 234721 h 806316"/>
              <a:gd name="connsiteX82" fmla="*/ 178836 w 776829"/>
              <a:gd name="connsiteY82" fmla="*/ 227577 h 806316"/>
              <a:gd name="connsiteX83" fmla="*/ 171692 w 776829"/>
              <a:gd name="connsiteY83" fmla="*/ 225196 h 806316"/>
              <a:gd name="connsiteX84" fmla="*/ 157405 w 776829"/>
              <a:gd name="connsiteY84" fmla="*/ 218052 h 806316"/>
              <a:gd name="connsiteX85" fmla="*/ 150261 w 776829"/>
              <a:gd name="connsiteY85" fmla="*/ 213289 h 806316"/>
              <a:gd name="connsiteX86" fmla="*/ 140736 w 776829"/>
              <a:gd name="connsiteY86" fmla="*/ 208527 h 806316"/>
              <a:gd name="connsiteX87" fmla="*/ 133592 w 776829"/>
              <a:gd name="connsiteY87" fmla="*/ 203764 h 806316"/>
              <a:gd name="connsiteX88" fmla="*/ 126449 w 776829"/>
              <a:gd name="connsiteY88" fmla="*/ 196621 h 806316"/>
              <a:gd name="connsiteX89" fmla="*/ 116924 w 776829"/>
              <a:gd name="connsiteY89" fmla="*/ 194239 h 806316"/>
              <a:gd name="connsiteX90" fmla="*/ 109780 w 776829"/>
              <a:gd name="connsiteY90" fmla="*/ 189477 h 806316"/>
              <a:gd name="connsiteX91" fmla="*/ 102636 w 776829"/>
              <a:gd name="connsiteY91" fmla="*/ 182333 h 806316"/>
              <a:gd name="connsiteX92" fmla="*/ 95492 w 776829"/>
              <a:gd name="connsiteY92" fmla="*/ 179952 h 806316"/>
              <a:gd name="connsiteX93" fmla="*/ 81205 w 776829"/>
              <a:gd name="connsiteY93" fmla="*/ 170427 h 806316"/>
              <a:gd name="connsiteX94" fmla="*/ 69299 w 776829"/>
              <a:gd name="connsiteY94" fmla="*/ 158521 h 806316"/>
              <a:gd name="connsiteX95" fmla="*/ 55011 w 776829"/>
              <a:gd name="connsiteY95" fmla="*/ 148996 h 806316"/>
              <a:gd name="connsiteX96" fmla="*/ 40724 w 776829"/>
              <a:gd name="connsiteY96" fmla="*/ 139471 h 806316"/>
              <a:gd name="connsiteX97" fmla="*/ 26436 w 776829"/>
              <a:gd name="connsiteY97" fmla="*/ 132327 h 806316"/>
              <a:gd name="connsiteX98" fmla="*/ 14530 w 776829"/>
              <a:gd name="connsiteY98" fmla="*/ 108514 h 806316"/>
              <a:gd name="connsiteX99" fmla="*/ 19292 w 776829"/>
              <a:gd name="connsiteY99" fmla="*/ 70414 h 806316"/>
              <a:gd name="connsiteX100" fmla="*/ 24055 w 776829"/>
              <a:gd name="connsiteY100" fmla="*/ 63271 h 806316"/>
              <a:gd name="connsiteX101" fmla="*/ 242 w 776829"/>
              <a:gd name="connsiteY101" fmla="*/ 39458 h 806316"/>
              <a:gd name="connsiteX0" fmla="*/ 4843 w 781430"/>
              <a:gd name="connsiteY0" fmla="*/ 39458 h 806316"/>
              <a:gd name="connsiteX1" fmla="*/ 19131 w 781430"/>
              <a:gd name="connsiteY1" fmla="*/ 1358 h 806316"/>
              <a:gd name="connsiteX2" fmla="*/ 61993 w 781430"/>
              <a:gd name="connsiteY2" fmla="*/ 6121 h 806316"/>
              <a:gd name="connsiteX3" fmla="*/ 95331 w 781430"/>
              <a:gd name="connsiteY3" fmla="*/ 25170 h 806316"/>
              <a:gd name="connsiteX4" fmla="*/ 126288 w 781430"/>
              <a:gd name="connsiteY4" fmla="*/ 32314 h 806316"/>
              <a:gd name="connsiteX5" fmla="*/ 157243 w 781430"/>
              <a:gd name="connsiteY5" fmla="*/ 34696 h 806316"/>
              <a:gd name="connsiteX6" fmla="*/ 212012 w 781430"/>
              <a:gd name="connsiteY6" fmla="*/ 22789 h 806316"/>
              <a:gd name="connsiteX7" fmla="*/ 252494 w 781430"/>
              <a:gd name="connsiteY7" fmla="*/ 48983 h 806316"/>
              <a:gd name="connsiteX8" fmla="*/ 312025 w 781430"/>
              <a:gd name="connsiteY8" fmla="*/ 89465 h 806316"/>
              <a:gd name="connsiteX9" fmla="*/ 335837 w 781430"/>
              <a:gd name="connsiteY9" fmla="*/ 115659 h 806316"/>
              <a:gd name="connsiteX10" fmla="*/ 385843 w 781430"/>
              <a:gd name="connsiteY10" fmla="*/ 158520 h 806316"/>
              <a:gd name="connsiteX11" fmla="*/ 385843 w 781430"/>
              <a:gd name="connsiteY11" fmla="*/ 222814 h 806316"/>
              <a:gd name="connsiteX12" fmla="*/ 407274 w 781430"/>
              <a:gd name="connsiteY12" fmla="*/ 289489 h 806316"/>
              <a:gd name="connsiteX13" fmla="*/ 445375 w 781430"/>
              <a:gd name="connsiteY13" fmla="*/ 320445 h 806316"/>
              <a:gd name="connsiteX14" fmla="*/ 469187 w 781430"/>
              <a:gd name="connsiteY14" fmla="*/ 358545 h 806316"/>
              <a:gd name="connsiteX15" fmla="*/ 426325 w 781430"/>
              <a:gd name="connsiteY15" fmla="*/ 372833 h 806316"/>
              <a:gd name="connsiteX16" fmla="*/ 440612 w 781430"/>
              <a:gd name="connsiteY16" fmla="*/ 379977 h 806316"/>
              <a:gd name="connsiteX17" fmla="*/ 462043 w 781430"/>
              <a:gd name="connsiteY17" fmla="*/ 399027 h 806316"/>
              <a:gd name="connsiteX18" fmla="*/ 514431 w 781430"/>
              <a:gd name="connsiteY18" fmla="*/ 396645 h 806316"/>
              <a:gd name="connsiteX19" fmla="*/ 481093 w 781430"/>
              <a:gd name="connsiteY19" fmla="*/ 437127 h 806316"/>
              <a:gd name="connsiteX20" fmla="*/ 533481 w 781430"/>
              <a:gd name="connsiteY20" fmla="*/ 451414 h 806316"/>
              <a:gd name="connsiteX21" fmla="*/ 493000 w 781430"/>
              <a:gd name="connsiteY21" fmla="*/ 494277 h 806316"/>
              <a:gd name="connsiteX22" fmla="*/ 495381 w 781430"/>
              <a:gd name="connsiteY22" fmla="*/ 501421 h 806316"/>
              <a:gd name="connsiteX23" fmla="*/ 571580 w 781430"/>
              <a:gd name="connsiteY23" fmla="*/ 496658 h 806316"/>
              <a:gd name="connsiteX24" fmla="*/ 523956 w 781430"/>
              <a:gd name="connsiteY24" fmla="*/ 522852 h 806316"/>
              <a:gd name="connsiteX25" fmla="*/ 559675 w 781430"/>
              <a:gd name="connsiteY25" fmla="*/ 527614 h 806316"/>
              <a:gd name="connsiteX26" fmla="*/ 593012 w 781430"/>
              <a:gd name="connsiteY26" fmla="*/ 534758 h 806316"/>
              <a:gd name="connsiteX27" fmla="*/ 600156 w 781430"/>
              <a:gd name="connsiteY27" fmla="*/ 539521 h 806316"/>
              <a:gd name="connsiteX28" fmla="*/ 612062 w 781430"/>
              <a:gd name="connsiteY28" fmla="*/ 541902 h 806316"/>
              <a:gd name="connsiteX29" fmla="*/ 619206 w 781430"/>
              <a:gd name="connsiteY29" fmla="*/ 544283 h 806316"/>
              <a:gd name="connsiteX30" fmla="*/ 643018 w 781430"/>
              <a:gd name="connsiteY30" fmla="*/ 549046 h 806316"/>
              <a:gd name="connsiteX31" fmla="*/ 640637 w 781430"/>
              <a:gd name="connsiteY31" fmla="*/ 560952 h 806316"/>
              <a:gd name="connsiteX32" fmla="*/ 657306 w 781430"/>
              <a:gd name="connsiteY32" fmla="*/ 577621 h 806316"/>
              <a:gd name="connsiteX33" fmla="*/ 659687 w 781430"/>
              <a:gd name="connsiteY33" fmla="*/ 584764 h 806316"/>
              <a:gd name="connsiteX34" fmla="*/ 709693 w 781430"/>
              <a:gd name="connsiteY34" fmla="*/ 584764 h 806316"/>
              <a:gd name="connsiteX35" fmla="*/ 752556 w 781430"/>
              <a:gd name="connsiteY35" fmla="*/ 608578 h 806316"/>
              <a:gd name="connsiteX36" fmla="*/ 762080 w 781430"/>
              <a:gd name="connsiteY36" fmla="*/ 689540 h 806316"/>
              <a:gd name="connsiteX37" fmla="*/ 764462 w 781430"/>
              <a:gd name="connsiteY37" fmla="*/ 722876 h 806316"/>
              <a:gd name="connsiteX38" fmla="*/ 771606 w 781430"/>
              <a:gd name="connsiteY38" fmla="*/ 760977 h 806316"/>
              <a:gd name="connsiteX39" fmla="*/ 773988 w 781430"/>
              <a:gd name="connsiteY39" fmla="*/ 801458 h 806316"/>
              <a:gd name="connsiteX40" fmla="*/ 669212 w 781430"/>
              <a:gd name="connsiteY40" fmla="*/ 801458 h 806316"/>
              <a:gd name="connsiteX41" fmla="*/ 609681 w 781430"/>
              <a:gd name="connsiteY41" fmla="*/ 746689 h 806316"/>
              <a:gd name="connsiteX42" fmla="*/ 585868 w 781430"/>
              <a:gd name="connsiteY42" fmla="*/ 741927 h 806316"/>
              <a:gd name="connsiteX43" fmla="*/ 550150 w 781430"/>
              <a:gd name="connsiteY43" fmla="*/ 696683 h 806316"/>
              <a:gd name="connsiteX44" fmla="*/ 540625 w 781430"/>
              <a:gd name="connsiteY44" fmla="*/ 691921 h 806316"/>
              <a:gd name="connsiteX45" fmla="*/ 533481 w 781430"/>
              <a:gd name="connsiteY45" fmla="*/ 689539 h 806316"/>
              <a:gd name="connsiteX46" fmla="*/ 519193 w 781430"/>
              <a:gd name="connsiteY46" fmla="*/ 677633 h 806316"/>
              <a:gd name="connsiteX47" fmla="*/ 495381 w 781430"/>
              <a:gd name="connsiteY47" fmla="*/ 672871 h 806316"/>
              <a:gd name="connsiteX48" fmla="*/ 476331 w 781430"/>
              <a:gd name="connsiteY48" fmla="*/ 663346 h 806316"/>
              <a:gd name="connsiteX49" fmla="*/ 462043 w 781430"/>
              <a:gd name="connsiteY49" fmla="*/ 658583 h 806316"/>
              <a:gd name="connsiteX50" fmla="*/ 447756 w 781430"/>
              <a:gd name="connsiteY50" fmla="*/ 646677 h 806316"/>
              <a:gd name="connsiteX51" fmla="*/ 435850 w 781430"/>
              <a:gd name="connsiteY51" fmla="*/ 644296 h 806316"/>
              <a:gd name="connsiteX52" fmla="*/ 419181 w 781430"/>
              <a:gd name="connsiteY52" fmla="*/ 632389 h 806316"/>
              <a:gd name="connsiteX53" fmla="*/ 385843 w 781430"/>
              <a:gd name="connsiteY53" fmla="*/ 625246 h 806316"/>
              <a:gd name="connsiteX54" fmla="*/ 373937 w 781430"/>
              <a:gd name="connsiteY54" fmla="*/ 620483 h 806316"/>
              <a:gd name="connsiteX55" fmla="*/ 359650 w 781430"/>
              <a:gd name="connsiteY55" fmla="*/ 615721 h 806316"/>
              <a:gd name="connsiteX56" fmla="*/ 350125 w 781430"/>
              <a:gd name="connsiteY56" fmla="*/ 606196 h 806316"/>
              <a:gd name="connsiteX57" fmla="*/ 333456 w 781430"/>
              <a:gd name="connsiteY57" fmla="*/ 587146 h 806316"/>
              <a:gd name="connsiteX58" fmla="*/ 331075 w 781430"/>
              <a:gd name="connsiteY58" fmla="*/ 577621 h 806316"/>
              <a:gd name="connsiteX59" fmla="*/ 326312 w 781430"/>
              <a:gd name="connsiteY59" fmla="*/ 563333 h 806316"/>
              <a:gd name="connsiteX60" fmla="*/ 321550 w 781430"/>
              <a:gd name="connsiteY60" fmla="*/ 544283 h 806316"/>
              <a:gd name="connsiteX61" fmla="*/ 316787 w 781430"/>
              <a:gd name="connsiteY61" fmla="*/ 484752 h 806316"/>
              <a:gd name="connsiteX62" fmla="*/ 314406 w 781430"/>
              <a:gd name="connsiteY62" fmla="*/ 475227 h 806316"/>
              <a:gd name="connsiteX63" fmla="*/ 309643 w 781430"/>
              <a:gd name="connsiteY63" fmla="*/ 456177 h 806316"/>
              <a:gd name="connsiteX64" fmla="*/ 304881 w 781430"/>
              <a:gd name="connsiteY64" fmla="*/ 449033 h 806316"/>
              <a:gd name="connsiteX65" fmla="*/ 302500 w 781430"/>
              <a:gd name="connsiteY65" fmla="*/ 441889 h 806316"/>
              <a:gd name="connsiteX66" fmla="*/ 292975 w 781430"/>
              <a:gd name="connsiteY66" fmla="*/ 425221 h 806316"/>
              <a:gd name="connsiteX67" fmla="*/ 278687 w 781430"/>
              <a:gd name="connsiteY67" fmla="*/ 410933 h 806316"/>
              <a:gd name="connsiteX68" fmla="*/ 264400 w 781430"/>
              <a:gd name="connsiteY68" fmla="*/ 401408 h 806316"/>
              <a:gd name="connsiteX69" fmla="*/ 250112 w 781430"/>
              <a:gd name="connsiteY69" fmla="*/ 391883 h 806316"/>
              <a:gd name="connsiteX70" fmla="*/ 245350 w 781430"/>
              <a:gd name="connsiteY70" fmla="*/ 384739 h 806316"/>
              <a:gd name="connsiteX71" fmla="*/ 242968 w 781430"/>
              <a:gd name="connsiteY71" fmla="*/ 377596 h 806316"/>
              <a:gd name="connsiteX72" fmla="*/ 302499 w 781430"/>
              <a:gd name="connsiteY72" fmla="*/ 406170 h 806316"/>
              <a:gd name="connsiteX73" fmla="*/ 273925 w 781430"/>
              <a:gd name="connsiteY73" fmla="*/ 379976 h 806316"/>
              <a:gd name="connsiteX74" fmla="*/ 264399 w 781430"/>
              <a:gd name="connsiteY74" fmla="*/ 360927 h 806316"/>
              <a:gd name="connsiteX75" fmla="*/ 247731 w 781430"/>
              <a:gd name="connsiteY75" fmla="*/ 334733 h 806316"/>
              <a:gd name="connsiteX76" fmla="*/ 245350 w 781430"/>
              <a:gd name="connsiteY76" fmla="*/ 308539 h 806316"/>
              <a:gd name="connsiteX77" fmla="*/ 231062 w 781430"/>
              <a:gd name="connsiteY77" fmla="*/ 289489 h 806316"/>
              <a:gd name="connsiteX78" fmla="*/ 221537 w 781430"/>
              <a:gd name="connsiteY78" fmla="*/ 272821 h 806316"/>
              <a:gd name="connsiteX79" fmla="*/ 209630 w 781430"/>
              <a:gd name="connsiteY79" fmla="*/ 253770 h 806316"/>
              <a:gd name="connsiteX80" fmla="*/ 190581 w 781430"/>
              <a:gd name="connsiteY80" fmla="*/ 253771 h 806316"/>
              <a:gd name="connsiteX81" fmla="*/ 185818 w 781430"/>
              <a:gd name="connsiteY81" fmla="*/ 234721 h 806316"/>
              <a:gd name="connsiteX82" fmla="*/ 183437 w 781430"/>
              <a:gd name="connsiteY82" fmla="*/ 227577 h 806316"/>
              <a:gd name="connsiteX83" fmla="*/ 176293 w 781430"/>
              <a:gd name="connsiteY83" fmla="*/ 225196 h 806316"/>
              <a:gd name="connsiteX84" fmla="*/ 162006 w 781430"/>
              <a:gd name="connsiteY84" fmla="*/ 218052 h 806316"/>
              <a:gd name="connsiteX85" fmla="*/ 154862 w 781430"/>
              <a:gd name="connsiteY85" fmla="*/ 213289 h 806316"/>
              <a:gd name="connsiteX86" fmla="*/ 145337 w 781430"/>
              <a:gd name="connsiteY86" fmla="*/ 208527 h 806316"/>
              <a:gd name="connsiteX87" fmla="*/ 138193 w 781430"/>
              <a:gd name="connsiteY87" fmla="*/ 203764 h 806316"/>
              <a:gd name="connsiteX88" fmla="*/ 131050 w 781430"/>
              <a:gd name="connsiteY88" fmla="*/ 196621 h 806316"/>
              <a:gd name="connsiteX89" fmla="*/ 121525 w 781430"/>
              <a:gd name="connsiteY89" fmla="*/ 194239 h 806316"/>
              <a:gd name="connsiteX90" fmla="*/ 114381 w 781430"/>
              <a:gd name="connsiteY90" fmla="*/ 189477 h 806316"/>
              <a:gd name="connsiteX91" fmla="*/ 107237 w 781430"/>
              <a:gd name="connsiteY91" fmla="*/ 182333 h 806316"/>
              <a:gd name="connsiteX92" fmla="*/ 100093 w 781430"/>
              <a:gd name="connsiteY92" fmla="*/ 179952 h 806316"/>
              <a:gd name="connsiteX93" fmla="*/ 85806 w 781430"/>
              <a:gd name="connsiteY93" fmla="*/ 170427 h 806316"/>
              <a:gd name="connsiteX94" fmla="*/ 73900 w 781430"/>
              <a:gd name="connsiteY94" fmla="*/ 158521 h 806316"/>
              <a:gd name="connsiteX95" fmla="*/ 59612 w 781430"/>
              <a:gd name="connsiteY95" fmla="*/ 148996 h 806316"/>
              <a:gd name="connsiteX96" fmla="*/ 45325 w 781430"/>
              <a:gd name="connsiteY96" fmla="*/ 139471 h 806316"/>
              <a:gd name="connsiteX97" fmla="*/ 31037 w 781430"/>
              <a:gd name="connsiteY97" fmla="*/ 132327 h 806316"/>
              <a:gd name="connsiteX98" fmla="*/ 19131 w 781430"/>
              <a:gd name="connsiteY98" fmla="*/ 108514 h 806316"/>
              <a:gd name="connsiteX99" fmla="*/ 23893 w 781430"/>
              <a:gd name="connsiteY99" fmla="*/ 70414 h 806316"/>
              <a:gd name="connsiteX100" fmla="*/ 81 w 781430"/>
              <a:gd name="connsiteY100" fmla="*/ 63271 h 806316"/>
              <a:gd name="connsiteX101" fmla="*/ 4843 w 781430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31163 w 781556"/>
              <a:gd name="connsiteY97" fmla="*/ 132327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109744 w 781556"/>
              <a:gd name="connsiteY95" fmla="*/ 156140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109744 w 781556"/>
              <a:gd name="connsiteY94" fmla="*/ 156140 h 806316"/>
              <a:gd name="connsiteX95" fmla="*/ 88313 w 781556"/>
              <a:gd name="connsiteY95" fmla="*/ 137090 h 806316"/>
              <a:gd name="connsiteX96" fmla="*/ 66882 w 781556"/>
              <a:gd name="connsiteY96" fmla="*/ 120421 h 806316"/>
              <a:gd name="connsiteX97" fmla="*/ 19257 w 781556"/>
              <a:gd name="connsiteY97" fmla="*/ 108514 h 806316"/>
              <a:gd name="connsiteX98" fmla="*/ 9731 w 781556"/>
              <a:gd name="connsiteY98" fmla="*/ 89464 h 806316"/>
              <a:gd name="connsiteX99" fmla="*/ 207 w 781556"/>
              <a:gd name="connsiteY99" fmla="*/ 63271 h 806316"/>
              <a:gd name="connsiteX100" fmla="*/ 4969 w 781556"/>
              <a:gd name="connsiteY100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109744 w 781556"/>
              <a:gd name="connsiteY93" fmla="*/ 156140 h 806316"/>
              <a:gd name="connsiteX94" fmla="*/ 88313 w 781556"/>
              <a:gd name="connsiteY94" fmla="*/ 137090 h 806316"/>
              <a:gd name="connsiteX95" fmla="*/ 66882 w 781556"/>
              <a:gd name="connsiteY95" fmla="*/ 120421 h 806316"/>
              <a:gd name="connsiteX96" fmla="*/ 19257 w 781556"/>
              <a:gd name="connsiteY96" fmla="*/ 108514 h 806316"/>
              <a:gd name="connsiteX97" fmla="*/ 9731 w 781556"/>
              <a:gd name="connsiteY97" fmla="*/ 89464 h 806316"/>
              <a:gd name="connsiteX98" fmla="*/ 207 w 781556"/>
              <a:gd name="connsiteY98" fmla="*/ 63271 h 806316"/>
              <a:gd name="connsiteX99" fmla="*/ 4969 w 781556"/>
              <a:gd name="connsiteY99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9744 w 781556"/>
              <a:gd name="connsiteY92" fmla="*/ 156140 h 806316"/>
              <a:gd name="connsiteX93" fmla="*/ 88313 w 781556"/>
              <a:gd name="connsiteY93" fmla="*/ 137090 h 806316"/>
              <a:gd name="connsiteX94" fmla="*/ 66882 w 781556"/>
              <a:gd name="connsiteY94" fmla="*/ 120421 h 806316"/>
              <a:gd name="connsiteX95" fmla="*/ 19257 w 781556"/>
              <a:gd name="connsiteY95" fmla="*/ 108514 h 806316"/>
              <a:gd name="connsiteX96" fmla="*/ 9731 w 781556"/>
              <a:gd name="connsiteY96" fmla="*/ 89464 h 806316"/>
              <a:gd name="connsiteX97" fmla="*/ 207 w 781556"/>
              <a:gd name="connsiteY97" fmla="*/ 63271 h 806316"/>
              <a:gd name="connsiteX98" fmla="*/ 4969 w 781556"/>
              <a:gd name="connsiteY98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74051 w 781556"/>
              <a:gd name="connsiteY72" fmla="*/ 379976 h 806316"/>
              <a:gd name="connsiteX73" fmla="*/ 264525 w 781556"/>
              <a:gd name="connsiteY73" fmla="*/ 360927 h 806316"/>
              <a:gd name="connsiteX74" fmla="*/ 247857 w 781556"/>
              <a:gd name="connsiteY74" fmla="*/ 334733 h 806316"/>
              <a:gd name="connsiteX75" fmla="*/ 245476 w 781556"/>
              <a:gd name="connsiteY75" fmla="*/ 308539 h 806316"/>
              <a:gd name="connsiteX76" fmla="*/ 231188 w 781556"/>
              <a:gd name="connsiteY76" fmla="*/ 289489 h 806316"/>
              <a:gd name="connsiteX77" fmla="*/ 221663 w 781556"/>
              <a:gd name="connsiteY77" fmla="*/ 272821 h 806316"/>
              <a:gd name="connsiteX78" fmla="*/ 209756 w 781556"/>
              <a:gd name="connsiteY78" fmla="*/ 253770 h 806316"/>
              <a:gd name="connsiteX79" fmla="*/ 190707 w 781556"/>
              <a:gd name="connsiteY79" fmla="*/ 253771 h 806316"/>
              <a:gd name="connsiteX80" fmla="*/ 185944 w 781556"/>
              <a:gd name="connsiteY80" fmla="*/ 234721 h 806316"/>
              <a:gd name="connsiteX81" fmla="*/ 183563 w 781556"/>
              <a:gd name="connsiteY81" fmla="*/ 227577 h 806316"/>
              <a:gd name="connsiteX82" fmla="*/ 176419 w 781556"/>
              <a:gd name="connsiteY82" fmla="*/ 225196 h 806316"/>
              <a:gd name="connsiteX83" fmla="*/ 162132 w 781556"/>
              <a:gd name="connsiteY83" fmla="*/ 218052 h 806316"/>
              <a:gd name="connsiteX84" fmla="*/ 154988 w 781556"/>
              <a:gd name="connsiteY84" fmla="*/ 213289 h 806316"/>
              <a:gd name="connsiteX85" fmla="*/ 145463 w 781556"/>
              <a:gd name="connsiteY85" fmla="*/ 208527 h 806316"/>
              <a:gd name="connsiteX86" fmla="*/ 138319 w 781556"/>
              <a:gd name="connsiteY86" fmla="*/ 203764 h 806316"/>
              <a:gd name="connsiteX87" fmla="*/ 131176 w 781556"/>
              <a:gd name="connsiteY87" fmla="*/ 196621 h 806316"/>
              <a:gd name="connsiteX88" fmla="*/ 121651 w 781556"/>
              <a:gd name="connsiteY88" fmla="*/ 194239 h 806316"/>
              <a:gd name="connsiteX89" fmla="*/ 114507 w 781556"/>
              <a:gd name="connsiteY89" fmla="*/ 189477 h 806316"/>
              <a:gd name="connsiteX90" fmla="*/ 107363 w 781556"/>
              <a:gd name="connsiteY90" fmla="*/ 182333 h 806316"/>
              <a:gd name="connsiteX91" fmla="*/ 109744 w 781556"/>
              <a:gd name="connsiteY91" fmla="*/ 156140 h 806316"/>
              <a:gd name="connsiteX92" fmla="*/ 88313 w 781556"/>
              <a:gd name="connsiteY92" fmla="*/ 137090 h 806316"/>
              <a:gd name="connsiteX93" fmla="*/ 66882 w 781556"/>
              <a:gd name="connsiteY93" fmla="*/ 120421 h 806316"/>
              <a:gd name="connsiteX94" fmla="*/ 19257 w 781556"/>
              <a:gd name="connsiteY94" fmla="*/ 108514 h 806316"/>
              <a:gd name="connsiteX95" fmla="*/ 9731 w 781556"/>
              <a:gd name="connsiteY95" fmla="*/ 89464 h 806316"/>
              <a:gd name="connsiteX96" fmla="*/ 207 w 781556"/>
              <a:gd name="connsiteY96" fmla="*/ 63271 h 806316"/>
              <a:gd name="connsiteX97" fmla="*/ 4969 w 781556"/>
              <a:gd name="connsiteY97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64525 w 781556"/>
              <a:gd name="connsiteY72" fmla="*/ 360927 h 806316"/>
              <a:gd name="connsiteX73" fmla="*/ 247857 w 781556"/>
              <a:gd name="connsiteY73" fmla="*/ 334733 h 806316"/>
              <a:gd name="connsiteX74" fmla="*/ 245476 w 781556"/>
              <a:gd name="connsiteY74" fmla="*/ 308539 h 806316"/>
              <a:gd name="connsiteX75" fmla="*/ 231188 w 781556"/>
              <a:gd name="connsiteY75" fmla="*/ 289489 h 806316"/>
              <a:gd name="connsiteX76" fmla="*/ 221663 w 781556"/>
              <a:gd name="connsiteY76" fmla="*/ 272821 h 806316"/>
              <a:gd name="connsiteX77" fmla="*/ 209756 w 781556"/>
              <a:gd name="connsiteY77" fmla="*/ 253770 h 806316"/>
              <a:gd name="connsiteX78" fmla="*/ 190707 w 781556"/>
              <a:gd name="connsiteY78" fmla="*/ 253771 h 806316"/>
              <a:gd name="connsiteX79" fmla="*/ 185944 w 781556"/>
              <a:gd name="connsiteY79" fmla="*/ 234721 h 806316"/>
              <a:gd name="connsiteX80" fmla="*/ 183563 w 781556"/>
              <a:gd name="connsiteY80" fmla="*/ 227577 h 806316"/>
              <a:gd name="connsiteX81" fmla="*/ 176419 w 781556"/>
              <a:gd name="connsiteY81" fmla="*/ 225196 h 806316"/>
              <a:gd name="connsiteX82" fmla="*/ 162132 w 781556"/>
              <a:gd name="connsiteY82" fmla="*/ 218052 h 806316"/>
              <a:gd name="connsiteX83" fmla="*/ 154988 w 781556"/>
              <a:gd name="connsiteY83" fmla="*/ 213289 h 806316"/>
              <a:gd name="connsiteX84" fmla="*/ 145463 w 781556"/>
              <a:gd name="connsiteY84" fmla="*/ 208527 h 806316"/>
              <a:gd name="connsiteX85" fmla="*/ 138319 w 781556"/>
              <a:gd name="connsiteY85" fmla="*/ 203764 h 806316"/>
              <a:gd name="connsiteX86" fmla="*/ 131176 w 781556"/>
              <a:gd name="connsiteY86" fmla="*/ 196621 h 806316"/>
              <a:gd name="connsiteX87" fmla="*/ 121651 w 781556"/>
              <a:gd name="connsiteY87" fmla="*/ 194239 h 806316"/>
              <a:gd name="connsiteX88" fmla="*/ 114507 w 781556"/>
              <a:gd name="connsiteY88" fmla="*/ 189477 h 806316"/>
              <a:gd name="connsiteX89" fmla="*/ 107363 w 781556"/>
              <a:gd name="connsiteY89" fmla="*/ 182333 h 806316"/>
              <a:gd name="connsiteX90" fmla="*/ 109744 w 781556"/>
              <a:gd name="connsiteY90" fmla="*/ 156140 h 806316"/>
              <a:gd name="connsiteX91" fmla="*/ 88313 w 781556"/>
              <a:gd name="connsiteY91" fmla="*/ 137090 h 806316"/>
              <a:gd name="connsiteX92" fmla="*/ 66882 w 781556"/>
              <a:gd name="connsiteY92" fmla="*/ 120421 h 806316"/>
              <a:gd name="connsiteX93" fmla="*/ 19257 w 781556"/>
              <a:gd name="connsiteY93" fmla="*/ 108514 h 806316"/>
              <a:gd name="connsiteX94" fmla="*/ 9731 w 781556"/>
              <a:gd name="connsiteY94" fmla="*/ 89464 h 806316"/>
              <a:gd name="connsiteX95" fmla="*/ 207 w 781556"/>
              <a:gd name="connsiteY95" fmla="*/ 63271 h 806316"/>
              <a:gd name="connsiteX96" fmla="*/ 4969 w 781556"/>
              <a:gd name="connsiteY96" fmla="*/ 39458 h 806316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85994 w 781556"/>
              <a:gd name="connsiteY42" fmla="*/ 741927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24083 w 781556"/>
              <a:gd name="connsiteY44" fmla="*/ 71097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33607 w 781556"/>
              <a:gd name="connsiteY44" fmla="*/ 689539 h 804145"/>
              <a:gd name="connsiteX45" fmla="*/ 519319 w 781556"/>
              <a:gd name="connsiteY45" fmla="*/ 677633 h 804145"/>
              <a:gd name="connsiteX46" fmla="*/ 495507 w 781556"/>
              <a:gd name="connsiteY46" fmla="*/ 672871 h 804145"/>
              <a:gd name="connsiteX47" fmla="*/ 476457 w 781556"/>
              <a:gd name="connsiteY47" fmla="*/ 663346 h 804145"/>
              <a:gd name="connsiteX48" fmla="*/ 462169 w 781556"/>
              <a:gd name="connsiteY48" fmla="*/ 658583 h 804145"/>
              <a:gd name="connsiteX49" fmla="*/ 447882 w 781556"/>
              <a:gd name="connsiteY49" fmla="*/ 646677 h 804145"/>
              <a:gd name="connsiteX50" fmla="*/ 435976 w 781556"/>
              <a:gd name="connsiteY50" fmla="*/ 644296 h 804145"/>
              <a:gd name="connsiteX51" fmla="*/ 419307 w 781556"/>
              <a:gd name="connsiteY51" fmla="*/ 632389 h 804145"/>
              <a:gd name="connsiteX52" fmla="*/ 385969 w 781556"/>
              <a:gd name="connsiteY52" fmla="*/ 625246 h 804145"/>
              <a:gd name="connsiteX53" fmla="*/ 374063 w 781556"/>
              <a:gd name="connsiteY53" fmla="*/ 620483 h 804145"/>
              <a:gd name="connsiteX54" fmla="*/ 359776 w 781556"/>
              <a:gd name="connsiteY54" fmla="*/ 615721 h 804145"/>
              <a:gd name="connsiteX55" fmla="*/ 350251 w 781556"/>
              <a:gd name="connsiteY55" fmla="*/ 606196 h 804145"/>
              <a:gd name="connsiteX56" fmla="*/ 333582 w 781556"/>
              <a:gd name="connsiteY56" fmla="*/ 587146 h 804145"/>
              <a:gd name="connsiteX57" fmla="*/ 331201 w 781556"/>
              <a:gd name="connsiteY57" fmla="*/ 577621 h 804145"/>
              <a:gd name="connsiteX58" fmla="*/ 326438 w 781556"/>
              <a:gd name="connsiteY58" fmla="*/ 563333 h 804145"/>
              <a:gd name="connsiteX59" fmla="*/ 321676 w 781556"/>
              <a:gd name="connsiteY59" fmla="*/ 544283 h 804145"/>
              <a:gd name="connsiteX60" fmla="*/ 316913 w 781556"/>
              <a:gd name="connsiteY60" fmla="*/ 484752 h 804145"/>
              <a:gd name="connsiteX61" fmla="*/ 314532 w 781556"/>
              <a:gd name="connsiteY61" fmla="*/ 475227 h 804145"/>
              <a:gd name="connsiteX62" fmla="*/ 309769 w 781556"/>
              <a:gd name="connsiteY62" fmla="*/ 456177 h 804145"/>
              <a:gd name="connsiteX63" fmla="*/ 305007 w 781556"/>
              <a:gd name="connsiteY63" fmla="*/ 449033 h 804145"/>
              <a:gd name="connsiteX64" fmla="*/ 302626 w 781556"/>
              <a:gd name="connsiteY64" fmla="*/ 441889 h 804145"/>
              <a:gd name="connsiteX65" fmla="*/ 293101 w 781556"/>
              <a:gd name="connsiteY65" fmla="*/ 425221 h 804145"/>
              <a:gd name="connsiteX66" fmla="*/ 278813 w 781556"/>
              <a:gd name="connsiteY66" fmla="*/ 410933 h 804145"/>
              <a:gd name="connsiteX67" fmla="*/ 264526 w 781556"/>
              <a:gd name="connsiteY67" fmla="*/ 401408 h 804145"/>
              <a:gd name="connsiteX68" fmla="*/ 250238 w 781556"/>
              <a:gd name="connsiteY68" fmla="*/ 391883 h 804145"/>
              <a:gd name="connsiteX69" fmla="*/ 245476 w 781556"/>
              <a:gd name="connsiteY69" fmla="*/ 384739 h 804145"/>
              <a:gd name="connsiteX70" fmla="*/ 243094 w 781556"/>
              <a:gd name="connsiteY70" fmla="*/ 377596 h 804145"/>
              <a:gd name="connsiteX71" fmla="*/ 264525 w 781556"/>
              <a:gd name="connsiteY71" fmla="*/ 360927 h 804145"/>
              <a:gd name="connsiteX72" fmla="*/ 247857 w 781556"/>
              <a:gd name="connsiteY72" fmla="*/ 334733 h 804145"/>
              <a:gd name="connsiteX73" fmla="*/ 245476 w 781556"/>
              <a:gd name="connsiteY73" fmla="*/ 308539 h 804145"/>
              <a:gd name="connsiteX74" fmla="*/ 231188 w 781556"/>
              <a:gd name="connsiteY74" fmla="*/ 289489 h 804145"/>
              <a:gd name="connsiteX75" fmla="*/ 221663 w 781556"/>
              <a:gd name="connsiteY75" fmla="*/ 272821 h 804145"/>
              <a:gd name="connsiteX76" fmla="*/ 209756 w 781556"/>
              <a:gd name="connsiteY76" fmla="*/ 253770 h 804145"/>
              <a:gd name="connsiteX77" fmla="*/ 190707 w 781556"/>
              <a:gd name="connsiteY77" fmla="*/ 253771 h 804145"/>
              <a:gd name="connsiteX78" fmla="*/ 185944 w 781556"/>
              <a:gd name="connsiteY78" fmla="*/ 234721 h 804145"/>
              <a:gd name="connsiteX79" fmla="*/ 183563 w 781556"/>
              <a:gd name="connsiteY79" fmla="*/ 227577 h 804145"/>
              <a:gd name="connsiteX80" fmla="*/ 176419 w 781556"/>
              <a:gd name="connsiteY80" fmla="*/ 225196 h 804145"/>
              <a:gd name="connsiteX81" fmla="*/ 162132 w 781556"/>
              <a:gd name="connsiteY81" fmla="*/ 218052 h 804145"/>
              <a:gd name="connsiteX82" fmla="*/ 154988 w 781556"/>
              <a:gd name="connsiteY82" fmla="*/ 213289 h 804145"/>
              <a:gd name="connsiteX83" fmla="*/ 145463 w 781556"/>
              <a:gd name="connsiteY83" fmla="*/ 208527 h 804145"/>
              <a:gd name="connsiteX84" fmla="*/ 138319 w 781556"/>
              <a:gd name="connsiteY84" fmla="*/ 203764 h 804145"/>
              <a:gd name="connsiteX85" fmla="*/ 131176 w 781556"/>
              <a:gd name="connsiteY85" fmla="*/ 196621 h 804145"/>
              <a:gd name="connsiteX86" fmla="*/ 121651 w 781556"/>
              <a:gd name="connsiteY86" fmla="*/ 194239 h 804145"/>
              <a:gd name="connsiteX87" fmla="*/ 114507 w 781556"/>
              <a:gd name="connsiteY87" fmla="*/ 189477 h 804145"/>
              <a:gd name="connsiteX88" fmla="*/ 107363 w 781556"/>
              <a:gd name="connsiteY88" fmla="*/ 182333 h 804145"/>
              <a:gd name="connsiteX89" fmla="*/ 109744 w 781556"/>
              <a:gd name="connsiteY89" fmla="*/ 156140 h 804145"/>
              <a:gd name="connsiteX90" fmla="*/ 88313 w 781556"/>
              <a:gd name="connsiteY90" fmla="*/ 137090 h 804145"/>
              <a:gd name="connsiteX91" fmla="*/ 66882 w 781556"/>
              <a:gd name="connsiteY91" fmla="*/ 120421 h 804145"/>
              <a:gd name="connsiteX92" fmla="*/ 19257 w 781556"/>
              <a:gd name="connsiteY92" fmla="*/ 108514 h 804145"/>
              <a:gd name="connsiteX93" fmla="*/ 9731 w 781556"/>
              <a:gd name="connsiteY93" fmla="*/ 89464 h 804145"/>
              <a:gd name="connsiteX94" fmla="*/ 207 w 781556"/>
              <a:gd name="connsiteY94" fmla="*/ 63271 h 804145"/>
              <a:gd name="connsiteX95" fmla="*/ 4969 w 781556"/>
              <a:gd name="connsiteY95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19319 w 781556"/>
              <a:gd name="connsiteY44" fmla="*/ 677633 h 804145"/>
              <a:gd name="connsiteX45" fmla="*/ 495507 w 781556"/>
              <a:gd name="connsiteY45" fmla="*/ 672871 h 804145"/>
              <a:gd name="connsiteX46" fmla="*/ 476457 w 781556"/>
              <a:gd name="connsiteY46" fmla="*/ 663346 h 804145"/>
              <a:gd name="connsiteX47" fmla="*/ 462169 w 781556"/>
              <a:gd name="connsiteY47" fmla="*/ 658583 h 804145"/>
              <a:gd name="connsiteX48" fmla="*/ 447882 w 781556"/>
              <a:gd name="connsiteY48" fmla="*/ 646677 h 804145"/>
              <a:gd name="connsiteX49" fmla="*/ 435976 w 781556"/>
              <a:gd name="connsiteY49" fmla="*/ 644296 h 804145"/>
              <a:gd name="connsiteX50" fmla="*/ 419307 w 781556"/>
              <a:gd name="connsiteY50" fmla="*/ 632389 h 804145"/>
              <a:gd name="connsiteX51" fmla="*/ 385969 w 781556"/>
              <a:gd name="connsiteY51" fmla="*/ 625246 h 804145"/>
              <a:gd name="connsiteX52" fmla="*/ 374063 w 781556"/>
              <a:gd name="connsiteY52" fmla="*/ 620483 h 804145"/>
              <a:gd name="connsiteX53" fmla="*/ 359776 w 781556"/>
              <a:gd name="connsiteY53" fmla="*/ 615721 h 804145"/>
              <a:gd name="connsiteX54" fmla="*/ 350251 w 781556"/>
              <a:gd name="connsiteY54" fmla="*/ 606196 h 804145"/>
              <a:gd name="connsiteX55" fmla="*/ 333582 w 781556"/>
              <a:gd name="connsiteY55" fmla="*/ 587146 h 804145"/>
              <a:gd name="connsiteX56" fmla="*/ 331201 w 781556"/>
              <a:gd name="connsiteY56" fmla="*/ 577621 h 804145"/>
              <a:gd name="connsiteX57" fmla="*/ 326438 w 781556"/>
              <a:gd name="connsiteY57" fmla="*/ 563333 h 804145"/>
              <a:gd name="connsiteX58" fmla="*/ 321676 w 781556"/>
              <a:gd name="connsiteY58" fmla="*/ 544283 h 804145"/>
              <a:gd name="connsiteX59" fmla="*/ 316913 w 781556"/>
              <a:gd name="connsiteY59" fmla="*/ 484752 h 804145"/>
              <a:gd name="connsiteX60" fmla="*/ 314532 w 781556"/>
              <a:gd name="connsiteY60" fmla="*/ 475227 h 804145"/>
              <a:gd name="connsiteX61" fmla="*/ 309769 w 781556"/>
              <a:gd name="connsiteY61" fmla="*/ 456177 h 804145"/>
              <a:gd name="connsiteX62" fmla="*/ 305007 w 781556"/>
              <a:gd name="connsiteY62" fmla="*/ 449033 h 804145"/>
              <a:gd name="connsiteX63" fmla="*/ 302626 w 781556"/>
              <a:gd name="connsiteY63" fmla="*/ 441889 h 804145"/>
              <a:gd name="connsiteX64" fmla="*/ 293101 w 781556"/>
              <a:gd name="connsiteY64" fmla="*/ 425221 h 804145"/>
              <a:gd name="connsiteX65" fmla="*/ 278813 w 781556"/>
              <a:gd name="connsiteY65" fmla="*/ 410933 h 804145"/>
              <a:gd name="connsiteX66" fmla="*/ 264526 w 781556"/>
              <a:gd name="connsiteY66" fmla="*/ 401408 h 804145"/>
              <a:gd name="connsiteX67" fmla="*/ 250238 w 781556"/>
              <a:gd name="connsiteY67" fmla="*/ 391883 h 804145"/>
              <a:gd name="connsiteX68" fmla="*/ 245476 w 781556"/>
              <a:gd name="connsiteY68" fmla="*/ 384739 h 804145"/>
              <a:gd name="connsiteX69" fmla="*/ 243094 w 781556"/>
              <a:gd name="connsiteY69" fmla="*/ 377596 h 804145"/>
              <a:gd name="connsiteX70" fmla="*/ 264525 w 781556"/>
              <a:gd name="connsiteY70" fmla="*/ 360927 h 804145"/>
              <a:gd name="connsiteX71" fmla="*/ 247857 w 781556"/>
              <a:gd name="connsiteY71" fmla="*/ 334733 h 804145"/>
              <a:gd name="connsiteX72" fmla="*/ 245476 w 781556"/>
              <a:gd name="connsiteY72" fmla="*/ 308539 h 804145"/>
              <a:gd name="connsiteX73" fmla="*/ 231188 w 781556"/>
              <a:gd name="connsiteY73" fmla="*/ 289489 h 804145"/>
              <a:gd name="connsiteX74" fmla="*/ 221663 w 781556"/>
              <a:gd name="connsiteY74" fmla="*/ 272821 h 804145"/>
              <a:gd name="connsiteX75" fmla="*/ 209756 w 781556"/>
              <a:gd name="connsiteY75" fmla="*/ 253770 h 804145"/>
              <a:gd name="connsiteX76" fmla="*/ 190707 w 781556"/>
              <a:gd name="connsiteY76" fmla="*/ 253771 h 804145"/>
              <a:gd name="connsiteX77" fmla="*/ 185944 w 781556"/>
              <a:gd name="connsiteY77" fmla="*/ 234721 h 804145"/>
              <a:gd name="connsiteX78" fmla="*/ 183563 w 781556"/>
              <a:gd name="connsiteY78" fmla="*/ 227577 h 804145"/>
              <a:gd name="connsiteX79" fmla="*/ 176419 w 781556"/>
              <a:gd name="connsiteY79" fmla="*/ 225196 h 804145"/>
              <a:gd name="connsiteX80" fmla="*/ 162132 w 781556"/>
              <a:gd name="connsiteY80" fmla="*/ 218052 h 804145"/>
              <a:gd name="connsiteX81" fmla="*/ 154988 w 781556"/>
              <a:gd name="connsiteY81" fmla="*/ 213289 h 804145"/>
              <a:gd name="connsiteX82" fmla="*/ 145463 w 781556"/>
              <a:gd name="connsiteY82" fmla="*/ 208527 h 804145"/>
              <a:gd name="connsiteX83" fmla="*/ 138319 w 781556"/>
              <a:gd name="connsiteY83" fmla="*/ 203764 h 804145"/>
              <a:gd name="connsiteX84" fmla="*/ 131176 w 781556"/>
              <a:gd name="connsiteY84" fmla="*/ 196621 h 804145"/>
              <a:gd name="connsiteX85" fmla="*/ 121651 w 781556"/>
              <a:gd name="connsiteY85" fmla="*/ 194239 h 804145"/>
              <a:gd name="connsiteX86" fmla="*/ 114507 w 781556"/>
              <a:gd name="connsiteY86" fmla="*/ 189477 h 804145"/>
              <a:gd name="connsiteX87" fmla="*/ 107363 w 781556"/>
              <a:gd name="connsiteY87" fmla="*/ 182333 h 804145"/>
              <a:gd name="connsiteX88" fmla="*/ 109744 w 781556"/>
              <a:gd name="connsiteY88" fmla="*/ 156140 h 804145"/>
              <a:gd name="connsiteX89" fmla="*/ 88313 w 781556"/>
              <a:gd name="connsiteY89" fmla="*/ 137090 h 804145"/>
              <a:gd name="connsiteX90" fmla="*/ 66882 w 781556"/>
              <a:gd name="connsiteY90" fmla="*/ 120421 h 804145"/>
              <a:gd name="connsiteX91" fmla="*/ 19257 w 781556"/>
              <a:gd name="connsiteY91" fmla="*/ 108514 h 804145"/>
              <a:gd name="connsiteX92" fmla="*/ 9731 w 781556"/>
              <a:gd name="connsiteY92" fmla="*/ 89464 h 804145"/>
              <a:gd name="connsiteX93" fmla="*/ 207 w 781556"/>
              <a:gd name="connsiteY93" fmla="*/ 63271 h 804145"/>
              <a:gd name="connsiteX94" fmla="*/ 4969 w 781556"/>
              <a:gd name="connsiteY94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495507 w 781556"/>
              <a:gd name="connsiteY44" fmla="*/ 672871 h 804145"/>
              <a:gd name="connsiteX45" fmla="*/ 476457 w 781556"/>
              <a:gd name="connsiteY45" fmla="*/ 663346 h 804145"/>
              <a:gd name="connsiteX46" fmla="*/ 462169 w 781556"/>
              <a:gd name="connsiteY46" fmla="*/ 658583 h 804145"/>
              <a:gd name="connsiteX47" fmla="*/ 447882 w 781556"/>
              <a:gd name="connsiteY47" fmla="*/ 646677 h 804145"/>
              <a:gd name="connsiteX48" fmla="*/ 435976 w 781556"/>
              <a:gd name="connsiteY48" fmla="*/ 644296 h 804145"/>
              <a:gd name="connsiteX49" fmla="*/ 419307 w 781556"/>
              <a:gd name="connsiteY49" fmla="*/ 632389 h 804145"/>
              <a:gd name="connsiteX50" fmla="*/ 385969 w 781556"/>
              <a:gd name="connsiteY50" fmla="*/ 625246 h 804145"/>
              <a:gd name="connsiteX51" fmla="*/ 374063 w 781556"/>
              <a:gd name="connsiteY51" fmla="*/ 620483 h 804145"/>
              <a:gd name="connsiteX52" fmla="*/ 359776 w 781556"/>
              <a:gd name="connsiteY52" fmla="*/ 615721 h 804145"/>
              <a:gd name="connsiteX53" fmla="*/ 350251 w 781556"/>
              <a:gd name="connsiteY53" fmla="*/ 606196 h 804145"/>
              <a:gd name="connsiteX54" fmla="*/ 333582 w 781556"/>
              <a:gd name="connsiteY54" fmla="*/ 587146 h 804145"/>
              <a:gd name="connsiteX55" fmla="*/ 331201 w 781556"/>
              <a:gd name="connsiteY55" fmla="*/ 577621 h 804145"/>
              <a:gd name="connsiteX56" fmla="*/ 326438 w 781556"/>
              <a:gd name="connsiteY56" fmla="*/ 563333 h 804145"/>
              <a:gd name="connsiteX57" fmla="*/ 321676 w 781556"/>
              <a:gd name="connsiteY57" fmla="*/ 544283 h 804145"/>
              <a:gd name="connsiteX58" fmla="*/ 316913 w 781556"/>
              <a:gd name="connsiteY58" fmla="*/ 484752 h 804145"/>
              <a:gd name="connsiteX59" fmla="*/ 314532 w 781556"/>
              <a:gd name="connsiteY59" fmla="*/ 475227 h 804145"/>
              <a:gd name="connsiteX60" fmla="*/ 309769 w 781556"/>
              <a:gd name="connsiteY60" fmla="*/ 456177 h 804145"/>
              <a:gd name="connsiteX61" fmla="*/ 305007 w 781556"/>
              <a:gd name="connsiteY61" fmla="*/ 449033 h 804145"/>
              <a:gd name="connsiteX62" fmla="*/ 302626 w 781556"/>
              <a:gd name="connsiteY62" fmla="*/ 441889 h 804145"/>
              <a:gd name="connsiteX63" fmla="*/ 293101 w 781556"/>
              <a:gd name="connsiteY63" fmla="*/ 425221 h 804145"/>
              <a:gd name="connsiteX64" fmla="*/ 278813 w 781556"/>
              <a:gd name="connsiteY64" fmla="*/ 410933 h 804145"/>
              <a:gd name="connsiteX65" fmla="*/ 264526 w 781556"/>
              <a:gd name="connsiteY65" fmla="*/ 401408 h 804145"/>
              <a:gd name="connsiteX66" fmla="*/ 250238 w 781556"/>
              <a:gd name="connsiteY66" fmla="*/ 391883 h 804145"/>
              <a:gd name="connsiteX67" fmla="*/ 245476 w 781556"/>
              <a:gd name="connsiteY67" fmla="*/ 384739 h 804145"/>
              <a:gd name="connsiteX68" fmla="*/ 243094 w 781556"/>
              <a:gd name="connsiteY68" fmla="*/ 377596 h 804145"/>
              <a:gd name="connsiteX69" fmla="*/ 264525 w 781556"/>
              <a:gd name="connsiteY69" fmla="*/ 360927 h 804145"/>
              <a:gd name="connsiteX70" fmla="*/ 247857 w 781556"/>
              <a:gd name="connsiteY70" fmla="*/ 334733 h 804145"/>
              <a:gd name="connsiteX71" fmla="*/ 245476 w 781556"/>
              <a:gd name="connsiteY71" fmla="*/ 308539 h 804145"/>
              <a:gd name="connsiteX72" fmla="*/ 231188 w 781556"/>
              <a:gd name="connsiteY72" fmla="*/ 289489 h 804145"/>
              <a:gd name="connsiteX73" fmla="*/ 221663 w 781556"/>
              <a:gd name="connsiteY73" fmla="*/ 272821 h 804145"/>
              <a:gd name="connsiteX74" fmla="*/ 209756 w 781556"/>
              <a:gd name="connsiteY74" fmla="*/ 253770 h 804145"/>
              <a:gd name="connsiteX75" fmla="*/ 190707 w 781556"/>
              <a:gd name="connsiteY75" fmla="*/ 253771 h 804145"/>
              <a:gd name="connsiteX76" fmla="*/ 185944 w 781556"/>
              <a:gd name="connsiteY76" fmla="*/ 234721 h 804145"/>
              <a:gd name="connsiteX77" fmla="*/ 183563 w 781556"/>
              <a:gd name="connsiteY77" fmla="*/ 227577 h 804145"/>
              <a:gd name="connsiteX78" fmla="*/ 176419 w 781556"/>
              <a:gd name="connsiteY78" fmla="*/ 225196 h 804145"/>
              <a:gd name="connsiteX79" fmla="*/ 162132 w 781556"/>
              <a:gd name="connsiteY79" fmla="*/ 218052 h 804145"/>
              <a:gd name="connsiteX80" fmla="*/ 154988 w 781556"/>
              <a:gd name="connsiteY80" fmla="*/ 213289 h 804145"/>
              <a:gd name="connsiteX81" fmla="*/ 145463 w 781556"/>
              <a:gd name="connsiteY81" fmla="*/ 208527 h 804145"/>
              <a:gd name="connsiteX82" fmla="*/ 138319 w 781556"/>
              <a:gd name="connsiteY82" fmla="*/ 203764 h 804145"/>
              <a:gd name="connsiteX83" fmla="*/ 131176 w 781556"/>
              <a:gd name="connsiteY83" fmla="*/ 196621 h 804145"/>
              <a:gd name="connsiteX84" fmla="*/ 121651 w 781556"/>
              <a:gd name="connsiteY84" fmla="*/ 194239 h 804145"/>
              <a:gd name="connsiteX85" fmla="*/ 114507 w 781556"/>
              <a:gd name="connsiteY85" fmla="*/ 189477 h 804145"/>
              <a:gd name="connsiteX86" fmla="*/ 107363 w 781556"/>
              <a:gd name="connsiteY86" fmla="*/ 182333 h 804145"/>
              <a:gd name="connsiteX87" fmla="*/ 109744 w 781556"/>
              <a:gd name="connsiteY87" fmla="*/ 156140 h 804145"/>
              <a:gd name="connsiteX88" fmla="*/ 88313 w 781556"/>
              <a:gd name="connsiteY88" fmla="*/ 137090 h 804145"/>
              <a:gd name="connsiteX89" fmla="*/ 66882 w 781556"/>
              <a:gd name="connsiteY89" fmla="*/ 120421 h 804145"/>
              <a:gd name="connsiteX90" fmla="*/ 19257 w 781556"/>
              <a:gd name="connsiteY90" fmla="*/ 108514 h 804145"/>
              <a:gd name="connsiteX91" fmla="*/ 9731 w 781556"/>
              <a:gd name="connsiteY91" fmla="*/ 89464 h 804145"/>
              <a:gd name="connsiteX92" fmla="*/ 207 w 781556"/>
              <a:gd name="connsiteY92" fmla="*/ 63271 h 804145"/>
              <a:gd name="connsiteX93" fmla="*/ 4969 w 781556"/>
              <a:gd name="connsiteY93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571706 w 781556"/>
              <a:gd name="connsiteY22" fmla="*/ 496658 h 804145"/>
              <a:gd name="connsiteX23" fmla="*/ 524082 w 781556"/>
              <a:gd name="connsiteY23" fmla="*/ 522852 h 804145"/>
              <a:gd name="connsiteX24" fmla="*/ 559801 w 781556"/>
              <a:gd name="connsiteY24" fmla="*/ 527614 h 804145"/>
              <a:gd name="connsiteX25" fmla="*/ 593138 w 781556"/>
              <a:gd name="connsiteY25" fmla="*/ 534758 h 804145"/>
              <a:gd name="connsiteX26" fmla="*/ 600282 w 781556"/>
              <a:gd name="connsiteY26" fmla="*/ 539521 h 804145"/>
              <a:gd name="connsiteX27" fmla="*/ 612188 w 781556"/>
              <a:gd name="connsiteY27" fmla="*/ 541902 h 804145"/>
              <a:gd name="connsiteX28" fmla="*/ 619332 w 781556"/>
              <a:gd name="connsiteY28" fmla="*/ 544283 h 804145"/>
              <a:gd name="connsiteX29" fmla="*/ 643144 w 781556"/>
              <a:gd name="connsiteY29" fmla="*/ 549046 h 804145"/>
              <a:gd name="connsiteX30" fmla="*/ 640763 w 781556"/>
              <a:gd name="connsiteY30" fmla="*/ 560952 h 804145"/>
              <a:gd name="connsiteX31" fmla="*/ 657432 w 781556"/>
              <a:gd name="connsiteY31" fmla="*/ 577621 h 804145"/>
              <a:gd name="connsiteX32" fmla="*/ 659813 w 781556"/>
              <a:gd name="connsiteY32" fmla="*/ 584764 h 804145"/>
              <a:gd name="connsiteX33" fmla="*/ 709819 w 781556"/>
              <a:gd name="connsiteY33" fmla="*/ 584764 h 804145"/>
              <a:gd name="connsiteX34" fmla="*/ 752682 w 781556"/>
              <a:gd name="connsiteY34" fmla="*/ 608578 h 804145"/>
              <a:gd name="connsiteX35" fmla="*/ 762206 w 781556"/>
              <a:gd name="connsiteY35" fmla="*/ 689540 h 804145"/>
              <a:gd name="connsiteX36" fmla="*/ 764588 w 781556"/>
              <a:gd name="connsiteY36" fmla="*/ 722876 h 804145"/>
              <a:gd name="connsiteX37" fmla="*/ 771732 w 781556"/>
              <a:gd name="connsiteY37" fmla="*/ 760977 h 804145"/>
              <a:gd name="connsiteX38" fmla="*/ 774114 w 781556"/>
              <a:gd name="connsiteY38" fmla="*/ 801458 h 804145"/>
              <a:gd name="connsiteX39" fmla="*/ 669338 w 781556"/>
              <a:gd name="connsiteY39" fmla="*/ 801458 h 804145"/>
              <a:gd name="connsiteX40" fmla="*/ 607426 w 781556"/>
              <a:gd name="connsiteY40" fmla="*/ 777645 h 804145"/>
              <a:gd name="connsiteX41" fmla="*/ 566944 w 781556"/>
              <a:gd name="connsiteY41" fmla="*/ 751452 h 804145"/>
              <a:gd name="connsiteX42" fmla="*/ 524083 w 781556"/>
              <a:gd name="connsiteY42" fmla="*/ 710971 h 804145"/>
              <a:gd name="connsiteX43" fmla="*/ 495507 w 781556"/>
              <a:gd name="connsiteY43" fmla="*/ 672871 h 804145"/>
              <a:gd name="connsiteX44" fmla="*/ 476457 w 781556"/>
              <a:gd name="connsiteY44" fmla="*/ 663346 h 804145"/>
              <a:gd name="connsiteX45" fmla="*/ 462169 w 781556"/>
              <a:gd name="connsiteY45" fmla="*/ 658583 h 804145"/>
              <a:gd name="connsiteX46" fmla="*/ 447882 w 781556"/>
              <a:gd name="connsiteY46" fmla="*/ 646677 h 804145"/>
              <a:gd name="connsiteX47" fmla="*/ 435976 w 781556"/>
              <a:gd name="connsiteY47" fmla="*/ 644296 h 804145"/>
              <a:gd name="connsiteX48" fmla="*/ 419307 w 781556"/>
              <a:gd name="connsiteY48" fmla="*/ 632389 h 804145"/>
              <a:gd name="connsiteX49" fmla="*/ 385969 w 781556"/>
              <a:gd name="connsiteY49" fmla="*/ 625246 h 804145"/>
              <a:gd name="connsiteX50" fmla="*/ 374063 w 781556"/>
              <a:gd name="connsiteY50" fmla="*/ 620483 h 804145"/>
              <a:gd name="connsiteX51" fmla="*/ 359776 w 781556"/>
              <a:gd name="connsiteY51" fmla="*/ 615721 h 804145"/>
              <a:gd name="connsiteX52" fmla="*/ 350251 w 781556"/>
              <a:gd name="connsiteY52" fmla="*/ 606196 h 804145"/>
              <a:gd name="connsiteX53" fmla="*/ 333582 w 781556"/>
              <a:gd name="connsiteY53" fmla="*/ 587146 h 804145"/>
              <a:gd name="connsiteX54" fmla="*/ 331201 w 781556"/>
              <a:gd name="connsiteY54" fmla="*/ 577621 h 804145"/>
              <a:gd name="connsiteX55" fmla="*/ 326438 w 781556"/>
              <a:gd name="connsiteY55" fmla="*/ 563333 h 804145"/>
              <a:gd name="connsiteX56" fmla="*/ 321676 w 781556"/>
              <a:gd name="connsiteY56" fmla="*/ 544283 h 804145"/>
              <a:gd name="connsiteX57" fmla="*/ 316913 w 781556"/>
              <a:gd name="connsiteY57" fmla="*/ 484752 h 804145"/>
              <a:gd name="connsiteX58" fmla="*/ 314532 w 781556"/>
              <a:gd name="connsiteY58" fmla="*/ 475227 h 804145"/>
              <a:gd name="connsiteX59" fmla="*/ 309769 w 781556"/>
              <a:gd name="connsiteY59" fmla="*/ 456177 h 804145"/>
              <a:gd name="connsiteX60" fmla="*/ 305007 w 781556"/>
              <a:gd name="connsiteY60" fmla="*/ 449033 h 804145"/>
              <a:gd name="connsiteX61" fmla="*/ 302626 w 781556"/>
              <a:gd name="connsiteY61" fmla="*/ 441889 h 804145"/>
              <a:gd name="connsiteX62" fmla="*/ 293101 w 781556"/>
              <a:gd name="connsiteY62" fmla="*/ 425221 h 804145"/>
              <a:gd name="connsiteX63" fmla="*/ 278813 w 781556"/>
              <a:gd name="connsiteY63" fmla="*/ 410933 h 804145"/>
              <a:gd name="connsiteX64" fmla="*/ 264526 w 781556"/>
              <a:gd name="connsiteY64" fmla="*/ 401408 h 804145"/>
              <a:gd name="connsiteX65" fmla="*/ 250238 w 781556"/>
              <a:gd name="connsiteY65" fmla="*/ 391883 h 804145"/>
              <a:gd name="connsiteX66" fmla="*/ 245476 w 781556"/>
              <a:gd name="connsiteY66" fmla="*/ 384739 h 804145"/>
              <a:gd name="connsiteX67" fmla="*/ 243094 w 781556"/>
              <a:gd name="connsiteY67" fmla="*/ 377596 h 804145"/>
              <a:gd name="connsiteX68" fmla="*/ 264525 w 781556"/>
              <a:gd name="connsiteY68" fmla="*/ 360927 h 804145"/>
              <a:gd name="connsiteX69" fmla="*/ 247857 w 781556"/>
              <a:gd name="connsiteY69" fmla="*/ 334733 h 804145"/>
              <a:gd name="connsiteX70" fmla="*/ 245476 w 781556"/>
              <a:gd name="connsiteY70" fmla="*/ 308539 h 804145"/>
              <a:gd name="connsiteX71" fmla="*/ 231188 w 781556"/>
              <a:gd name="connsiteY71" fmla="*/ 289489 h 804145"/>
              <a:gd name="connsiteX72" fmla="*/ 221663 w 781556"/>
              <a:gd name="connsiteY72" fmla="*/ 272821 h 804145"/>
              <a:gd name="connsiteX73" fmla="*/ 209756 w 781556"/>
              <a:gd name="connsiteY73" fmla="*/ 253770 h 804145"/>
              <a:gd name="connsiteX74" fmla="*/ 190707 w 781556"/>
              <a:gd name="connsiteY74" fmla="*/ 253771 h 804145"/>
              <a:gd name="connsiteX75" fmla="*/ 185944 w 781556"/>
              <a:gd name="connsiteY75" fmla="*/ 234721 h 804145"/>
              <a:gd name="connsiteX76" fmla="*/ 183563 w 781556"/>
              <a:gd name="connsiteY76" fmla="*/ 227577 h 804145"/>
              <a:gd name="connsiteX77" fmla="*/ 176419 w 781556"/>
              <a:gd name="connsiteY77" fmla="*/ 225196 h 804145"/>
              <a:gd name="connsiteX78" fmla="*/ 162132 w 781556"/>
              <a:gd name="connsiteY78" fmla="*/ 218052 h 804145"/>
              <a:gd name="connsiteX79" fmla="*/ 154988 w 781556"/>
              <a:gd name="connsiteY79" fmla="*/ 213289 h 804145"/>
              <a:gd name="connsiteX80" fmla="*/ 145463 w 781556"/>
              <a:gd name="connsiteY80" fmla="*/ 208527 h 804145"/>
              <a:gd name="connsiteX81" fmla="*/ 138319 w 781556"/>
              <a:gd name="connsiteY81" fmla="*/ 203764 h 804145"/>
              <a:gd name="connsiteX82" fmla="*/ 131176 w 781556"/>
              <a:gd name="connsiteY82" fmla="*/ 196621 h 804145"/>
              <a:gd name="connsiteX83" fmla="*/ 121651 w 781556"/>
              <a:gd name="connsiteY83" fmla="*/ 194239 h 804145"/>
              <a:gd name="connsiteX84" fmla="*/ 114507 w 781556"/>
              <a:gd name="connsiteY84" fmla="*/ 189477 h 804145"/>
              <a:gd name="connsiteX85" fmla="*/ 107363 w 781556"/>
              <a:gd name="connsiteY85" fmla="*/ 182333 h 804145"/>
              <a:gd name="connsiteX86" fmla="*/ 109744 w 781556"/>
              <a:gd name="connsiteY86" fmla="*/ 156140 h 804145"/>
              <a:gd name="connsiteX87" fmla="*/ 88313 w 781556"/>
              <a:gd name="connsiteY87" fmla="*/ 137090 h 804145"/>
              <a:gd name="connsiteX88" fmla="*/ 66882 w 781556"/>
              <a:gd name="connsiteY88" fmla="*/ 120421 h 804145"/>
              <a:gd name="connsiteX89" fmla="*/ 19257 w 781556"/>
              <a:gd name="connsiteY89" fmla="*/ 108514 h 804145"/>
              <a:gd name="connsiteX90" fmla="*/ 9731 w 781556"/>
              <a:gd name="connsiteY90" fmla="*/ 89464 h 804145"/>
              <a:gd name="connsiteX91" fmla="*/ 207 w 781556"/>
              <a:gd name="connsiteY91" fmla="*/ 63271 h 804145"/>
              <a:gd name="connsiteX92" fmla="*/ 4969 w 781556"/>
              <a:gd name="connsiteY92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571706 w 781556"/>
              <a:gd name="connsiteY21" fmla="*/ 496658 h 804145"/>
              <a:gd name="connsiteX22" fmla="*/ 524082 w 781556"/>
              <a:gd name="connsiteY22" fmla="*/ 522852 h 804145"/>
              <a:gd name="connsiteX23" fmla="*/ 559801 w 781556"/>
              <a:gd name="connsiteY23" fmla="*/ 527614 h 804145"/>
              <a:gd name="connsiteX24" fmla="*/ 593138 w 781556"/>
              <a:gd name="connsiteY24" fmla="*/ 534758 h 804145"/>
              <a:gd name="connsiteX25" fmla="*/ 600282 w 781556"/>
              <a:gd name="connsiteY25" fmla="*/ 539521 h 804145"/>
              <a:gd name="connsiteX26" fmla="*/ 612188 w 781556"/>
              <a:gd name="connsiteY26" fmla="*/ 541902 h 804145"/>
              <a:gd name="connsiteX27" fmla="*/ 619332 w 781556"/>
              <a:gd name="connsiteY27" fmla="*/ 544283 h 804145"/>
              <a:gd name="connsiteX28" fmla="*/ 643144 w 781556"/>
              <a:gd name="connsiteY28" fmla="*/ 549046 h 804145"/>
              <a:gd name="connsiteX29" fmla="*/ 640763 w 781556"/>
              <a:gd name="connsiteY29" fmla="*/ 560952 h 804145"/>
              <a:gd name="connsiteX30" fmla="*/ 657432 w 781556"/>
              <a:gd name="connsiteY30" fmla="*/ 577621 h 804145"/>
              <a:gd name="connsiteX31" fmla="*/ 659813 w 781556"/>
              <a:gd name="connsiteY31" fmla="*/ 584764 h 804145"/>
              <a:gd name="connsiteX32" fmla="*/ 709819 w 781556"/>
              <a:gd name="connsiteY32" fmla="*/ 584764 h 804145"/>
              <a:gd name="connsiteX33" fmla="*/ 752682 w 781556"/>
              <a:gd name="connsiteY33" fmla="*/ 608578 h 804145"/>
              <a:gd name="connsiteX34" fmla="*/ 762206 w 781556"/>
              <a:gd name="connsiteY34" fmla="*/ 689540 h 804145"/>
              <a:gd name="connsiteX35" fmla="*/ 764588 w 781556"/>
              <a:gd name="connsiteY35" fmla="*/ 722876 h 804145"/>
              <a:gd name="connsiteX36" fmla="*/ 771732 w 781556"/>
              <a:gd name="connsiteY36" fmla="*/ 760977 h 804145"/>
              <a:gd name="connsiteX37" fmla="*/ 774114 w 781556"/>
              <a:gd name="connsiteY37" fmla="*/ 801458 h 804145"/>
              <a:gd name="connsiteX38" fmla="*/ 669338 w 781556"/>
              <a:gd name="connsiteY38" fmla="*/ 801458 h 804145"/>
              <a:gd name="connsiteX39" fmla="*/ 607426 w 781556"/>
              <a:gd name="connsiteY39" fmla="*/ 777645 h 804145"/>
              <a:gd name="connsiteX40" fmla="*/ 566944 w 781556"/>
              <a:gd name="connsiteY40" fmla="*/ 751452 h 804145"/>
              <a:gd name="connsiteX41" fmla="*/ 524083 w 781556"/>
              <a:gd name="connsiteY41" fmla="*/ 710971 h 804145"/>
              <a:gd name="connsiteX42" fmla="*/ 495507 w 781556"/>
              <a:gd name="connsiteY42" fmla="*/ 672871 h 804145"/>
              <a:gd name="connsiteX43" fmla="*/ 476457 w 781556"/>
              <a:gd name="connsiteY43" fmla="*/ 663346 h 804145"/>
              <a:gd name="connsiteX44" fmla="*/ 462169 w 781556"/>
              <a:gd name="connsiteY44" fmla="*/ 658583 h 804145"/>
              <a:gd name="connsiteX45" fmla="*/ 447882 w 781556"/>
              <a:gd name="connsiteY45" fmla="*/ 646677 h 804145"/>
              <a:gd name="connsiteX46" fmla="*/ 435976 w 781556"/>
              <a:gd name="connsiteY46" fmla="*/ 644296 h 804145"/>
              <a:gd name="connsiteX47" fmla="*/ 419307 w 781556"/>
              <a:gd name="connsiteY47" fmla="*/ 632389 h 804145"/>
              <a:gd name="connsiteX48" fmla="*/ 385969 w 781556"/>
              <a:gd name="connsiteY48" fmla="*/ 625246 h 804145"/>
              <a:gd name="connsiteX49" fmla="*/ 374063 w 781556"/>
              <a:gd name="connsiteY49" fmla="*/ 620483 h 804145"/>
              <a:gd name="connsiteX50" fmla="*/ 359776 w 781556"/>
              <a:gd name="connsiteY50" fmla="*/ 615721 h 804145"/>
              <a:gd name="connsiteX51" fmla="*/ 350251 w 781556"/>
              <a:gd name="connsiteY51" fmla="*/ 606196 h 804145"/>
              <a:gd name="connsiteX52" fmla="*/ 333582 w 781556"/>
              <a:gd name="connsiteY52" fmla="*/ 587146 h 804145"/>
              <a:gd name="connsiteX53" fmla="*/ 331201 w 781556"/>
              <a:gd name="connsiteY53" fmla="*/ 577621 h 804145"/>
              <a:gd name="connsiteX54" fmla="*/ 326438 w 781556"/>
              <a:gd name="connsiteY54" fmla="*/ 563333 h 804145"/>
              <a:gd name="connsiteX55" fmla="*/ 321676 w 781556"/>
              <a:gd name="connsiteY55" fmla="*/ 544283 h 804145"/>
              <a:gd name="connsiteX56" fmla="*/ 316913 w 781556"/>
              <a:gd name="connsiteY56" fmla="*/ 484752 h 804145"/>
              <a:gd name="connsiteX57" fmla="*/ 314532 w 781556"/>
              <a:gd name="connsiteY57" fmla="*/ 475227 h 804145"/>
              <a:gd name="connsiteX58" fmla="*/ 309769 w 781556"/>
              <a:gd name="connsiteY58" fmla="*/ 456177 h 804145"/>
              <a:gd name="connsiteX59" fmla="*/ 305007 w 781556"/>
              <a:gd name="connsiteY59" fmla="*/ 449033 h 804145"/>
              <a:gd name="connsiteX60" fmla="*/ 302626 w 781556"/>
              <a:gd name="connsiteY60" fmla="*/ 441889 h 804145"/>
              <a:gd name="connsiteX61" fmla="*/ 293101 w 781556"/>
              <a:gd name="connsiteY61" fmla="*/ 425221 h 804145"/>
              <a:gd name="connsiteX62" fmla="*/ 278813 w 781556"/>
              <a:gd name="connsiteY62" fmla="*/ 410933 h 804145"/>
              <a:gd name="connsiteX63" fmla="*/ 264526 w 781556"/>
              <a:gd name="connsiteY63" fmla="*/ 401408 h 804145"/>
              <a:gd name="connsiteX64" fmla="*/ 250238 w 781556"/>
              <a:gd name="connsiteY64" fmla="*/ 391883 h 804145"/>
              <a:gd name="connsiteX65" fmla="*/ 245476 w 781556"/>
              <a:gd name="connsiteY65" fmla="*/ 384739 h 804145"/>
              <a:gd name="connsiteX66" fmla="*/ 243094 w 781556"/>
              <a:gd name="connsiteY66" fmla="*/ 377596 h 804145"/>
              <a:gd name="connsiteX67" fmla="*/ 264525 w 781556"/>
              <a:gd name="connsiteY67" fmla="*/ 360927 h 804145"/>
              <a:gd name="connsiteX68" fmla="*/ 247857 w 781556"/>
              <a:gd name="connsiteY68" fmla="*/ 334733 h 804145"/>
              <a:gd name="connsiteX69" fmla="*/ 245476 w 781556"/>
              <a:gd name="connsiteY69" fmla="*/ 308539 h 804145"/>
              <a:gd name="connsiteX70" fmla="*/ 231188 w 781556"/>
              <a:gd name="connsiteY70" fmla="*/ 289489 h 804145"/>
              <a:gd name="connsiteX71" fmla="*/ 221663 w 781556"/>
              <a:gd name="connsiteY71" fmla="*/ 272821 h 804145"/>
              <a:gd name="connsiteX72" fmla="*/ 209756 w 781556"/>
              <a:gd name="connsiteY72" fmla="*/ 253770 h 804145"/>
              <a:gd name="connsiteX73" fmla="*/ 190707 w 781556"/>
              <a:gd name="connsiteY73" fmla="*/ 253771 h 804145"/>
              <a:gd name="connsiteX74" fmla="*/ 185944 w 781556"/>
              <a:gd name="connsiteY74" fmla="*/ 234721 h 804145"/>
              <a:gd name="connsiteX75" fmla="*/ 183563 w 781556"/>
              <a:gd name="connsiteY75" fmla="*/ 227577 h 804145"/>
              <a:gd name="connsiteX76" fmla="*/ 176419 w 781556"/>
              <a:gd name="connsiteY76" fmla="*/ 225196 h 804145"/>
              <a:gd name="connsiteX77" fmla="*/ 162132 w 781556"/>
              <a:gd name="connsiteY77" fmla="*/ 218052 h 804145"/>
              <a:gd name="connsiteX78" fmla="*/ 154988 w 781556"/>
              <a:gd name="connsiteY78" fmla="*/ 213289 h 804145"/>
              <a:gd name="connsiteX79" fmla="*/ 145463 w 781556"/>
              <a:gd name="connsiteY79" fmla="*/ 208527 h 804145"/>
              <a:gd name="connsiteX80" fmla="*/ 138319 w 781556"/>
              <a:gd name="connsiteY80" fmla="*/ 203764 h 804145"/>
              <a:gd name="connsiteX81" fmla="*/ 131176 w 781556"/>
              <a:gd name="connsiteY81" fmla="*/ 196621 h 804145"/>
              <a:gd name="connsiteX82" fmla="*/ 121651 w 781556"/>
              <a:gd name="connsiteY82" fmla="*/ 194239 h 804145"/>
              <a:gd name="connsiteX83" fmla="*/ 114507 w 781556"/>
              <a:gd name="connsiteY83" fmla="*/ 189477 h 804145"/>
              <a:gd name="connsiteX84" fmla="*/ 107363 w 781556"/>
              <a:gd name="connsiteY84" fmla="*/ 182333 h 804145"/>
              <a:gd name="connsiteX85" fmla="*/ 109744 w 781556"/>
              <a:gd name="connsiteY85" fmla="*/ 156140 h 804145"/>
              <a:gd name="connsiteX86" fmla="*/ 88313 w 781556"/>
              <a:gd name="connsiteY86" fmla="*/ 137090 h 804145"/>
              <a:gd name="connsiteX87" fmla="*/ 66882 w 781556"/>
              <a:gd name="connsiteY87" fmla="*/ 120421 h 804145"/>
              <a:gd name="connsiteX88" fmla="*/ 19257 w 781556"/>
              <a:gd name="connsiteY88" fmla="*/ 108514 h 804145"/>
              <a:gd name="connsiteX89" fmla="*/ 9731 w 781556"/>
              <a:gd name="connsiteY89" fmla="*/ 89464 h 804145"/>
              <a:gd name="connsiteX90" fmla="*/ 207 w 781556"/>
              <a:gd name="connsiteY90" fmla="*/ 63271 h 804145"/>
              <a:gd name="connsiteX91" fmla="*/ 4969 w 781556"/>
              <a:gd name="connsiteY91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533607 w 781556"/>
              <a:gd name="connsiteY19" fmla="*/ 451414 h 804145"/>
              <a:gd name="connsiteX20" fmla="*/ 571706 w 781556"/>
              <a:gd name="connsiteY20" fmla="*/ 496658 h 804145"/>
              <a:gd name="connsiteX21" fmla="*/ 524082 w 781556"/>
              <a:gd name="connsiteY21" fmla="*/ 522852 h 804145"/>
              <a:gd name="connsiteX22" fmla="*/ 559801 w 781556"/>
              <a:gd name="connsiteY22" fmla="*/ 527614 h 804145"/>
              <a:gd name="connsiteX23" fmla="*/ 593138 w 781556"/>
              <a:gd name="connsiteY23" fmla="*/ 534758 h 804145"/>
              <a:gd name="connsiteX24" fmla="*/ 600282 w 781556"/>
              <a:gd name="connsiteY24" fmla="*/ 539521 h 804145"/>
              <a:gd name="connsiteX25" fmla="*/ 612188 w 781556"/>
              <a:gd name="connsiteY25" fmla="*/ 541902 h 804145"/>
              <a:gd name="connsiteX26" fmla="*/ 619332 w 781556"/>
              <a:gd name="connsiteY26" fmla="*/ 544283 h 804145"/>
              <a:gd name="connsiteX27" fmla="*/ 643144 w 781556"/>
              <a:gd name="connsiteY27" fmla="*/ 549046 h 804145"/>
              <a:gd name="connsiteX28" fmla="*/ 640763 w 781556"/>
              <a:gd name="connsiteY28" fmla="*/ 560952 h 804145"/>
              <a:gd name="connsiteX29" fmla="*/ 657432 w 781556"/>
              <a:gd name="connsiteY29" fmla="*/ 577621 h 804145"/>
              <a:gd name="connsiteX30" fmla="*/ 659813 w 781556"/>
              <a:gd name="connsiteY30" fmla="*/ 584764 h 804145"/>
              <a:gd name="connsiteX31" fmla="*/ 709819 w 781556"/>
              <a:gd name="connsiteY31" fmla="*/ 584764 h 804145"/>
              <a:gd name="connsiteX32" fmla="*/ 752682 w 781556"/>
              <a:gd name="connsiteY32" fmla="*/ 608578 h 804145"/>
              <a:gd name="connsiteX33" fmla="*/ 762206 w 781556"/>
              <a:gd name="connsiteY33" fmla="*/ 689540 h 804145"/>
              <a:gd name="connsiteX34" fmla="*/ 764588 w 781556"/>
              <a:gd name="connsiteY34" fmla="*/ 722876 h 804145"/>
              <a:gd name="connsiteX35" fmla="*/ 771732 w 781556"/>
              <a:gd name="connsiteY35" fmla="*/ 760977 h 804145"/>
              <a:gd name="connsiteX36" fmla="*/ 774114 w 781556"/>
              <a:gd name="connsiteY36" fmla="*/ 801458 h 804145"/>
              <a:gd name="connsiteX37" fmla="*/ 669338 w 781556"/>
              <a:gd name="connsiteY37" fmla="*/ 801458 h 804145"/>
              <a:gd name="connsiteX38" fmla="*/ 607426 w 781556"/>
              <a:gd name="connsiteY38" fmla="*/ 777645 h 804145"/>
              <a:gd name="connsiteX39" fmla="*/ 566944 w 781556"/>
              <a:gd name="connsiteY39" fmla="*/ 751452 h 804145"/>
              <a:gd name="connsiteX40" fmla="*/ 524083 w 781556"/>
              <a:gd name="connsiteY40" fmla="*/ 710971 h 804145"/>
              <a:gd name="connsiteX41" fmla="*/ 495507 w 781556"/>
              <a:gd name="connsiteY41" fmla="*/ 672871 h 804145"/>
              <a:gd name="connsiteX42" fmla="*/ 476457 w 781556"/>
              <a:gd name="connsiteY42" fmla="*/ 663346 h 804145"/>
              <a:gd name="connsiteX43" fmla="*/ 462169 w 781556"/>
              <a:gd name="connsiteY43" fmla="*/ 658583 h 804145"/>
              <a:gd name="connsiteX44" fmla="*/ 447882 w 781556"/>
              <a:gd name="connsiteY44" fmla="*/ 646677 h 804145"/>
              <a:gd name="connsiteX45" fmla="*/ 435976 w 781556"/>
              <a:gd name="connsiteY45" fmla="*/ 644296 h 804145"/>
              <a:gd name="connsiteX46" fmla="*/ 419307 w 781556"/>
              <a:gd name="connsiteY46" fmla="*/ 632389 h 804145"/>
              <a:gd name="connsiteX47" fmla="*/ 385969 w 781556"/>
              <a:gd name="connsiteY47" fmla="*/ 625246 h 804145"/>
              <a:gd name="connsiteX48" fmla="*/ 374063 w 781556"/>
              <a:gd name="connsiteY48" fmla="*/ 620483 h 804145"/>
              <a:gd name="connsiteX49" fmla="*/ 359776 w 781556"/>
              <a:gd name="connsiteY49" fmla="*/ 615721 h 804145"/>
              <a:gd name="connsiteX50" fmla="*/ 350251 w 781556"/>
              <a:gd name="connsiteY50" fmla="*/ 606196 h 804145"/>
              <a:gd name="connsiteX51" fmla="*/ 333582 w 781556"/>
              <a:gd name="connsiteY51" fmla="*/ 587146 h 804145"/>
              <a:gd name="connsiteX52" fmla="*/ 331201 w 781556"/>
              <a:gd name="connsiteY52" fmla="*/ 577621 h 804145"/>
              <a:gd name="connsiteX53" fmla="*/ 326438 w 781556"/>
              <a:gd name="connsiteY53" fmla="*/ 563333 h 804145"/>
              <a:gd name="connsiteX54" fmla="*/ 321676 w 781556"/>
              <a:gd name="connsiteY54" fmla="*/ 544283 h 804145"/>
              <a:gd name="connsiteX55" fmla="*/ 316913 w 781556"/>
              <a:gd name="connsiteY55" fmla="*/ 484752 h 804145"/>
              <a:gd name="connsiteX56" fmla="*/ 314532 w 781556"/>
              <a:gd name="connsiteY56" fmla="*/ 475227 h 804145"/>
              <a:gd name="connsiteX57" fmla="*/ 309769 w 781556"/>
              <a:gd name="connsiteY57" fmla="*/ 456177 h 804145"/>
              <a:gd name="connsiteX58" fmla="*/ 305007 w 781556"/>
              <a:gd name="connsiteY58" fmla="*/ 449033 h 804145"/>
              <a:gd name="connsiteX59" fmla="*/ 302626 w 781556"/>
              <a:gd name="connsiteY59" fmla="*/ 441889 h 804145"/>
              <a:gd name="connsiteX60" fmla="*/ 293101 w 781556"/>
              <a:gd name="connsiteY60" fmla="*/ 425221 h 804145"/>
              <a:gd name="connsiteX61" fmla="*/ 278813 w 781556"/>
              <a:gd name="connsiteY61" fmla="*/ 410933 h 804145"/>
              <a:gd name="connsiteX62" fmla="*/ 264526 w 781556"/>
              <a:gd name="connsiteY62" fmla="*/ 401408 h 804145"/>
              <a:gd name="connsiteX63" fmla="*/ 250238 w 781556"/>
              <a:gd name="connsiteY63" fmla="*/ 391883 h 804145"/>
              <a:gd name="connsiteX64" fmla="*/ 245476 w 781556"/>
              <a:gd name="connsiteY64" fmla="*/ 384739 h 804145"/>
              <a:gd name="connsiteX65" fmla="*/ 243094 w 781556"/>
              <a:gd name="connsiteY65" fmla="*/ 377596 h 804145"/>
              <a:gd name="connsiteX66" fmla="*/ 264525 w 781556"/>
              <a:gd name="connsiteY66" fmla="*/ 360927 h 804145"/>
              <a:gd name="connsiteX67" fmla="*/ 247857 w 781556"/>
              <a:gd name="connsiteY67" fmla="*/ 334733 h 804145"/>
              <a:gd name="connsiteX68" fmla="*/ 245476 w 781556"/>
              <a:gd name="connsiteY68" fmla="*/ 308539 h 804145"/>
              <a:gd name="connsiteX69" fmla="*/ 231188 w 781556"/>
              <a:gd name="connsiteY69" fmla="*/ 289489 h 804145"/>
              <a:gd name="connsiteX70" fmla="*/ 221663 w 781556"/>
              <a:gd name="connsiteY70" fmla="*/ 272821 h 804145"/>
              <a:gd name="connsiteX71" fmla="*/ 209756 w 781556"/>
              <a:gd name="connsiteY71" fmla="*/ 253770 h 804145"/>
              <a:gd name="connsiteX72" fmla="*/ 190707 w 781556"/>
              <a:gd name="connsiteY72" fmla="*/ 253771 h 804145"/>
              <a:gd name="connsiteX73" fmla="*/ 185944 w 781556"/>
              <a:gd name="connsiteY73" fmla="*/ 234721 h 804145"/>
              <a:gd name="connsiteX74" fmla="*/ 183563 w 781556"/>
              <a:gd name="connsiteY74" fmla="*/ 227577 h 804145"/>
              <a:gd name="connsiteX75" fmla="*/ 176419 w 781556"/>
              <a:gd name="connsiteY75" fmla="*/ 225196 h 804145"/>
              <a:gd name="connsiteX76" fmla="*/ 162132 w 781556"/>
              <a:gd name="connsiteY76" fmla="*/ 218052 h 804145"/>
              <a:gd name="connsiteX77" fmla="*/ 154988 w 781556"/>
              <a:gd name="connsiteY77" fmla="*/ 213289 h 804145"/>
              <a:gd name="connsiteX78" fmla="*/ 145463 w 781556"/>
              <a:gd name="connsiteY78" fmla="*/ 208527 h 804145"/>
              <a:gd name="connsiteX79" fmla="*/ 138319 w 781556"/>
              <a:gd name="connsiteY79" fmla="*/ 203764 h 804145"/>
              <a:gd name="connsiteX80" fmla="*/ 131176 w 781556"/>
              <a:gd name="connsiteY80" fmla="*/ 196621 h 804145"/>
              <a:gd name="connsiteX81" fmla="*/ 121651 w 781556"/>
              <a:gd name="connsiteY81" fmla="*/ 194239 h 804145"/>
              <a:gd name="connsiteX82" fmla="*/ 114507 w 781556"/>
              <a:gd name="connsiteY82" fmla="*/ 189477 h 804145"/>
              <a:gd name="connsiteX83" fmla="*/ 107363 w 781556"/>
              <a:gd name="connsiteY83" fmla="*/ 182333 h 804145"/>
              <a:gd name="connsiteX84" fmla="*/ 109744 w 781556"/>
              <a:gd name="connsiteY84" fmla="*/ 156140 h 804145"/>
              <a:gd name="connsiteX85" fmla="*/ 88313 w 781556"/>
              <a:gd name="connsiteY85" fmla="*/ 137090 h 804145"/>
              <a:gd name="connsiteX86" fmla="*/ 66882 w 781556"/>
              <a:gd name="connsiteY86" fmla="*/ 120421 h 804145"/>
              <a:gd name="connsiteX87" fmla="*/ 19257 w 781556"/>
              <a:gd name="connsiteY87" fmla="*/ 108514 h 804145"/>
              <a:gd name="connsiteX88" fmla="*/ 9731 w 781556"/>
              <a:gd name="connsiteY88" fmla="*/ 89464 h 804145"/>
              <a:gd name="connsiteX89" fmla="*/ 207 w 781556"/>
              <a:gd name="connsiteY89" fmla="*/ 63271 h 804145"/>
              <a:gd name="connsiteX90" fmla="*/ 4969 w 781556"/>
              <a:gd name="connsiteY90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62169 w 781556"/>
              <a:gd name="connsiteY16" fmla="*/ 399027 h 804145"/>
              <a:gd name="connsiteX17" fmla="*/ 514557 w 781556"/>
              <a:gd name="connsiteY17" fmla="*/ 396645 h 804145"/>
              <a:gd name="connsiteX18" fmla="*/ 533607 w 781556"/>
              <a:gd name="connsiteY18" fmla="*/ 451414 h 804145"/>
              <a:gd name="connsiteX19" fmla="*/ 571706 w 781556"/>
              <a:gd name="connsiteY19" fmla="*/ 496658 h 804145"/>
              <a:gd name="connsiteX20" fmla="*/ 524082 w 781556"/>
              <a:gd name="connsiteY20" fmla="*/ 522852 h 804145"/>
              <a:gd name="connsiteX21" fmla="*/ 559801 w 781556"/>
              <a:gd name="connsiteY21" fmla="*/ 527614 h 804145"/>
              <a:gd name="connsiteX22" fmla="*/ 593138 w 781556"/>
              <a:gd name="connsiteY22" fmla="*/ 534758 h 804145"/>
              <a:gd name="connsiteX23" fmla="*/ 600282 w 781556"/>
              <a:gd name="connsiteY23" fmla="*/ 539521 h 804145"/>
              <a:gd name="connsiteX24" fmla="*/ 612188 w 781556"/>
              <a:gd name="connsiteY24" fmla="*/ 541902 h 804145"/>
              <a:gd name="connsiteX25" fmla="*/ 619332 w 781556"/>
              <a:gd name="connsiteY25" fmla="*/ 544283 h 804145"/>
              <a:gd name="connsiteX26" fmla="*/ 643144 w 781556"/>
              <a:gd name="connsiteY26" fmla="*/ 549046 h 804145"/>
              <a:gd name="connsiteX27" fmla="*/ 640763 w 781556"/>
              <a:gd name="connsiteY27" fmla="*/ 560952 h 804145"/>
              <a:gd name="connsiteX28" fmla="*/ 657432 w 781556"/>
              <a:gd name="connsiteY28" fmla="*/ 577621 h 804145"/>
              <a:gd name="connsiteX29" fmla="*/ 659813 w 781556"/>
              <a:gd name="connsiteY29" fmla="*/ 584764 h 804145"/>
              <a:gd name="connsiteX30" fmla="*/ 709819 w 781556"/>
              <a:gd name="connsiteY30" fmla="*/ 584764 h 804145"/>
              <a:gd name="connsiteX31" fmla="*/ 752682 w 781556"/>
              <a:gd name="connsiteY31" fmla="*/ 608578 h 804145"/>
              <a:gd name="connsiteX32" fmla="*/ 762206 w 781556"/>
              <a:gd name="connsiteY32" fmla="*/ 689540 h 804145"/>
              <a:gd name="connsiteX33" fmla="*/ 764588 w 781556"/>
              <a:gd name="connsiteY33" fmla="*/ 722876 h 804145"/>
              <a:gd name="connsiteX34" fmla="*/ 771732 w 781556"/>
              <a:gd name="connsiteY34" fmla="*/ 760977 h 804145"/>
              <a:gd name="connsiteX35" fmla="*/ 774114 w 781556"/>
              <a:gd name="connsiteY35" fmla="*/ 801458 h 804145"/>
              <a:gd name="connsiteX36" fmla="*/ 669338 w 781556"/>
              <a:gd name="connsiteY36" fmla="*/ 801458 h 804145"/>
              <a:gd name="connsiteX37" fmla="*/ 607426 w 781556"/>
              <a:gd name="connsiteY37" fmla="*/ 777645 h 804145"/>
              <a:gd name="connsiteX38" fmla="*/ 566944 w 781556"/>
              <a:gd name="connsiteY38" fmla="*/ 751452 h 804145"/>
              <a:gd name="connsiteX39" fmla="*/ 524083 w 781556"/>
              <a:gd name="connsiteY39" fmla="*/ 710971 h 804145"/>
              <a:gd name="connsiteX40" fmla="*/ 495507 w 781556"/>
              <a:gd name="connsiteY40" fmla="*/ 672871 h 804145"/>
              <a:gd name="connsiteX41" fmla="*/ 476457 w 781556"/>
              <a:gd name="connsiteY41" fmla="*/ 663346 h 804145"/>
              <a:gd name="connsiteX42" fmla="*/ 462169 w 781556"/>
              <a:gd name="connsiteY42" fmla="*/ 658583 h 804145"/>
              <a:gd name="connsiteX43" fmla="*/ 447882 w 781556"/>
              <a:gd name="connsiteY43" fmla="*/ 646677 h 804145"/>
              <a:gd name="connsiteX44" fmla="*/ 435976 w 781556"/>
              <a:gd name="connsiteY44" fmla="*/ 644296 h 804145"/>
              <a:gd name="connsiteX45" fmla="*/ 419307 w 781556"/>
              <a:gd name="connsiteY45" fmla="*/ 632389 h 804145"/>
              <a:gd name="connsiteX46" fmla="*/ 385969 w 781556"/>
              <a:gd name="connsiteY46" fmla="*/ 625246 h 804145"/>
              <a:gd name="connsiteX47" fmla="*/ 374063 w 781556"/>
              <a:gd name="connsiteY47" fmla="*/ 620483 h 804145"/>
              <a:gd name="connsiteX48" fmla="*/ 359776 w 781556"/>
              <a:gd name="connsiteY48" fmla="*/ 615721 h 804145"/>
              <a:gd name="connsiteX49" fmla="*/ 350251 w 781556"/>
              <a:gd name="connsiteY49" fmla="*/ 606196 h 804145"/>
              <a:gd name="connsiteX50" fmla="*/ 333582 w 781556"/>
              <a:gd name="connsiteY50" fmla="*/ 587146 h 804145"/>
              <a:gd name="connsiteX51" fmla="*/ 331201 w 781556"/>
              <a:gd name="connsiteY51" fmla="*/ 577621 h 804145"/>
              <a:gd name="connsiteX52" fmla="*/ 326438 w 781556"/>
              <a:gd name="connsiteY52" fmla="*/ 563333 h 804145"/>
              <a:gd name="connsiteX53" fmla="*/ 321676 w 781556"/>
              <a:gd name="connsiteY53" fmla="*/ 544283 h 804145"/>
              <a:gd name="connsiteX54" fmla="*/ 316913 w 781556"/>
              <a:gd name="connsiteY54" fmla="*/ 484752 h 804145"/>
              <a:gd name="connsiteX55" fmla="*/ 314532 w 781556"/>
              <a:gd name="connsiteY55" fmla="*/ 475227 h 804145"/>
              <a:gd name="connsiteX56" fmla="*/ 309769 w 781556"/>
              <a:gd name="connsiteY56" fmla="*/ 456177 h 804145"/>
              <a:gd name="connsiteX57" fmla="*/ 305007 w 781556"/>
              <a:gd name="connsiteY57" fmla="*/ 449033 h 804145"/>
              <a:gd name="connsiteX58" fmla="*/ 302626 w 781556"/>
              <a:gd name="connsiteY58" fmla="*/ 441889 h 804145"/>
              <a:gd name="connsiteX59" fmla="*/ 293101 w 781556"/>
              <a:gd name="connsiteY59" fmla="*/ 425221 h 804145"/>
              <a:gd name="connsiteX60" fmla="*/ 278813 w 781556"/>
              <a:gd name="connsiteY60" fmla="*/ 410933 h 804145"/>
              <a:gd name="connsiteX61" fmla="*/ 264526 w 781556"/>
              <a:gd name="connsiteY61" fmla="*/ 401408 h 804145"/>
              <a:gd name="connsiteX62" fmla="*/ 250238 w 781556"/>
              <a:gd name="connsiteY62" fmla="*/ 391883 h 804145"/>
              <a:gd name="connsiteX63" fmla="*/ 245476 w 781556"/>
              <a:gd name="connsiteY63" fmla="*/ 384739 h 804145"/>
              <a:gd name="connsiteX64" fmla="*/ 243094 w 781556"/>
              <a:gd name="connsiteY64" fmla="*/ 377596 h 804145"/>
              <a:gd name="connsiteX65" fmla="*/ 264525 w 781556"/>
              <a:gd name="connsiteY65" fmla="*/ 360927 h 804145"/>
              <a:gd name="connsiteX66" fmla="*/ 247857 w 781556"/>
              <a:gd name="connsiteY66" fmla="*/ 334733 h 804145"/>
              <a:gd name="connsiteX67" fmla="*/ 245476 w 781556"/>
              <a:gd name="connsiteY67" fmla="*/ 308539 h 804145"/>
              <a:gd name="connsiteX68" fmla="*/ 231188 w 781556"/>
              <a:gd name="connsiteY68" fmla="*/ 289489 h 804145"/>
              <a:gd name="connsiteX69" fmla="*/ 221663 w 781556"/>
              <a:gd name="connsiteY69" fmla="*/ 272821 h 804145"/>
              <a:gd name="connsiteX70" fmla="*/ 209756 w 781556"/>
              <a:gd name="connsiteY70" fmla="*/ 253770 h 804145"/>
              <a:gd name="connsiteX71" fmla="*/ 190707 w 781556"/>
              <a:gd name="connsiteY71" fmla="*/ 253771 h 804145"/>
              <a:gd name="connsiteX72" fmla="*/ 185944 w 781556"/>
              <a:gd name="connsiteY72" fmla="*/ 234721 h 804145"/>
              <a:gd name="connsiteX73" fmla="*/ 183563 w 781556"/>
              <a:gd name="connsiteY73" fmla="*/ 227577 h 804145"/>
              <a:gd name="connsiteX74" fmla="*/ 176419 w 781556"/>
              <a:gd name="connsiteY74" fmla="*/ 225196 h 804145"/>
              <a:gd name="connsiteX75" fmla="*/ 162132 w 781556"/>
              <a:gd name="connsiteY75" fmla="*/ 218052 h 804145"/>
              <a:gd name="connsiteX76" fmla="*/ 154988 w 781556"/>
              <a:gd name="connsiteY76" fmla="*/ 213289 h 804145"/>
              <a:gd name="connsiteX77" fmla="*/ 145463 w 781556"/>
              <a:gd name="connsiteY77" fmla="*/ 208527 h 804145"/>
              <a:gd name="connsiteX78" fmla="*/ 138319 w 781556"/>
              <a:gd name="connsiteY78" fmla="*/ 203764 h 804145"/>
              <a:gd name="connsiteX79" fmla="*/ 131176 w 781556"/>
              <a:gd name="connsiteY79" fmla="*/ 196621 h 804145"/>
              <a:gd name="connsiteX80" fmla="*/ 121651 w 781556"/>
              <a:gd name="connsiteY80" fmla="*/ 194239 h 804145"/>
              <a:gd name="connsiteX81" fmla="*/ 114507 w 781556"/>
              <a:gd name="connsiteY81" fmla="*/ 189477 h 804145"/>
              <a:gd name="connsiteX82" fmla="*/ 107363 w 781556"/>
              <a:gd name="connsiteY82" fmla="*/ 182333 h 804145"/>
              <a:gd name="connsiteX83" fmla="*/ 109744 w 781556"/>
              <a:gd name="connsiteY83" fmla="*/ 156140 h 804145"/>
              <a:gd name="connsiteX84" fmla="*/ 88313 w 781556"/>
              <a:gd name="connsiteY84" fmla="*/ 137090 h 804145"/>
              <a:gd name="connsiteX85" fmla="*/ 66882 w 781556"/>
              <a:gd name="connsiteY85" fmla="*/ 120421 h 804145"/>
              <a:gd name="connsiteX86" fmla="*/ 19257 w 781556"/>
              <a:gd name="connsiteY86" fmla="*/ 108514 h 804145"/>
              <a:gd name="connsiteX87" fmla="*/ 9731 w 781556"/>
              <a:gd name="connsiteY87" fmla="*/ 89464 h 804145"/>
              <a:gd name="connsiteX88" fmla="*/ 207 w 781556"/>
              <a:gd name="connsiteY88" fmla="*/ 63271 h 804145"/>
              <a:gd name="connsiteX89" fmla="*/ 4969 w 781556"/>
              <a:gd name="connsiteY89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62169 w 781556"/>
              <a:gd name="connsiteY15" fmla="*/ 399027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59801 w 781556"/>
              <a:gd name="connsiteY19" fmla="*/ 527614 h 804145"/>
              <a:gd name="connsiteX20" fmla="*/ 593138 w 781556"/>
              <a:gd name="connsiteY20" fmla="*/ 534758 h 804145"/>
              <a:gd name="connsiteX21" fmla="*/ 600282 w 781556"/>
              <a:gd name="connsiteY21" fmla="*/ 539521 h 804145"/>
              <a:gd name="connsiteX22" fmla="*/ 612188 w 781556"/>
              <a:gd name="connsiteY22" fmla="*/ 541902 h 804145"/>
              <a:gd name="connsiteX23" fmla="*/ 619332 w 781556"/>
              <a:gd name="connsiteY23" fmla="*/ 544283 h 804145"/>
              <a:gd name="connsiteX24" fmla="*/ 643144 w 781556"/>
              <a:gd name="connsiteY24" fmla="*/ 549046 h 804145"/>
              <a:gd name="connsiteX25" fmla="*/ 640763 w 781556"/>
              <a:gd name="connsiteY25" fmla="*/ 560952 h 804145"/>
              <a:gd name="connsiteX26" fmla="*/ 657432 w 781556"/>
              <a:gd name="connsiteY26" fmla="*/ 577621 h 804145"/>
              <a:gd name="connsiteX27" fmla="*/ 659813 w 781556"/>
              <a:gd name="connsiteY27" fmla="*/ 584764 h 804145"/>
              <a:gd name="connsiteX28" fmla="*/ 709819 w 781556"/>
              <a:gd name="connsiteY28" fmla="*/ 584764 h 804145"/>
              <a:gd name="connsiteX29" fmla="*/ 752682 w 781556"/>
              <a:gd name="connsiteY29" fmla="*/ 608578 h 804145"/>
              <a:gd name="connsiteX30" fmla="*/ 762206 w 781556"/>
              <a:gd name="connsiteY30" fmla="*/ 689540 h 804145"/>
              <a:gd name="connsiteX31" fmla="*/ 764588 w 781556"/>
              <a:gd name="connsiteY31" fmla="*/ 722876 h 804145"/>
              <a:gd name="connsiteX32" fmla="*/ 771732 w 781556"/>
              <a:gd name="connsiteY32" fmla="*/ 760977 h 804145"/>
              <a:gd name="connsiteX33" fmla="*/ 774114 w 781556"/>
              <a:gd name="connsiteY33" fmla="*/ 801458 h 804145"/>
              <a:gd name="connsiteX34" fmla="*/ 669338 w 781556"/>
              <a:gd name="connsiteY34" fmla="*/ 801458 h 804145"/>
              <a:gd name="connsiteX35" fmla="*/ 607426 w 781556"/>
              <a:gd name="connsiteY35" fmla="*/ 777645 h 804145"/>
              <a:gd name="connsiteX36" fmla="*/ 566944 w 781556"/>
              <a:gd name="connsiteY36" fmla="*/ 751452 h 804145"/>
              <a:gd name="connsiteX37" fmla="*/ 524083 w 781556"/>
              <a:gd name="connsiteY37" fmla="*/ 710971 h 804145"/>
              <a:gd name="connsiteX38" fmla="*/ 495507 w 781556"/>
              <a:gd name="connsiteY38" fmla="*/ 672871 h 804145"/>
              <a:gd name="connsiteX39" fmla="*/ 476457 w 781556"/>
              <a:gd name="connsiteY39" fmla="*/ 663346 h 804145"/>
              <a:gd name="connsiteX40" fmla="*/ 462169 w 781556"/>
              <a:gd name="connsiteY40" fmla="*/ 658583 h 804145"/>
              <a:gd name="connsiteX41" fmla="*/ 447882 w 781556"/>
              <a:gd name="connsiteY41" fmla="*/ 646677 h 804145"/>
              <a:gd name="connsiteX42" fmla="*/ 435976 w 781556"/>
              <a:gd name="connsiteY42" fmla="*/ 644296 h 804145"/>
              <a:gd name="connsiteX43" fmla="*/ 419307 w 781556"/>
              <a:gd name="connsiteY43" fmla="*/ 632389 h 804145"/>
              <a:gd name="connsiteX44" fmla="*/ 385969 w 781556"/>
              <a:gd name="connsiteY44" fmla="*/ 625246 h 804145"/>
              <a:gd name="connsiteX45" fmla="*/ 374063 w 781556"/>
              <a:gd name="connsiteY45" fmla="*/ 620483 h 804145"/>
              <a:gd name="connsiteX46" fmla="*/ 359776 w 781556"/>
              <a:gd name="connsiteY46" fmla="*/ 615721 h 804145"/>
              <a:gd name="connsiteX47" fmla="*/ 350251 w 781556"/>
              <a:gd name="connsiteY47" fmla="*/ 606196 h 804145"/>
              <a:gd name="connsiteX48" fmla="*/ 333582 w 781556"/>
              <a:gd name="connsiteY48" fmla="*/ 587146 h 804145"/>
              <a:gd name="connsiteX49" fmla="*/ 331201 w 781556"/>
              <a:gd name="connsiteY49" fmla="*/ 577621 h 804145"/>
              <a:gd name="connsiteX50" fmla="*/ 326438 w 781556"/>
              <a:gd name="connsiteY50" fmla="*/ 563333 h 804145"/>
              <a:gd name="connsiteX51" fmla="*/ 321676 w 781556"/>
              <a:gd name="connsiteY51" fmla="*/ 544283 h 804145"/>
              <a:gd name="connsiteX52" fmla="*/ 316913 w 781556"/>
              <a:gd name="connsiteY52" fmla="*/ 484752 h 804145"/>
              <a:gd name="connsiteX53" fmla="*/ 314532 w 781556"/>
              <a:gd name="connsiteY53" fmla="*/ 475227 h 804145"/>
              <a:gd name="connsiteX54" fmla="*/ 309769 w 781556"/>
              <a:gd name="connsiteY54" fmla="*/ 456177 h 804145"/>
              <a:gd name="connsiteX55" fmla="*/ 305007 w 781556"/>
              <a:gd name="connsiteY55" fmla="*/ 449033 h 804145"/>
              <a:gd name="connsiteX56" fmla="*/ 302626 w 781556"/>
              <a:gd name="connsiteY56" fmla="*/ 441889 h 804145"/>
              <a:gd name="connsiteX57" fmla="*/ 293101 w 781556"/>
              <a:gd name="connsiteY57" fmla="*/ 425221 h 804145"/>
              <a:gd name="connsiteX58" fmla="*/ 278813 w 781556"/>
              <a:gd name="connsiteY58" fmla="*/ 410933 h 804145"/>
              <a:gd name="connsiteX59" fmla="*/ 264526 w 781556"/>
              <a:gd name="connsiteY59" fmla="*/ 401408 h 804145"/>
              <a:gd name="connsiteX60" fmla="*/ 250238 w 781556"/>
              <a:gd name="connsiteY60" fmla="*/ 391883 h 804145"/>
              <a:gd name="connsiteX61" fmla="*/ 245476 w 781556"/>
              <a:gd name="connsiteY61" fmla="*/ 384739 h 804145"/>
              <a:gd name="connsiteX62" fmla="*/ 243094 w 781556"/>
              <a:gd name="connsiteY62" fmla="*/ 377596 h 804145"/>
              <a:gd name="connsiteX63" fmla="*/ 264525 w 781556"/>
              <a:gd name="connsiteY63" fmla="*/ 360927 h 804145"/>
              <a:gd name="connsiteX64" fmla="*/ 247857 w 781556"/>
              <a:gd name="connsiteY64" fmla="*/ 334733 h 804145"/>
              <a:gd name="connsiteX65" fmla="*/ 245476 w 781556"/>
              <a:gd name="connsiteY65" fmla="*/ 308539 h 804145"/>
              <a:gd name="connsiteX66" fmla="*/ 231188 w 781556"/>
              <a:gd name="connsiteY66" fmla="*/ 289489 h 804145"/>
              <a:gd name="connsiteX67" fmla="*/ 221663 w 781556"/>
              <a:gd name="connsiteY67" fmla="*/ 272821 h 804145"/>
              <a:gd name="connsiteX68" fmla="*/ 209756 w 781556"/>
              <a:gd name="connsiteY68" fmla="*/ 253770 h 804145"/>
              <a:gd name="connsiteX69" fmla="*/ 190707 w 781556"/>
              <a:gd name="connsiteY69" fmla="*/ 253771 h 804145"/>
              <a:gd name="connsiteX70" fmla="*/ 185944 w 781556"/>
              <a:gd name="connsiteY70" fmla="*/ 234721 h 804145"/>
              <a:gd name="connsiteX71" fmla="*/ 183563 w 781556"/>
              <a:gd name="connsiteY71" fmla="*/ 227577 h 804145"/>
              <a:gd name="connsiteX72" fmla="*/ 176419 w 781556"/>
              <a:gd name="connsiteY72" fmla="*/ 225196 h 804145"/>
              <a:gd name="connsiteX73" fmla="*/ 162132 w 781556"/>
              <a:gd name="connsiteY73" fmla="*/ 218052 h 804145"/>
              <a:gd name="connsiteX74" fmla="*/ 154988 w 781556"/>
              <a:gd name="connsiteY74" fmla="*/ 213289 h 804145"/>
              <a:gd name="connsiteX75" fmla="*/ 145463 w 781556"/>
              <a:gd name="connsiteY75" fmla="*/ 208527 h 804145"/>
              <a:gd name="connsiteX76" fmla="*/ 138319 w 781556"/>
              <a:gd name="connsiteY76" fmla="*/ 203764 h 804145"/>
              <a:gd name="connsiteX77" fmla="*/ 131176 w 781556"/>
              <a:gd name="connsiteY77" fmla="*/ 196621 h 804145"/>
              <a:gd name="connsiteX78" fmla="*/ 121651 w 781556"/>
              <a:gd name="connsiteY78" fmla="*/ 194239 h 804145"/>
              <a:gd name="connsiteX79" fmla="*/ 114507 w 781556"/>
              <a:gd name="connsiteY79" fmla="*/ 189477 h 804145"/>
              <a:gd name="connsiteX80" fmla="*/ 107363 w 781556"/>
              <a:gd name="connsiteY80" fmla="*/ 182333 h 804145"/>
              <a:gd name="connsiteX81" fmla="*/ 109744 w 781556"/>
              <a:gd name="connsiteY81" fmla="*/ 156140 h 804145"/>
              <a:gd name="connsiteX82" fmla="*/ 88313 w 781556"/>
              <a:gd name="connsiteY82" fmla="*/ 137090 h 804145"/>
              <a:gd name="connsiteX83" fmla="*/ 66882 w 781556"/>
              <a:gd name="connsiteY83" fmla="*/ 120421 h 804145"/>
              <a:gd name="connsiteX84" fmla="*/ 19257 w 781556"/>
              <a:gd name="connsiteY84" fmla="*/ 108514 h 804145"/>
              <a:gd name="connsiteX85" fmla="*/ 9731 w 781556"/>
              <a:gd name="connsiteY85" fmla="*/ 89464 h 804145"/>
              <a:gd name="connsiteX86" fmla="*/ 207 w 781556"/>
              <a:gd name="connsiteY86" fmla="*/ 63271 h 804145"/>
              <a:gd name="connsiteX87" fmla="*/ 4969 w 781556"/>
              <a:gd name="connsiteY87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3120 w 781556"/>
              <a:gd name="connsiteY13" fmla="*/ 337114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764588 w 824118"/>
              <a:gd name="connsiteY30" fmla="*/ 722876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97926 w 824118"/>
              <a:gd name="connsiteY31" fmla="*/ 772883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709819 w 824118"/>
              <a:gd name="connsiteY26" fmla="*/ 584764 h 804145"/>
              <a:gd name="connsiteX27" fmla="*/ 752682 w 824118"/>
              <a:gd name="connsiteY27" fmla="*/ 608578 h 804145"/>
              <a:gd name="connsiteX28" fmla="*/ 824118 w 824118"/>
              <a:gd name="connsiteY28" fmla="*/ 684778 h 804145"/>
              <a:gd name="connsiteX29" fmla="*/ 807451 w 824118"/>
              <a:gd name="connsiteY29" fmla="*/ 732401 h 804145"/>
              <a:gd name="connsiteX30" fmla="*/ 797926 w 824118"/>
              <a:gd name="connsiteY30" fmla="*/ 772883 h 804145"/>
              <a:gd name="connsiteX31" fmla="*/ 774114 w 824118"/>
              <a:gd name="connsiteY31" fmla="*/ 801458 h 804145"/>
              <a:gd name="connsiteX32" fmla="*/ 669338 w 824118"/>
              <a:gd name="connsiteY32" fmla="*/ 801458 h 804145"/>
              <a:gd name="connsiteX33" fmla="*/ 607426 w 824118"/>
              <a:gd name="connsiteY33" fmla="*/ 777645 h 804145"/>
              <a:gd name="connsiteX34" fmla="*/ 566944 w 824118"/>
              <a:gd name="connsiteY34" fmla="*/ 751452 h 804145"/>
              <a:gd name="connsiteX35" fmla="*/ 524083 w 824118"/>
              <a:gd name="connsiteY35" fmla="*/ 710971 h 804145"/>
              <a:gd name="connsiteX36" fmla="*/ 495507 w 824118"/>
              <a:gd name="connsiteY36" fmla="*/ 672871 h 804145"/>
              <a:gd name="connsiteX37" fmla="*/ 476457 w 824118"/>
              <a:gd name="connsiteY37" fmla="*/ 663346 h 804145"/>
              <a:gd name="connsiteX38" fmla="*/ 462169 w 824118"/>
              <a:gd name="connsiteY38" fmla="*/ 658583 h 804145"/>
              <a:gd name="connsiteX39" fmla="*/ 447882 w 824118"/>
              <a:gd name="connsiteY39" fmla="*/ 646677 h 804145"/>
              <a:gd name="connsiteX40" fmla="*/ 435976 w 824118"/>
              <a:gd name="connsiteY40" fmla="*/ 644296 h 804145"/>
              <a:gd name="connsiteX41" fmla="*/ 419307 w 824118"/>
              <a:gd name="connsiteY41" fmla="*/ 632389 h 804145"/>
              <a:gd name="connsiteX42" fmla="*/ 385969 w 824118"/>
              <a:gd name="connsiteY42" fmla="*/ 625246 h 804145"/>
              <a:gd name="connsiteX43" fmla="*/ 374063 w 824118"/>
              <a:gd name="connsiteY43" fmla="*/ 620483 h 804145"/>
              <a:gd name="connsiteX44" fmla="*/ 359776 w 824118"/>
              <a:gd name="connsiteY44" fmla="*/ 615721 h 804145"/>
              <a:gd name="connsiteX45" fmla="*/ 350251 w 824118"/>
              <a:gd name="connsiteY45" fmla="*/ 606196 h 804145"/>
              <a:gd name="connsiteX46" fmla="*/ 333582 w 824118"/>
              <a:gd name="connsiteY46" fmla="*/ 587146 h 804145"/>
              <a:gd name="connsiteX47" fmla="*/ 331201 w 824118"/>
              <a:gd name="connsiteY47" fmla="*/ 577621 h 804145"/>
              <a:gd name="connsiteX48" fmla="*/ 326438 w 824118"/>
              <a:gd name="connsiteY48" fmla="*/ 563333 h 804145"/>
              <a:gd name="connsiteX49" fmla="*/ 321676 w 824118"/>
              <a:gd name="connsiteY49" fmla="*/ 544283 h 804145"/>
              <a:gd name="connsiteX50" fmla="*/ 316913 w 824118"/>
              <a:gd name="connsiteY50" fmla="*/ 484752 h 804145"/>
              <a:gd name="connsiteX51" fmla="*/ 314532 w 824118"/>
              <a:gd name="connsiteY51" fmla="*/ 475227 h 804145"/>
              <a:gd name="connsiteX52" fmla="*/ 309769 w 824118"/>
              <a:gd name="connsiteY52" fmla="*/ 456177 h 804145"/>
              <a:gd name="connsiteX53" fmla="*/ 305007 w 824118"/>
              <a:gd name="connsiteY53" fmla="*/ 449033 h 804145"/>
              <a:gd name="connsiteX54" fmla="*/ 302626 w 824118"/>
              <a:gd name="connsiteY54" fmla="*/ 441889 h 804145"/>
              <a:gd name="connsiteX55" fmla="*/ 293101 w 824118"/>
              <a:gd name="connsiteY55" fmla="*/ 425221 h 804145"/>
              <a:gd name="connsiteX56" fmla="*/ 278813 w 824118"/>
              <a:gd name="connsiteY56" fmla="*/ 410933 h 804145"/>
              <a:gd name="connsiteX57" fmla="*/ 264526 w 824118"/>
              <a:gd name="connsiteY57" fmla="*/ 401408 h 804145"/>
              <a:gd name="connsiteX58" fmla="*/ 250238 w 824118"/>
              <a:gd name="connsiteY58" fmla="*/ 391883 h 804145"/>
              <a:gd name="connsiteX59" fmla="*/ 245476 w 824118"/>
              <a:gd name="connsiteY59" fmla="*/ 384739 h 804145"/>
              <a:gd name="connsiteX60" fmla="*/ 243094 w 824118"/>
              <a:gd name="connsiteY60" fmla="*/ 377596 h 804145"/>
              <a:gd name="connsiteX61" fmla="*/ 264525 w 824118"/>
              <a:gd name="connsiteY61" fmla="*/ 360927 h 804145"/>
              <a:gd name="connsiteX62" fmla="*/ 247857 w 824118"/>
              <a:gd name="connsiteY62" fmla="*/ 334733 h 804145"/>
              <a:gd name="connsiteX63" fmla="*/ 245476 w 824118"/>
              <a:gd name="connsiteY63" fmla="*/ 308539 h 804145"/>
              <a:gd name="connsiteX64" fmla="*/ 231188 w 824118"/>
              <a:gd name="connsiteY64" fmla="*/ 289489 h 804145"/>
              <a:gd name="connsiteX65" fmla="*/ 221663 w 824118"/>
              <a:gd name="connsiteY65" fmla="*/ 272821 h 804145"/>
              <a:gd name="connsiteX66" fmla="*/ 209756 w 824118"/>
              <a:gd name="connsiteY66" fmla="*/ 253770 h 804145"/>
              <a:gd name="connsiteX67" fmla="*/ 190707 w 824118"/>
              <a:gd name="connsiteY67" fmla="*/ 253771 h 804145"/>
              <a:gd name="connsiteX68" fmla="*/ 185944 w 824118"/>
              <a:gd name="connsiteY68" fmla="*/ 234721 h 804145"/>
              <a:gd name="connsiteX69" fmla="*/ 183563 w 824118"/>
              <a:gd name="connsiteY69" fmla="*/ 227577 h 804145"/>
              <a:gd name="connsiteX70" fmla="*/ 176419 w 824118"/>
              <a:gd name="connsiteY70" fmla="*/ 225196 h 804145"/>
              <a:gd name="connsiteX71" fmla="*/ 162132 w 824118"/>
              <a:gd name="connsiteY71" fmla="*/ 218052 h 804145"/>
              <a:gd name="connsiteX72" fmla="*/ 154988 w 824118"/>
              <a:gd name="connsiteY72" fmla="*/ 213289 h 804145"/>
              <a:gd name="connsiteX73" fmla="*/ 145463 w 824118"/>
              <a:gd name="connsiteY73" fmla="*/ 208527 h 804145"/>
              <a:gd name="connsiteX74" fmla="*/ 138319 w 824118"/>
              <a:gd name="connsiteY74" fmla="*/ 203764 h 804145"/>
              <a:gd name="connsiteX75" fmla="*/ 131176 w 824118"/>
              <a:gd name="connsiteY75" fmla="*/ 196621 h 804145"/>
              <a:gd name="connsiteX76" fmla="*/ 121651 w 824118"/>
              <a:gd name="connsiteY76" fmla="*/ 194239 h 804145"/>
              <a:gd name="connsiteX77" fmla="*/ 114507 w 824118"/>
              <a:gd name="connsiteY77" fmla="*/ 189477 h 804145"/>
              <a:gd name="connsiteX78" fmla="*/ 107363 w 824118"/>
              <a:gd name="connsiteY78" fmla="*/ 182333 h 804145"/>
              <a:gd name="connsiteX79" fmla="*/ 109744 w 824118"/>
              <a:gd name="connsiteY79" fmla="*/ 156140 h 804145"/>
              <a:gd name="connsiteX80" fmla="*/ 88313 w 824118"/>
              <a:gd name="connsiteY80" fmla="*/ 137090 h 804145"/>
              <a:gd name="connsiteX81" fmla="*/ 66882 w 824118"/>
              <a:gd name="connsiteY81" fmla="*/ 120421 h 804145"/>
              <a:gd name="connsiteX82" fmla="*/ 19257 w 824118"/>
              <a:gd name="connsiteY82" fmla="*/ 108514 h 804145"/>
              <a:gd name="connsiteX83" fmla="*/ 9731 w 824118"/>
              <a:gd name="connsiteY83" fmla="*/ 89464 h 804145"/>
              <a:gd name="connsiteX84" fmla="*/ 207 w 824118"/>
              <a:gd name="connsiteY84" fmla="*/ 63271 h 804145"/>
              <a:gd name="connsiteX85" fmla="*/ 4969 w 824118"/>
              <a:gd name="connsiteY85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57432 w 824118"/>
              <a:gd name="connsiteY24" fmla="*/ 577621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9744 w 824118"/>
              <a:gd name="connsiteY77" fmla="*/ 156140 h 804145"/>
              <a:gd name="connsiteX78" fmla="*/ 88313 w 824118"/>
              <a:gd name="connsiteY78" fmla="*/ 137090 h 804145"/>
              <a:gd name="connsiteX79" fmla="*/ 66882 w 824118"/>
              <a:gd name="connsiteY79" fmla="*/ 120421 h 804145"/>
              <a:gd name="connsiteX80" fmla="*/ 19257 w 824118"/>
              <a:gd name="connsiteY80" fmla="*/ 108514 h 804145"/>
              <a:gd name="connsiteX81" fmla="*/ 9731 w 824118"/>
              <a:gd name="connsiteY81" fmla="*/ 89464 h 804145"/>
              <a:gd name="connsiteX82" fmla="*/ 207 w 824118"/>
              <a:gd name="connsiteY82" fmla="*/ 63271 h 804145"/>
              <a:gd name="connsiteX83" fmla="*/ 4969 w 824118"/>
              <a:gd name="connsiteY83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09744 w 824118"/>
              <a:gd name="connsiteY76" fmla="*/ 156140 h 804145"/>
              <a:gd name="connsiteX77" fmla="*/ 88313 w 824118"/>
              <a:gd name="connsiteY77" fmla="*/ 137090 h 804145"/>
              <a:gd name="connsiteX78" fmla="*/ 66882 w 824118"/>
              <a:gd name="connsiteY78" fmla="*/ 120421 h 804145"/>
              <a:gd name="connsiteX79" fmla="*/ 19257 w 824118"/>
              <a:gd name="connsiteY79" fmla="*/ 108514 h 804145"/>
              <a:gd name="connsiteX80" fmla="*/ 9731 w 824118"/>
              <a:gd name="connsiteY80" fmla="*/ 89464 h 804145"/>
              <a:gd name="connsiteX81" fmla="*/ 207 w 824118"/>
              <a:gd name="connsiteY81" fmla="*/ 63271 h 804145"/>
              <a:gd name="connsiteX82" fmla="*/ 4969 w 824118"/>
              <a:gd name="connsiteY82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6882 w 824118"/>
              <a:gd name="connsiteY77" fmla="*/ 120421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2120 w 824118"/>
              <a:gd name="connsiteY77" fmla="*/ 132327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47857 w 824118"/>
              <a:gd name="connsiteY60" fmla="*/ 334733 h 804145"/>
              <a:gd name="connsiteX61" fmla="*/ 245476 w 824118"/>
              <a:gd name="connsiteY61" fmla="*/ 308539 h 804145"/>
              <a:gd name="connsiteX62" fmla="*/ 231188 w 824118"/>
              <a:gd name="connsiteY62" fmla="*/ 289489 h 804145"/>
              <a:gd name="connsiteX63" fmla="*/ 221663 w 824118"/>
              <a:gd name="connsiteY63" fmla="*/ 272821 h 804145"/>
              <a:gd name="connsiteX64" fmla="*/ 209756 w 824118"/>
              <a:gd name="connsiteY64" fmla="*/ 253770 h 804145"/>
              <a:gd name="connsiteX65" fmla="*/ 190707 w 824118"/>
              <a:gd name="connsiteY65" fmla="*/ 253771 h 804145"/>
              <a:gd name="connsiteX66" fmla="*/ 185944 w 824118"/>
              <a:gd name="connsiteY66" fmla="*/ 234721 h 804145"/>
              <a:gd name="connsiteX67" fmla="*/ 183563 w 824118"/>
              <a:gd name="connsiteY67" fmla="*/ 227577 h 804145"/>
              <a:gd name="connsiteX68" fmla="*/ 176419 w 824118"/>
              <a:gd name="connsiteY68" fmla="*/ 225196 h 804145"/>
              <a:gd name="connsiteX69" fmla="*/ 162132 w 824118"/>
              <a:gd name="connsiteY69" fmla="*/ 218052 h 804145"/>
              <a:gd name="connsiteX70" fmla="*/ 154988 w 824118"/>
              <a:gd name="connsiteY70" fmla="*/ 213289 h 804145"/>
              <a:gd name="connsiteX71" fmla="*/ 145463 w 824118"/>
              <a:gd name="connsiteY71" fmla="*/ 208527 h 804145"/>
              <a:gd name="connsiteX72" fmla="*/ 138319 w 824118"/>
              <a:gd name="connsiteY72" fmla="*/ 203764 h 804145"/>
              <a:gd name="connsiteX73" fmla="*/ 131176 w 824118"/>
              <a:gd name="connsiteY73" fmla="*/ 196621 h 804145"/>
              <a:gd name="connsiteX74" fmla="*/ 109744 w 824118"/>
              <a:gd name="connsiteY74" fmla="*/ 156140 h 804145"/>
              <a:gd name="connsiteX75" fmla="*/ 88313 w 824118"/>
              <a:gd name="connsiteY75" fmla="*/ 137090 h 804145"/>
              <a:gd name="connsiteX76" fmla="*/ 62120 w 824118"/>
              <a:gd name="connsiteY76" fmla="*/ 132327 h 804145"/>
              <a:gd name="connsiteX77" fmla="*/ 19257 w 824118"/>
              <a:gd name="connsiteY77" fmla="*/ 108514 h 804145"/>
              <a:gd name="connsiteX78" fmla="*/ 9731 w 824118"/>
              <a:gd name="connsiteY78" fmla="*/ 89464 h 804145"/>
              <a:gd name="connsiteX79" fmla="*/ 207 w 824118"/>
              <a:gd name="connsiteY79" fmla="*/ 63271 h 804145"/>
              <a:gd name="connsiteX80" fmla="*/ 4969 w 824118"/>
              <a:gd name="connsiteY80" fmla="*/ 39458 h 804145"/>
              <a:gd name="connsiteX0" fmla="*/ 4969 w 886237"/>
              <a:gd name="connsiteY0" fmla="*/ 39458 h 804145"/>
              <a:gd name="connsiteX1" fmla="*/ 19257 w 886237"/>
              <a:gd name="connsiteY1" fmla="*/ 1358 h 804145"/>
              <a:gd name="connsiteX2" fmla="*/ 62119 w 886237"/>
              <a:gd name="connsiteY2" fmla="*/ 6121 h 804145"/>
              <a:gd name="connsiteX3" fmla="*/ 95457 w 886237"/>
              <a:gd name="connsiteY3" fmla="*/ 25170 h 804145"/>
              <a:gd name="connsiteX4" fmla="*/ 126414 w 886237"/>
              <a:gd name="connsiteY4" fmla="*/ 32314 h 804145"/>
              <a:gd name="connsiteX5" fmla="*/ 157369 w 886237"/>
              <a:gd name="connsiteY5" fmla="*/ 34696 h 804145"/>
              <a:gd name="connsiteX6" fmla="*/ 212138 w 886237"/>
              <a:gd name="connsiteY6" fmla="*/ 22789 h 804145"/>
              <a:gd name="connsiteX7" fmla="*/ 252620 w 886237"/>
              <a:gd name="connsiteY7" fmla="*/ 48983 h 804145"/>
              <a:gd name="connsiteX8" fmla="*/ 312151 w 886237"/>
              <a:gd name="connsiteY8" fmla="*/ 89465 h 804145"/>
              <a:gd name="connsiteX9" fmla="*/ 335963 w 886237"/>
              <a:gd name="connsiteY9" fmla="*/ 115659 h 804145"/>
              <a:gd name="connsiteX10" fmla="*/ 385969 w 886237"/>
              <a:gd name="connsiteY10" fmla="*/ 158520 h 804145"/>
              <a:gd name="connsiteX11" fmla="*/ 385969 w 886237"/>
              <a:gd name="connsiteY11" fmla="*/ 222814 h 804145"/>
              <a:gd name="connsiteX12" fmla="*/ 397875 w 886237"/>
              <a:gd name="connsiteY12" fmla="*/ 294252 h 804145"/>
              <a:gd name="connsiteX13" fmla="*/ 443120 w 886237"/>
              <a:gd name="connsiteY13" fmla="*/ 337114 h 804145"/>
              <a:gd name="connsiteX14" fmla="*/ 469313 w 886237"/>
              <a:gd name="connsiteY14" fmla="*/ 358545 h 804145"/>
              <a:gd name="connsiteX15" fmla="*/ 495506 w 886237"/>
              <a:gd name="connsiteY15" fmla="*/ 382359 h 804145"/>
              <a:gd name="connsiteX16" fmla="*/ 514557 w 886237"/>
              <a:gd name="connsiteY16" fmla="*/ 396645 h 804145"/>
              <a:gd name="connsiteX17" fmla="*/ 533607 w 886237"/>
              <a:gd name="connsiteY17" fmla="*/ 451414 h 804145"/>
              <a:gd name="connsiteX18" fmla="*/ 571706 w 886237"/>
              <a:gd name="connsiteY18" fmla="*/ 496658 h 804145"/>
              <a:gd name="connsiteX19" fmla="*/ 593138 w 886237"/>
              <a:gd name="connsiteY19" fmla="*/ 534758 h 804145"/>
              <a:gd name="connsiteX20" fmla="*/ 600282 w 886237"/>
              <a:gd name="connsiteY20" fmla="*/ 539521 h 804145"/>
              <a:gd name="connsiteX21" fmla="*/ 612188 w 886237"/>
              <a:gd name="connsiteY21" fmla="*/ 541902 h 804145"/>
              <a:gd name="connsiteX22" fmla="*/ 619332 w 886237"/>
              <a:gd name="connsiteY22" fmla="*/ 544283 h 804145"/>
              <a:gd name="connsiteX23" fmla="*/ 643144 w 886237"/>
              <a:gd name="connsiteY23" fmla="*/ 549046 h 804145"/>
              <a:gd name="connsiteX24" fmla="*/ 669338 w 886237"/>
              <a:gd name="connsiteY24" fmla="*/ 568096 h 804145"/>
              <a:gd name="connsiteX25" fmla="*/ 709819 w 886237"/>
              <a:gd name="connsiteY25" fmla="*/ 584764 h 804145"/>
              <a:gd name="connsiteX26" fmla="*/ 752682 w 886237"/>
              <a:gd name="connsiteY26" fmla="*/ 608578 h 804145"/>
              <a:gd name="connsiteX27" fmla="*/ 824118 w 886237"/>
              <a:gd name="connsiteY27" fmla="*/ 684778 h 804145"/>
              <a:gd name="connsiteX28" fmla="*/ 886033 w 886237"/>
              <a:gd name="connsiteY28" fmla="*/ 746688 h 804145"/>
              <a:gd name="connsiteX29" fmla="*/ 797926 w 886237"/>
              <a:gd name="connsiteY29" fmla="*/ 772883 h 804145"/>
              <a:gd name="connsiteX30" fmla="*/ 774114 w 886237"/>
              <a:gd name="connsiteY30" fmla="*/ 801458 h 804145"/>
              <a:gd name="connsiteX31" fmla="*/ 669338 w 886237"/>
              <a:gd name="connsiteY31" fmla="*/ 801458 h 804145"/>
              <a:gd name="connsiteX32" fmla="*/ 607426 w 886237"/>
              <a:gd name="connsiteY32" fmla="*/ 777645 h 804145"/>
              <a:gd name="connsiteX33" fmla="*/ 566944 w 886237"/>
              <a:gd name="connsiteY33" fmla="*/ 751452 h 804145"/>
              <a:gd name="connsiteX34" fmla="*/ 524083 w 886237"/>
              <a:gd name="connsiteY34" fmla="*/ 710971 h 804145"/>
              <a:gd name="connsiteX35" fmla="*/ 495507 w 886237"/>
              <a:gd name="connsiteY35" fmla="*/ 672871 h 804145"/>
              <a:gd name="connsiteX36" fmla="*/ 476457 w 886237"/>
              <a:gd name="connsiteY36" fmla="*/ 663346 h 804145"/>
              <a:gd name="connsiteX37" fmla="*/ 462169 w 886237"/>
              <a:gd name="connsiteY37" fmla="*/ 658583 h 804145"/>
              <a:gd name="connsiteX38" fmla="*/ 447882 w 886237"/>
              <a:gd name="connsiteY38" fmla="*/ 646677 h 804145"/>
              <a:gd name="connsiteX39" fmla="*/ 435976 w 886237"/>
              <a:gd name="connsiteY39" fmla="*/ 644296 h 804145"/>
              <a:gd name="connsiteX40" fmla="*/ 419307 w 886237"/>
              <a:gd name="connsiteY40" fmla="*/ 632389 h 804145"/>
              <a:gd name="connsiteX41" fmla="*/ 385969 w 886237"/>
              <a:gd name="connsiteY41" fmla="*/ 625246 h 804145"/>
              <a:gd name="connsiteX42" fmla="*/ 374063 w 886237"/>
              <a:gd name="connsiteY42" fmla="*/ 620483 h 804145"/>
              <a:gd name="connsiteX43" fmla="*/ 359776 w 886237"/>
              <a:gd name="connsiteY43" fmla="*/ 615721 h 804145"/>
              <a:gd name="connsiteX44" fmla="*/ 350251 w 886237"/>
              <a:gd name="connsiteY44" fmla="*/ 606196 h 804145"/>
              <a:gd name="connsiteX45" fmla="*/ 333582 w 886237"/>
              <a:gd name="connsiteY45" fmla="*/ 587146 h 804145"/>
              <a:gd name="connsiteX46" fmla="*/ 331201 w 886237"/>
              <a:gd name="connsiteY46" fmla="*/ 577621 h 804145"/>
              <a:gd name="connsiteX47" fmla="*/ 326438 w 886237"/>
              <a:gd name="connsiteY47" fmla="*/ 563333 h 804145"/>
              <a:gd name="connsiteX48" fmla="*/ 321676 w 886237"/>
              <a:gd name="connsiteY48" fmla="*/ 544283 h 804145"/>
              <a:gd name="connsiteX49" fmla="*/ 316913 w 886237"/>
              <a:gd name="connsiteY49" fmla="*/ 484752 h 804145"/>
              <a:gd name="connsiteX50" fmla="*/ 314532 w 886237"/>
              <a:gd name="connsiteY50" fmla="*/ 475227 h 804145"/>
              <a:gd name="connsiteX51" fmla="*/ 309769 w 886237"/>
              <a:gd name="connsiteY51" fmla="*/ 456177 h 804145"/>
              <a:gd name="connsiteX52" fmla="*/ 305007 w 886237"/>
              <a:gd name="connsiteY52" fmla="*/ 449033 h 804145"/>
              <a:gd name="connsiteX53" fmla="*/ 302626 w 886237"/>
              <a:gd name="connsiteY53" fmla="*/ 441889 h 804145"/>
              <a:gd name="connsiteX54" fmla="*/ 293101 w 886237"/>
              <a:gd name="connsiteY54" fmla="*/ 425221 h 804145"/>
              <a:gd name="connsiteX55" fmla="*/ 278813 w 886237"/>
              <a:gd name="connsiteY55" fmla="*/ 410933 h 804145"/>
              <a:gd name="connsiteX56" fmla="*/ 264526 w 886237"/>
              <a:gd name="connsiteY56" fmla="*/ 401408 h 804145"/>
              <a:gd name="connsiteX57" fmla="*/ 250238 w 886237"/>
              <a:gd name="connsiteY57" fmla="*/ 391883 h 804145"/>
              <a:gd name="connsiteX58" fmla="*/ 245476 w 886237"/>
              <a:gd name="connsiteY58" fmla="*/ 384739 h 804145"/>
              <a:gd name="connsiteX59" fmla="*/ 243094 w 886237"/>
              <a:gd name="connsiteY59" fmla="*/ 377596 h 804145"/>
              <a:gd name="connsiteX60" fmla="*/ 247857 w 886237"/>
              <a:gd name="connsiteY60" fmla="*/ 334733 h 804145"/>
              <a:gd name="connsiteX61" fmla="*/ 245476 w 886237"/>
              <a:gd name="connsiteY61" fmla="*/ 308539 h 804145"/>
              <a:gd name="connsiteX62" fmla="*/ 231188 w 886237"/>
              <a:gd name="connsiteY62" fmla="*/ 289489 h 804145"/>
              <a:gd name="connsiteX63" fmla="*/ 221663 w 886237"/>
              <a:gd name="connsiteY63" fmla="*/ 272821 h 804145"/>
              <a:gd name="connsiteX64" fmla="*/ 209756 w 886237"/>
              <a:gd name="connsiteY64" fmla="*/ 253770 h 804145"/>
              <a:gd name="connsiteX65" fmla="*/ 190707 w 886237"/>
              <a:gd name="connsiteY65" fmla="*/ 253771 h 804145"/>
              <a:gd name="connsiteX66" fmla="*/ 185944 w 886237"/>
              <a:gd name="connsiteY66" fmla="*/ 234721 h 804145"/>
              <a:gd name="connsiteX67" fmla="*/ 183563 w 886237"/>
              <a:gd name="connsiteY67" fmla="*/ 227577 h 804145"/>
              <a:gd name="connsiteX68" fmla="*/ 176419 w 886237"/>
              <a:gd name="connsiteY68" fmla="*/ 225196 h 804145"/>
              <a:gd name="connsiteX69" fmla="*/ 162132 w 886237"/>
              <a:gd name="connsiteY69" fmla="*/ 218052 h 804145"/>
              <a:gd name="connsiteX70" fmla="*/ 154988 w 886237"/>
              <a:gd name="connsiteY70" fmla="*/ 213289 h 804145"/>
              <a:gd name="connsiteX71" fmla="*/ 145463 w 886237"/>
              <a:gd name="connsiteY71" fmla="*/ 208527 h 804145"/>
              <a:gd name="connsiteX72" fmla="*/ 138319 w 886237"/>
              <a:gd name="connsiteY72" fmla="*/ 203764 h 804145"/>
              <a:gd name="connsiteX73" fmla="*/ 131176 w 886237"/>
              <a:gd name="connsiteY73" fmla="*/ 196621 h 804145"/>
              <a:gd name="connsiteX74" fmla="*/ 109744 w 886237"/>
              <a:gd name="connsiteY74" fmla="*/ 156140 h 804145"/>
              <a:gd name="connsiteX75" fmla="*/ 88313 w 886237"/>
              <a:gd name="connsiteY75" fmla="*/ 137090 h 804145"/>
              <a:gd name="connsiteX76" fmla="*/ 62120 w 886237"/>
              <a:gd name="connsiteY76" fmla="*/ 132327 h 804145"/>
              <a:gd name="connsiteX77" fmla="*/ 19257 w 886237"/>
              <a:gd name="connsiteY77" fmla="*/ 108514 h 804145"/>
              <a:gd name="connsiteX78" fmla="*/ 9731 w 886237"/>
              <a:gd name="connsiteY78" fmla="*/ 89464 h 804145"/>
              <a:gd name="connsiteX79" fmla="*/ 207 w 886237"/>
              <a:gd name="connsiteY79" fmla="*/ 63271 h 804145"/>
              <a:gd name="connsiteX80" fmla="*/ 4969 w 886237"/>
              <a:gd name="connsiteY80" fmla="*/ 39458 h 804145"/>
              <a:gd name="connsiteX0" fmla="*/ 4969 w 886161"/>
              <a:gd name="connsiteY0" fmla="*/ 39458 h 804145"/>
              <a:gd name="connsiteX1" fmla="*/ 19257 w 886161"/>
              <a:gd name="connsiteY1" fmla="*/ 1358 h 804145"/>
              <a:gd name="connsiteX2" fmla="*/ 62119 w 886161"/>
              <a:gd name="connsiteY2" fmla="*/ 6121 h 804145"/>
              <a:gd name="connsiteX3" fmla="*/ 95457 w 886161"/>
              <a:gd name="connsiteY3" fmla="*/ 25170 h 804145"/>
              <a:gd name="connsiteX4" fmla="*/ 126414 w 886161"/>
              <a:gd name="connsiteY4" fmla="*/ 32314 h 804145"/>
              <a:gd name="connsiteX5" fmla="*/ 157369 w 886161"/>
              <a:gd name="connsiteY5" fmla="*/ 34696 h 804145"/>
              <a:gd name="connsiteX6" fmla="*/ 212138 w 886161"/>
              <a:gd name="connsiteY6" fmla="*/ 22789 h 804145"/>
              <a:gd name="connsiteX7" fmla="*/ 252620 w 886161"/>
              <a:gd name="connsiteY7" fmla="*/ 48983 h 804145"/>
              <a:gd name="connsiteX8" fmla="*/ 312151 w 886161"/>
              <a:gd name="connsiteY8" fmla="*/ 89465 h 804145"/>
              <a:gd name="connsiteX9" fmla="*/ 335963 w 886161"/>
              <a:gd name="connsiteY9" fmla="*/ 115659 h 804145"/>
              <a:gd name="connsiteX10" fmla="*/ 385969 w 886161"/>
              <a:gd name="connsiteY10" fmla="*/ 158520 h 804145"/>
              <a:gd name="connsiteX11" fmla="*/ 385969 w 886161"/>
              <a:gd name="connsiteY11" fmla="*/ 222814 h 804145"/>
              <a:gd name="connsiteX12" fmla="*/ 397875 w 886161"/>
              <a:gd name="connsiteY12" fmla="*/ 294252 h 804145"/>
              <a:gd name="connsiteX13" fmla="*/ 443120 w 886161"/>
              <a:gd name="connsiteY13" fmla="*/ 337114 h 804145"/>
              <a:gd name="connsiteX14" fmla="*/ 469313 w 886161"/>
              <a:gd name="connsiteY14" fmla="*/ 358545 h 804145"/>
              <a:gd name="connsiteX15" fmla="*/ 495506 w 886161"/>
              <a:gd name="connsiteY15" fmla="*/ 382359 h 804145"/>
              <a:gd name="connsiteX16" fmla="*/ 514557 w 886161"/>
              <a:gd name="connsiteY16" fmla="*/ 396645 h 804145"/>
              <a:gd name="connsiteX17" fmla="*/ 533607 w 886161"/>
              <a:gd name="connsiteY17" fmla="*/ 451414 h 804145"/>
              <a:gd name="connsiteX18" fmla="*/ 571706 w 886161"/>
              <a:gd name="connsiteY18" fmla="*/ 496658 h 804145"/>
              <a:gd name="connsiteX19" fmla="*/ 593138 w 886161"/>
              <a:gd name="connsiteY19" fmla="*/ 534758 h 804145"/>
              <a:gd name="connsiteX20" fmla="*/ 600282 w 886161"/>
              <a:gd name="connsiteY20" fmla="*/ 539521 h 804145"/>
              <a:gd name="connsiteX21" fmla="*/ 612188 w 886161"/>
              <a:gd name="connsiteY21" fmla="*/ 541902 h 804145"/>
              <a:gd name="connsiteX22" fmla="*/ 619332 w 886161"/>
              <a:gd name="connsiteY22" fmla="*/ 544283 h 804145"/>
              <a:gd name="connsiteX23" fmla="*/ 643144 w 886161"/>
              <a:gd name="connsiteY23" fmla="*/ 549046 h 804145"/>
              <a:gd name="connsiteX24" fmla="*/ 669338 w 886161"/>
              <a:gd name="connsiteY24" fmla="*/ 568096 h 804145"/>
              <a:gd name="connsiteX25" fmla="*/ 709819 w 886161"/>
              <a:gd name="connsiteY25" fmla="*/ 584764 h 804145"/>
              <a:gd name="connsiteX26" fmla="*/ 752682 w 886161"/>
              <a:gd name="connsiteY26" fmla="*/ 608578 h 804145"/>
              <a:gd name="connsiteX27" fmla="*/ 824118 w 886161"/>
              <a:gd name="connsiteY27" fmla="*/ 684778 h 804145"/>
              <a:gd name="connsiteX28" fmla="*/ 886033 w 886161"/>
              <a:gd name="connsiteY28" fmla="*/ 746688 h 804145"/>
              <a:gd name="connsiteX29" fmla="*/ 838407 w 886161"/>
              <a:gd name="connsiteY29" fmla="*/ 796695 h 804145"/>
              <a:gd name="connsiteX30" fmla="*/ 774114 w 886161"/>
              <a:gd name="connsiteY30" fmla="*/ 801458 h 804145"/>
              <a:gd name="connsiteX31" fmla="*/ 669338 w 886161"/>
              <a:gd name="connsiteY31" fmla="*/ 801458 h 804145"/>
              <a:gd name="connsiteX32" fmla="*/ 607426 w 886161"/>
              <a:gd name="connsiteY32" fmla="*/ 777645 h 804145"/>
              <a:gd name="connsiteX33" fmla="*/ 566944 w 886161"/>
              <a:gd name="connsiteY33" fmla="*/ 751452 h 804145"/>
              <a:gd name="connsiteX34" fmla="*/ 524083 w 886161"/>
              <a:gd name="connsiteY34" fmla="*/ 710971 h 804145"/>
              <a:gd name="connsiteX35" fmla="*/ 495507 w 886161"/>
              <a:gd name="connsiteY35" fmla="*/ 672871 h 804145"/>
              <a:gd name="connsiteX36" fmla="*/ 476457 w 886161"/>
              <a:gd name="connsiteY36" fmla="*/ 663346 h 804145"/>
              <a:gd name="connsiteX37" fmla="*/ 462169 w 886161"/>
              <a:gd name="connsiteY37" fmla="*/ 658583 h 804145"/>
              <a:gd name="connsiteX38" fmla="*/ 447882 w 886161"/>
              <a:gd name="connsiteY38" fmla="*/ 646677 h 804145"/>
              <a:gd name="connsiteX39" fmla="*/ 435976 w 886161"/>
              <a:gd name="connsiteY39" fmla="*/ 644296 h 804145"/>
              <a:gd name="connsiteX40" fmla="*/ 419307 w 886161"/>
              <a:gd name="connsiteY40" fmla="*/ 632389 h 804145"/>
              <a:gd name="connsiteX41" fmla="*/ 385969 w 886161"/>
              <a:gd name="connsiteY41" fmla="*/ 625246 h 804145"/>
              <a:gd name="connsiteX42" fmla="*/ 374063 w 886161"/>
              <a:gd name="connsiteY42" fmla="*/ 620483 h 804145"/>
              <a:gd name="connsiteX43" fmla="*/ 359776 w 886161"/>
              <a:gd name="connsiteY43" fmla="*/ 615721 h 804145"/>
              <a:gd name="connsiteX44" fmla="*/ 350251 w 886161"/>
              <a:gd name="connsiteY44" fmla="*/ 606196 h 804145"/>
              <a:gd name="connsiteX45" fmla="*/ 333582 w 886161"/>
              <a:gd name="connsiteY45" fmla="*/ 587146 h 804145"/>
              <a:gd name="connsiteX46" fmla="*/ 331201 w 886161"/>
              <a:gd name="connsiteY46" fmla="*/ 577621 h 804145"/>
              <a:gd name="connsiteX47" fmla="*/ 326438 w 886161"/>
              <a:gd name="connsiteY47" fmla="*/ 563333 h 804145"/>
              <a:gd name="connsiteX48" fmla="*/ 321676 w 886161"/>
              <a:gd name="connsiteY48" fmla="*/ 544283 h 804145"/>
              <a:gd name="connsiteX49" fmla="*/ 316913 w 886161"/>
              <a:gd name="connsiteY49" fmla="*/ 484752 h 804145"/>
              <a:gd name="connsiteX50" fmla="*/ 314532 w 886161"/>
              <a:gd name="connsiteY50" fmla="*/ 475227 h 804145"/>
              <a:gd name="connsiteX51" fmla="*/ 309769 w 886161"/>
              <a:gd name="connsiteY51" fmla="*/ 456177 h 804145"/>
              <a:gd name="connsiteX52" fmla="*/ 305007 w 886161"/>
              <a:gd name="connsiteY52" fmla="*/ 449033 h 804145"/>
              <a:gd name="connsiteX53" fmla="*/ 302626 w 886161"/>
              <a:gd name="connsiteY53" fmla="*/ 441889 h 804145"/>
              <a:gd name="connsiteX54" fmla="*/ 293101 w 886161"/>
              <a:gd name="connsiteY54" fmla="*/ 425221 h 804145"/>
              <a:gd name="connsiteX55" fmla="*/ 278813 w 886161"/>
              <a:gd name="connsiteY55" fmla="*/ 410933 h 804145"/>
              <a:gd name="connsiteX56" fmla="*/ 264526 w 886161"/>
              <a:gd name="connsiteY56" fmla="*/ 401408 h 804145"/>
              <a:gd name="connsiteX57" fmla="*/ 250238 w 886161"/>
              <a:gd name="connsiteY57" fmla="*/ 391883 h 804145"/>
              <a:gd name="connsiteX58" fmla="*/ 245476 w 886161"/>
              <a:gd name="connsiteY58" fmla="*/ 384739 h 804145"/>
              <a:gd name="connsiteX59" fmla="*/ 243094 w 886161"/>
              <a:gd name="connsiteY59" fmla="*/ 377596 h 804145"/>
              <a:gd name="connsiteX60" fmla="*/ 247857 w 886161"/>
              <a:gd name="connsiteY60" fmla="*/ 334733 h 804145"/>
              <a:gd name="connsiteX61" fmla="*/ 245476 w 886161"/>
              <a:gd name="connsiteY61" fmla="*/ 308539 h 804145"/>
              <a:gd name="connsiteX62" fmla="*/ 231188 w 886161"/>
              <a:gd name="connsiteY62" fmla="*/ 289489 h 804145"/>
              <a:gd name="connsiteX63" fmla="*/ 221663 w 886161"/>
              <a:gd name="connsiteY63" fmla="*/ 272821 h 804145"/>
              <a:gd name="connsiteX64" fmla="*/ 209756 w 886161"/>
              <a:gd name="connsiteY64" fmla="*/ 253770 h 804145"/>
              <a:gd name="connsiteX65" fmla="*/ 190707 w 886161"/>
              <a:gd name="connsiteY65" fmla="*/ 253771 h 804145"/>
              <a:gd name="connsiteX66" fmla="*/ 185944 w 886161"/>
              <a:gd name="connsiteY66" fmla="*/ 234721 h 804145"/>
              <a:gd name="connsiteX67" fmla="*/ 183563 w 886161"/>
              <a:gd name="connsiteY67" fmla="*/ 227577 h 804145"/>
              <a:gd name="connsiteX68" fmla="*/ 176419 w 886161"/>
              <a:gd name="connsiteY68" fmla="*/ 225196 h 804145"/>
              <a:gd name="connsiteX69" fmla="*/ 162132 w 886161"/>
              <a:gd name="connsiteY69" fmla="*/ 218052 h 804145"/>
              <a:gd name="connsiteX70" fmla="*/ 154988 w 886161"/>
              <a:gd name="connsiteY70" fmla="*/ 213289 h 804145"/>
              <a:gd name="connsiteX71" fmla="*/ 145463 w 886161"/>
              <a:gd name="connsiteY71" fmla="*/ 208527 h 804145"/>
              <a:gd name="connsiteX72" fmla="*/ 138319 w 886161"/>
              <a:gd name="connsiteY72" fmla="*/ 203764 h 804145"/>
              <a:gd name="connsiteX73" fmla="*/ 131176 w 886161"/>
              <a:gd name="connsiteY73" fmla="*/ 196621 h 804145"/>
              <a:gd name="connsiteX74" fmla="*/ 109744 w 886161"/>
              <a:gd name="connsiteY74" fmla="*/ 156140 h 804145"/>
              <a:gd name="connsiteX75" fmla="*/ 88313 w 886161"/>
              <a:gd name="connsiteY75" fmla="*/ 137090 h 804145"/>
              <a:gd name="connsiteX76" fmla="*/ 62120 w 886161"/>
              <a:gd name="connsiteY76" fmla="*/ 132327 h 804145"/>
              <a:gd name="connsiteX77" fmla="*/ 19257 w 886161"/>
              <a:gd name="connsiteY77" fmla="*/ 108514 h 804145"/>
              <a:gd name="connsiteX78" fmla="*/ 9731 w 886161"/>
              <a:gd name="connsiteY78" fmla="*/ 89464 h 804145"/>
              <a:gd name="connsiteX79" fmla="*/ 207 w 886161"/>
              <a:gd name="connsiteY79" fmla="*/ 63271 h 804145"/>
              <a:gd name="connsiteX80" fmla="*/ 4969 w 886161"/>
              <a:gd name="connsiteY80" fmla="*/ 39458 h 804145"/>
              <a:gd name="connsiteX0" fmla="*/ 4969 w 964652"/>
              <a:gd name="connsiteY0" fmla="*/ 39458 h 934894"/>
              <a:gd name="connsiteX1" fmla="*/ 19257 w 964652"/>
              <a:gd name="connsiteY1" fmla="*/ 1358 h 934894"/>
              <a:gd name="connsiteX2" fmla="*/ 62119 w 964652"/>
              <a:gd name="connsiteY2" fmla="*/ 6121 h 934894"/>
              <a:gd name="connsiteX3" fmla="*/ 95457 w 964652"/>
              <a:gd name="connsiteY3" fmla="*/ 25170 h 934894"/>
              <a:gd name="connsiteX4" fmla="*/ 126414 w 964652"/>
              <a:gd name="connsiteY4" fmla="*/ 32314 h 934894"/>
              <a:gd name="connsiteX5" fmla="*/ 157369 w 964652"/>
              <a:gd name="connsiteY5" fmla="*/ 34696 h 934894"/>
              <a:gd name="connsiteX6" fmla="*/ 212138 w 964652"/>
              <a:gd name="connsiteY6" fmla="*/ 22789 h 934894"/>
              <a:gd name="connsiteX7" fmla="*/ 252620 w 964652"/>
              <a:gd name="connsiteY7" fmla="*/ 48983 h 934894"/>
              <a:gd name="connsiteX8" fmla="*/ 312151 w 964652"/>
              <a:gd name="connsiteY8" fmla="*/ 89465 h 934894"/>
              <a:gd name="connsiteX9" fmla="*/ 335963 w 964652"/>
              <a:gd name="connsiteY9" fmla="*/ 115659 h 934894"/>
              <a:gd name="connsiteX10" fmla="*/ 385969 w 964652"/>
              <a:gd name="connsiteY10" fmla="*/ 158520 h 934894"/>
              <a:gd name="connsiteX11" fmla="*/ 385969 w 964652"/>
              <a:gd name="connsiteY11" fmla="*/ 222814 h 934894"/>
              <a:gd name="connsiteX12" fmla="*/ 397875 w 964652"/>
              <a:gd name="connsiteY12" fmla="*/ 294252 h 934894"/>
              <a:gd name="connsiteX13" fmla="*/ 443120 w 964652"/>
              <a:gd name="connsiteY13" fmla="*/ 337114 h 934894"/>
              <a:gd name="connsiteX14" fmla="*/ 469313 w 964652"/>
              <a:gd name="connsiteY14" fmla="*/ 358545 h 934894"/>
              <a:gd name="connsiteX15" fmla="*/ 495506 w 964652"/>
              <a:gd name="connsiteY15" fmla="*/ 382359 h 934894"/>
              <a:gd name="connsiteX16" fmla="*/ 514557 w 964652"/>
              <a:gd name="connsiteY16" fmla="*/ 396645 h 934894"/>
              <a:gd name="connsiteX17" fmla="*/ 533607 w 964652"/>
              <a:gd name="connsiteY17" fmla="*/ 451414 h 934894"/>
              <a:gd name="connsiteX18" fmla="*/ 571706 w 964652"/>
              <a:gd name="connsiteY18" fmla="*/ 496658 h 934894"/>
              <a:gd name="connsiteX19" fmla="*/ 593138 w 964652"/>
              <a:gd name="connsiteY19" fmla="*/ 534758 h 934894"/>
              <a:gd name="connsiteX20" fmla="*/ 600282 w 964652"/>
              <a:gd name="connsiteY20" fmla="*/ 539521 h 934894"/>
              <a:gd name="connsiteX21" fmla="*/ 612188 w 964652"/>
              <a:gd name="connsiteY21" fmla="*/ 541902 h 934894"/>
              <a:gd name="connsiteX22" fmla="*/ 619332 w 964652"/>
              <a:gd name="connsiteY22" fmla="*/ 544283 h 934894"/>
              <a:gd name="connsiteX23" fmla="*/ 643144 w 964652"/>
              <a:gd name="connsiteY23" fmla="*/ 549046 h 934894"/>
              <a:gd name="connsiteX24" fmla="*/ 669338 w 964652"/>
              <a:gd name="connsiteY24" fmla="*/ 568096 h 934894"/>
              <a:gd name="connsiteX25" fmla="*/ 709819 w 964652"/>
              <a:gd name="connsiteY25" fmla="*/ 584764 h 934894"/>
              <a:gd name="connsiteX26" fmla="*/ 752682 w 964652"/>
              <a:gd name="connsiteY26" fmla="*/ 608578 h 934894"/>
              <a:gd name="connsiteX27" fmla="*/ 824118 w 964652"/>
              <a:gd name="connsiteY27" fmla="*/ 684778 h 934894"/>
              <a:gd name="connsiteX28" fmla="*/ 886033 w 964652"/>
              <a:gd name="connsiteY28" fmla="*/ 746688 h 934894"/>
              <a:gd name="connsiteX29" fmla="*/ 838407 w 964652"/>
              <a:gd name="connsiteY29" fmla="*/ 796695 h 934894"/>
              <a:gd name="connsiteX30" fmla="*/ 774114 w 964652"/>
              <a:gd name="connsiteY30" fmla="*/ 801458 h 934894"/>
              <a:gd name="connsiteX31" fmla="*/ 962232 w 964652"/>
              <a:gd name="connsiteY31" fmla="*/ 934808 h 934894"/>
              <a:gd name="connsiteX32" fmla="*/ 607426 w 964652"/>
              <a:gd name="connsiteY32" fmla="*/ 777645 h 934894"/>
              <a:gd name="connsiteX33" fmla="*/ 566944 w 964652"/>
              <a:gd name="connsiteY33" fmla="*/ 751452 h 934894"/>
              <a:gd name="connsiteX34" fmla="*/ 524083 w 964652"/>
              <a:gd name="connsiteY34" fmla="*/ 710971 h 934894"/>
              <a:gd name="connsiteX35" fmla="*/ 495507 w 964652"/>
              <a:gd name="connsiteY35" fmla="*/ 672871 h 934894"/>
              <a:gd name="connsiteX36" fmla="*/ 476457 w 964652"/>
              <a:gd name="connsiteY36" fmla="*/ 663346 h 934894"/>
              <a:gd name="connsiteX37" fmla="*/ 462169 w 964652"/>
              <a:gd name="connsiteY37" fmla="*/ 658583 h 934894"/>
              <a:gd name="connsiteX38" fmla="*/ 447882 w 964652"/>
              <a:gd name="connsiteY38" fmla="*/ 646677 h 934894"/>
              <a:gd name="connsiteX39" fmla="*/ 435976 w 964652"/>
              <a:gd name="connsiteY39" fmla="*/ 644296 h 934894"/>
              <a:gd name="connsiteX40" fmla="*/ 419307 w 964652"/>
              <a:gd name="connsiteY40" fmla="*/ 632389 h 934894"/>
              <a:gd name="connsiteX41" fmla="*/ 385969 w 964652"/>
              <a:gd name="connsiteY41" fmla="*/ 625246 h 934894"/>
              <a:gd name="connsiteX42" fmla="*/ 374063 w 964652"/>
              <a:gd name="connsiteY42" fmla="*/ 620483 h 934894"/>
              <a:gd name="connsiteX43" fmla="*/ 359776 w 964652"/>
              <a:gd name="connsiteY43" fmla="*/ 615721 h 934894"/>
              <a:gd name="connsiteX44" fmla="*/ 350251 w 964652"/>
              <a:gd name="connsiteY44" fmla="*/ 606196 h 934894"/>
              <a:gd name="connsiteX45" fmla="*/ 333582 w 964652"/>
              <a:gd name="connsiteY45" fmla="*/ 587146 h 934894"/>
              <a:gd name="connsiteX46" fmla="*/ 331201 w 964652"/>
              <a:gd name="connsiteY46" fmla="*/ 577621 h 934894"/>
              <a:gd name="connsiteX47" fmla="*/ 326438 w 964652"/>
              <a:gd name="connsiteY47" fmla="*/ 563333 h 934894"/>
              <a:gd name="connsiteX48" fmla="*/ 321676 w 964652"/>
              <a:gd name="connsiteY48" fmla="*/ 544283 h 934894"/>
              <a:gd name="connsiteX49" fmla="*/ 316913 w 964652"/>
              <a:gd name="connsiteY49" fmla="*/ 484752 h 934894"/>
              <a:gd name="connsiteX50" fmla="*/ 314532 w 964652"/>
              <a:gd name="connsiteY50" fmla="*/ 475227 h 934894"/>
              <a:gd name="connsiteX51" fmla="*/ 309769 w 964652"/>
              <a:gd name="connsiteY51" fmla="*/ 456177 h 934894"/>
              <a:gd name="connsiteX52" fmla="*/ 305007 w 964652"/>
              <a:gd name="connsiteY52" fmla="*/ 449033 h 934894"/>
              <a:gd name="connsiteX53" fmla="*/ 302626 w 964652"/>
              <a:gd name="connsiteY53" fmla="*/ 441889 h 934894"/>
              <a:gd name="connsiteX54" fmla="*/ 293101 w 964652"/>
              <a:gd name="connsiteY54" fmla="*/ 425221 h 934894"/>
              <a:gd name="connsiteX55" fmla="*/ 278813 w 964652"/>
              <a:gd name="connsiteY55" fmla="*/ 410933 h 934894"/>
              <a:gd name="connsiteX56" fmla="*/ 264526 w 964652"/>
              <a:gd name="connsiteY56" fmla="*/ 401408 h 934894"/>
              <a:gd name="connsiteX57" fmla="*/ 250238 w 964652"/>
              <a:gd name="connsiteY57" fmla="*/ 391883 h 934894"/>
              <a:gd name="connsiteX58" fmla="*/ 245476 w 964652"/>
              <a:gd name="connsiteY58" fmla="*/ 384739 h 934894"/>
              <a:gd name="connsiteX59" fmla="*/ 243094 w 964652"/>
              <a:gd name="connsiteY59" fmla="*/ 377596 h 934894"/>
              <a:gd name="connsiteX60" fmla="*/ 247857 w 964652"/>
              <a:gd name="connsiteY60" fmla="*/ 334733 h 934894"/>
              <a:gd name="connsiteX61" fmla="*/ 245476 w 964652"/>
              <a:gd name="connsiteY61" fmla="*/ 308539 h 934894"/>
              <a:gd name="connsiteX62" fmla="*/ 231188 w 964652"/>
              <a:gd name="connsiteY62" fmla="*/ 289489 h 934894"/>
              <a:gd name="connsiteX63" fmla="*/ 221663 w 964652"/>
              <a:gd name="connsiteY63" fmla="*/ 272821 h 934894"/>
              <a:gd name="connsiteX64" fmla="*/ 209756 w 964652"/>
              <a:gd name="connsiteY64" fmla="*/ 253770 h 934894"/>
              <a:gd name="connsiteX65" fmla="*/ 190707 w 964652"/>
              <a:gd name="connsiteY65" fmla="*/ 253771 h 934894"/>
              <a:gd name="connsiteX66" fmla="*/ 185944 w 964652"/>
              <a:gd name="connsiteY66" fmla="*/ 234721 h 934894"/>
              <a:gd name="connsiteX67" fmla="*/ 183563 w 964652"/>
              <a:gd name="connsiteY67" fmla="*/ 227577 h 934894"/>
              <a:gd name="connsiteX68" fmla="*/ 176419 w 964652"/>
              <a:gd name="connsiteY68" fmla="*/ 225196 h 934894"/>
              <a:gd name="connsiteX69" fmla="*/ 162132 w 964652"/>
              <a:gd name="connsiteY69" fmla="*/ 218052 h 934894"/>
              <a:gd name="connsiteX70" fmla="*/ 154988 w 964652"/>
              <a:gd name="connsiteY70" fmla="*/ 213289 h 934894"/>
              <a:gd name="connsiteX71" fmla="*/ 145463 w 964652"/>
              <a:gd name="connsiteY71" fmla="*/ 208527 h 934894"/>
              <a:gd name="connsiteX72" fmla="*/ 138319 w 964652"/>
              <a:gd name="connsiteY72" fmla="*/ 203764 h 934894"/>
              <a:gd name="connsiteX73" fmla="*/ 131176 w 964652"/>
              <a:gd name="connsiteY73" fmla="*/ 196621 h 934894"/>
              <a:gd name="connsiteX74" fmla="*/ 109744 w 964652"/>
              <a:gd name="connsiteY74" fmla="*/ 156140 h 934894"/>
              <a:gd name="connsiteX75" fmla="*/ 88313 w 964652"/>
              <a:gd name="connsiteY75" fmla="*/ 137090 h 934894"/>
              <a:gd name="connsiteX76" fmla="*/ 62120 w 964652"/>
              <a:gd name="connsiteY76" fmla="*/ 132327 h 934894"/>
              <a:gd name="connsiteX77" fmla="*/ 19257 w 964652"/>
              <a:gd name="connsiteY77" fmla="*/ 108514 h 934894"/>
              <a:gd name="connsiteX78" fmla="*/ 9731 w 964652"/>
              <a:gd name="connsiteY78" fmla="*/ 89464 h 934894"/>
              <a:gd name="connsiteX79" fmla="*/ 207 w 964652"/>
              <a:gd name="connsiteY79" fmla="*/ 63271 h 934894"/>
              <a:gd name="connsiteX80" fmla="*/ 4969 w 964652"/>
              <a:gd name="connsiteY80" fmla="*/ 39458 h 934894"/>
              <a:gd name="connsiteX0" fmla="*/ 4969 w 1000220"/>
              <a:gd name="connsiteY0" fmla="*/ 39458 h 934894"/>
              <a:gd name="connsiteX1" fmla="*/ 19257 w 1000220"/>
              <a:gd name="connsiteY1" fmla="*/ 1358 h 934894"/>
              <a:gd name="connsiteX2" fmla="*/ 62119 w 1000220"/>
              <a:gd name="connsiteY2" fmla="*/ 6121 h 934894"/>
              <a:gd name="connsiteX3" fmla="*/ 95457 w 1000220"/>
              <a:gd name="connsiteY3" fmla="*/ 25170 h 934894"/>
              <a:gd name="connsiteX4" fmla="*/ 126414 w 1000220"/>
              <a:gd name="connsiteY4" fmla="*/ 32314 h 934894"/>
              <a:gd name="connsiteX5" fmla="*/ 157369 w 1000220"/>
              <a:gd name="connsiteY5" fmla="*/ 34696 h 934894"/>
              <a:gd name="connsiteX6" fmla="*/ 212138 w 1000220"/>
              <a:gd name="connsiteY6" fmla="*/ 22789 h 934894"/>
              <a:gd name="connsiteX7" fmla="*/ 252620 w 1000220"/>
              <a:gd name="connsiteY7" fmla="*/ 48983 h 934894"/>
              <a:gd name="connsiteX8" fmla="*/ 312151 w 1000220"/>
              <a:gd name="connsiteY8" fmla="*/ 89465 h 934894"/>
              <a:gd name="connsiteX9" fmla="*/ 335963 w 1000220"/>
              <a:gd name="connsiteY9" fmla="*/ 115659 h 934894"/>
              <a:gd name="connsiteX10" fmla="*/ 385969 w 1000220"/>
              <a:gd name="connsiteY10" fmla="*/ 158520 h 934894"/>
              <a:gd name="connsiteX11" fmla="*/ 385969 w 1000220"/>
              <a:gd name="connsiteY11" fmla="*/ 222814 h 934894"/>
              <a:gd name="connsiteX12" fmla="*/ 397875 w 1000220"/>
              <a:gd name="connsiteY12" fmla="*/ 294252 h 934894"/>
              <a:gd name="connsiteX13" fmla="*/ 443120 w 1000220"/>
              <a:gd name="connsiteY13" fmla="*/ 337114 h 934894"/>
              <a:gd name="connsiteX14" fmla="*/ 469313 w 1000220"/>
              <a:gd name="connsiteY14" fmla="*/ 358545 h 934894"/>
              <a:gd name="connsiteX15" fmla="*/ 495506 w 1000220"/>
              <a:gd name="connsiteY15" fmla="*/ 382359 h 934894"/>
              <a:gd name="connsiteX16" fmla="*/ 514557 w 1000220"/>
              <a:gd name="connsiteY16" fmla="*/ 396645 h 934894"/>
              <a:gd name="connsiteX17" fmla="*/ 533607 w 1000220"/>
              <a:gd name="connsiteY17" fmla="*/ 451414 h 934894"/>
              <a:gd name="connsiteX18" fmla="*/ 571706 w 1000220"/>
              <a:gd name="connsiteY18" fmla="*/ 496658 h 934894"/>
              <a:gd name="connsiteX19" fmla="*/ 593138 w 1000220"/>
              <a:gd name="connsiteY19" fmla="*/ 534758 h 934894"/>
              <a:gd name="connsiteX20" fmla="*/ 600282 w 1000220"/>
              <a:gd name="connsiteY20" fmla="*/ 539521 h 934894"/>
              <a:gd name="connsiteX21" fmla="*/ 612188 w 1000220"/>
              <a:gd name="connsiteY21" fmla="*/ 541902 h 934894"/>
              <a:gd name="connsiteX22" fmla="*/ 619332 w 1000220"/>
              <a:gd name="connsiteY22" fmla="*/ 544283 h 934894"/>
              <a:gd name="connsiteX23" fmla="*/ 643144 w 1000220"/>
              <a:gd name="connsiteY23" fmla="*/ 549046 h 934894"/>
              <a:gd name="connsiteX24" fmla="*/ 669338 w 1000220"/>
              <a:gd name="connsiteY24" fmla="*/ 568096 h 934894"/>
              <a:gd name="connsiteX25" fmla="*/ 709819 w 1000220"/>
              <a:gd name="connsiteY25" fmla="*/ 584764 h 934894"/>
              <a:gd name="connsiteX26" fmla="*/ 752682 w 1000220"/>
              <a:gd name="connsiteY26" fmla="*/ 608578 h 934894"/>
              <a:gd name="connsiteX27" fmla="*/ 824118 w 1000220"/>
              <a:gd name="connsiteY27" fmla="*/ 684778 h 934894"/>
              <a:gd name="connsiteX28" fmla="*/ 886033 w 1000220"/>
              <a:gd name="connsiteY28" fmla="*/ 746688 h 934894"/>
              <a:gd name="connsiteX29" fmla="*/ 997951 w 1000220"/>
              <a:gd name="connsiteY29" fmla="*/ 782407 h 934894"/>
              <a:gd name="connsiteX30" fmla="*/ 774114 w 1000220"/>
              <a:gd name="connsiteY30" fmla="*/ 801458 h 934894"/>
              <a:gd name="connsiteX31" fmla="*/ 962232 w 1000220"/>
              <a:gd name="connsiteY31" fmla="*/ 934808 h 934894"/>
              <a:gd name="connsiteX32" fmla="*/ 607426 w 1000220"/>
              <a:gd name="connsiteY32" fmla="*/ 777645 h 934894"/>
              <a:gd name="connsiteX33" fmla="*/ 566944 w 1000220"/>
              <a:gd name="connsiteY33" fmla="*/ 751452 h 934894"/>
              <a:gd name="connsiteX34" fmla="*/ 524083 w 1000220"/>
              <a:gd name="connsiteY34" fmla="*/ 710971 h 934894"/>
              <a:gd name="connsiteX35" fmla="*/ 495507 w 1000220"/>
              <a:gd name="connsiteY35" fmla="*/ 672871 h 934894"/>
              <a:gd name="connsiteX36" fmla="*/ 476457 w 1000220"/>
              <a:gd name="connsiteY36" fmla="*/ 663346 h 934894"/>
              <a:gd name="connsiteX37" fmla="*/ 462169 w 1000220"/>
              <a:gd name="connsiteY37" fmla="*/ 658583 h 934894"/>
              <a:gd name="connsiteX38" fmla="*/ 447882 w 1000220"/>
              <a:gd name="connsiteY38" fmla="*/ 646677 h 934894"/>
              <a:gd name="connsiteX39" fmla="*/ 435976 w 1000220"/>
              <a:gd name="connsiteY39" fmla="*/ 644296 h 934894"/>
              <a:gd name="connsiteX40" fmla="*/ 419307 w 1000220"/>
              <a:gd name="connsiteY40" fmla="*/ 632389 h 934894"/>
              <a:gd name="connsiteX41" fmla="*/ 385969 w 1000220"/>
              <a:gd name="connsiteY41" fmla="*/ 625246 h 934894"/>
              <a:gd name="connsiteX42" fmla="*/ 374063 w 1000220"/>
              <a:gd name="connsiteY42" fmla="*/ 620483 h 934894"/>
              <a:gd name="connsiteX43" fmla="*/ 359776 w 1000220"/>
              <a:gd name="connsiteY43" fmla="*/ 615721 h 934894"/>
              <a:gd name="connsiteX44" fmla="*/ 350251 w 1000220"/>
              <a:gd name="connsiteY44" fmla="*/ 606196 h 934894"/>
              <a:gd name="connsiteX45" fmla="*/ 333582 w 1000220"/>
              <a:gd name="connsiteY45" fmla="*/ 587146 h 934894"/>
              <a:gd name="connsiteX46" fmla="*/ 331201 w 1000220"/>
              <a:gd name="connsiteY46" fmla="*/ 577621 h 934894"/>
              <a:gd name="connsiteX47" fmla="*/ 326438 w 1000220"/>
              <a:gd name="connsiteY47" fmla="*/ 563333 h 934894"/>
              <a:gd name="connsiteX48" fmla="*/ 321676 w 1000220"/>
              <a:gd name="connsiteY48" fmla="*/ 544283 h 934894"/>
              <a:gd name="connsiteX49" fmla="*/ 316913 w 1000220"/>
              <a:gd name="connsiteY49" fmla="*/ 484752 h 934894"/>
              <a:gd name="connsiteX50" fmla="*/ 314532 w 1000220"/>
              <a:gd name="connsiteY50" fmla="*/ 475227 h 934894"/>
              <a:gd name="connsiteX51" fmla="*/ 309769 w 1000220"/>
              <a:gd name="connsiteY51" fmla="*/ 456177 h 934894"/>
              <a:gd name="connsiteX52" fmla="*/ 305007 w 1000220"/>
              <a:gd name="connsiteY52" fmla="*/ 449033 h 934894"/>
              <a:gd name="connsiteX53" fmla="*/ 302626 w 1000220"/>
              <a:gd name="connsiteY53" fmla="*/ 441889 h 934894"/>
              <a:gd name="connsiteX54" fmla="*/ 293101 w 1000220"/>
              <a:gd name="connsiteY54" fmla="*/ 425221 h 934894"/>
              <a:gd name="connsiteX55" fmla="*/ 278813 w 1000220"/>
              <a:gd name="connsiteY55" fmla="*/ 410933 h 934894"/>
              <a:gd name="connsiteX56" fmla="*/ 264526 w 1000220"/>
              <a:gd name="connsiteY56" fmla="*/ 401408 h 934894"/>
              <a:gd name="connsiteX57" fmla="*/ 250238 w 1000220"/>
              <a:gd name="connsiteY57" fmla="*/ 391883 h 934894"/>
              <a:gd name="connsiteX58" fmla="*/ 245476 w 1000220"/>
              <a:gd name="connsiteY58" fmla="*/ 384739 h 934894"/>
              <a:gd name="connsiteX59" fmla="*/ 243094 w 1000220"/>
              <a:gd name="connsiteY59" fmla="*/ 377596 h 934894"/>
              <a:gd name="connsiteX60" fmla="*/ 247857 w 1000220"/>
              <a:gd name="connsiteY60" fmla="*/ 334733 h 934894"/>
              <a:gd name="connsiteX61" fmla="*/ 245476 w 1000220"/>
              <a:gd name="connsiteY61" fmla="*/ 308539 h 934894"/>
              <a:gd name="connsiteX62" fmla="*/ 231188 w 1000220"/>
              <a:gd name="connsiteY62" fmla="*/ 289489 h 934894"/>
              <a:gd name="connsiteX63" fmla="*/ 221663 w 1000220"/>
              <a:gd name="connsiteY63" fmla="*/ 272821 h 934894"/>
              <a:gd name="connsiteX64" fmla="*/ 209756 w 1000220"/>
              <a:gd name="connsiteY64" fmla="*/ 253770 h 934894"/>
              <a:gd name="connsiteX65" fmla="*/ 190707 w 1000220"/>
              <a:gd name="connsiteY65" fmla="*/ 253771 h 934894"/>
              <a:gd name="connsiteX66" fmla="*/ 185944 w 1000220"/>
              <a:gd name="connsiteY66" fmla="*/ 234721 h 934894"/>
              <a:gd name="connsiteX67" fmla="*/ 183563 w 1000220"/>
              <a:gd name="connsiteY67" fmla="*/ 227577 h 934894"/>
              <a:gd name="connsiteX68" fmla="*/ 176419 w 1000220"/>
              <a:gd name="connsiteY68" fmla="*/ 225196 h 934894"/>
              <a:gd name="connsiteX69" fmla="*/ 162132 w 1000220"/>
              <a:gd name="connsiteY69" fmla="*/ 218052 h 934894"/>
              <a:gd name="connsiteX70" fmla="*/ 154988 w 1000220"/>
              <a:gd name="connsiteY70" fmla="*/ 213289 h 934894"/>
              <a:gd name="connsiteX71" fmla="*/ 145463 w 1000220"/>
              <a:gd name="connsiteY71" fmla="*/ 208527 h 934894"/>
              <a:gd name="connsiteX72" fmla="*/ 138319 w 1000220"/>
              <a:gd name="connsiteY72" fmla="*/ 203764 h 934894"/>
              <a:gd name="connsiteX73" fmla="*/ 131176 w 1000220"/>
              <a:gd name="connsiteY73" fmla="*/ 196621 h 934894"/>
              <a:gd name="connsiteX74" fmla="*/ 109744 w 1000220"/>
              <a:gd name="connsiteY74" fmla="*/ 156140 h 934894"/>
              <a:gd name="connsiteX75" fmla="*/ 88313 w 1000220"/>
              <a:gd name="connsiteY75" fmla="*/ 137090 h 934894"/>
              <a:gd name="connsiteX76" fmla="*/ 62120 w 1000220"/>
              <a:gd name="connsiteY76" fmla="*/ 132327 h 934894"/>
              <a:gd name="connsiteX77" fmla="*/ 19257 w 1000220"/>
              <a:gd name="connsiteY77" fmla="*/ 108514 h 934894"/>
              <a:gd name="connsiteX78" fmla="*/ 9731 w 1000220"/>
              <a:gd name="connsiteY78" fmla="*/ 89464 h 934894"/>
              <a:gd name="connsiteX79" fmla="*/ 207 w 1000220"/>
              <a:gd name="connsiteY79" fmla="*/ 63271 h 934894"/>
              <a:gd name="connsiteX80" fmla="*/ 4969 w 1000220"/>
              <a:gd name="connsiteY80" fmla="*/ 39458 h 934894"/>
              <a:gd name="connsiteX0" fmla="*/ 4969 w 1010940"/>
              <a:gd name="connsiteY0" fmla="*/ 39458 h 934894"/>
              <a:gd name="connsiteX1" fmla="*/ 19257 w 1010940"/>
              <a:gd name="connsiteY1" fmla="*/ 1358 h 934894"/>
              <a:gd name="connsiteX2" fmla="*/ 62119 w 1010940"/>
              <a:gd name="connsiteY2" fmla="*/ 6121 h 934894"/>
              <a:gd name="connsiteX3" fmla="*/ 95457 w 1010940"/>
              <a:gd name="connsiteY3" fmla="*/ 25170 h 934894"/>
              <a:gd name="connsiteX4" fmla="*/ 126414 w 1010940"/>
              <a:gd name="connsiteY4" fmla="*/ 32314 h 934894"/>
              <a:gd name="connsiteX5" fmla="*/ 157369 w 1010940"/>
              <a:gd name="connsiteY5" fmla="*/ 34696 h 934894"/>
              <a:gd name="connsiteX6" fmla="*/ 212138 w 1010940"/>
              <a:gd name="connsiteY6" fmla="*/ 22789 h 934894"/>
              <a:gd name="connsiteX7" fmla="*/ 252620 w 1010940"/>
              <a:gd name="connsiteY7" fmla="*/ 48983 h 934894"/>
              <a:gd name="connsiteX8" fmla="*/ 312151 w 1010940"/>
              <a:gd name="connsiteY8" fmla="*/ 89465 h 934894"/>
              <a:gd name="connsiteX9" fmla="*/ 335963 w 1010940"/>
              <a:gd name="connsiteY9" fmla="*/ 115659 h 934894"/>
              <a:gd name="connsiteX10" fmla="*/ 385969 w 1010940"/>
              <a:gd name="connsiteY10" fmla="*/ 158520 h 934894"/>
              <a:gd name="connsiteX11" fmla="*/ 385969 w 1010940"/>
              <a:gd name="connsiteY11" fmla="*/ 222814 h 934894"/>
              <a:gd name="connsiteX12" fmla="*/ 397875 w 1010940"/>
              <a:gd name="connsiteY12" fmla="*/ 294252 h 934894"/>
              <a:gd name="connsiteX13" fmla="*/ 443120 w 1010940"/>
              <a:gd name="connsiteY13" fmla="*/ 337114 h 934894"/>
              <a:gd name="connsiteX14" fmla="*/ 469313 w 1010940"/>
              <a:gd name="connsiteY14" fmla="*/ 358545 h 934894"/>
              <a:gd name="connsiteX15" fmla="*/ 495506 w 1010940"/>
              <a:gd name="connsiteY15" fmla="*/ 382359 h 934894"/>
              <a:gd name="connsiteX16" fmla="*/ 514557 w 1010940"/>
              <a:gd name="connsiteY16" fmla="*/ 396645 h 934894"/>
              <a:gd name="connsiteX17" fmla="*/ 533607 w 1010940"/>
              <a:gd name="connsiteY17" fmla="*/ 451414 h 934894"/>
              <a:gd name="connsiteX18" fmla="*/ 571706 w 1010940"/>
              <a:gd name="connsiteY18" fmla="*/ 496658 h 934894"/>
              <a:gd name="connsiteX19" fmla="*/ 593138 w 1010940"/>
              <a:gd name="connsiteY19" fmla="*/ 534758 h 934894"/>
              <a:gd name="connsiteX20" fmla="*/ 600282 w 1010940"/>
              <a:gd name="connsiteY20" fmla="*/ 539521 h 934894"/>
              <a:gd name="connsiteX21" fmla="*/ 612188 w 1010940"/>
              <a:gd name="connsiteY21" fmla="*/ 541902 h 934894"/>
              <a:gd name="connsiteX22" fmla="*/ 619332 w 1010940"/>
              <a:gd name="connsiteY22" fmla="*/ 544283 h 934894"/>
              <a:gd name="connsiteX23" fmla="*/ 643144 w 1010940"/>
              <a:gd name="connsiteY23" fmla="*/ 549046 h 934894"/>
              <a:gd name="connsiteX24" fmla="*/ 669338 w 1010940"/>
              <a:gd name="connsiteY24" fmla="*/ 568096 h 934894"/>
              <a:gd name="connsiteX25" fmla="*/ 709819 w 1010940"/>
              <a:gd name="connsiteY25" fmla="*/ 584764 h 934894"/>
              <a:gd name="connsiteX26" fmla="*/ 752682 w 1010940"/>
              <a:gd name="connsiteY26" fmla="*/ 608578 h 934894"/>
              <a:gd name="connsiteX27" fmla="*/ 824118 w 1010940"/>
              <a:gd name="connsiteY27" fmla="*/ 684778 h 934894"/>
              <a:gd name="connsiteX28" fmla="*/ 966995 w 1010940"/>
              <a:gd name="connsiteY28" fmla="*/ 703826 h 934894"/>
              <a:gd name="connsiteX29" fmla="*/ 997951 w 1010940"/>
              <a:gd name="connsiteY29" fmla="*/ 782407 h 934894"/>
              <a:gd name="connsiteX30" fmla="*/ 774114 w 1010940"/>
              <a:gd name="connsiteY30" fmla="*/ 801458 h 934894"/>
              <a:gd name="connsiteX31" fmla="*/ 962232 w 1010940"/>
              <a:gd name="connsiteY31" fmla="*/ 934808 h 934894"/>
              <a:gd name="connsiteX32" fmla="*/ 607426 w 1010940"/>
              <a:gd name="connsiteY32" fmla="*/ 777645 h 934894"/>
              <a:gd name="connsiteX33" fmla="*/ 566944 w 1010940"/>
              <a:gd name="connsiteY33" fmla="*/ 751452 h 934894"/>
              <a:gd name="connsiteX34" fmla="*/ 524083 w 1010940"/>
              <a:gd name="connsiteY34" fmla="*/ 710971 h 934894"/>
              <a:gd name="connsiteX35" fmla="*/ 495507 w 1010940"/>
              <a:gd name="connsiteY35" fmla="*/ 672871 h 934894"/>
              <a:gd name="connsiteX36" fmla="*/ 476457 w 1010940"/>
              <a:gd name="connsiteY36" fmla="*/ 663346 h 934894"/>
              <a:gd name="connsiteX37" fmla="*/ 462169 w 1010940"/>
              <a:gd name="connsiteY37" fmla="*/ 658583 h 934894"/>
              <a:gd name="connsiteX38" fmla="*/ 447882 w 1010940"/>
              <a:gd name="connsiteY38" fmla="*/ 646677 h 934894"/>
              <a:gd name="connsiteX39" fmla="*/ 435976 w 1010940"/>
              <a:gd name="connsiteY39" fmla="*/ 644296 h 934894"/>
              <a:gd name="connsiteX40" fmla="*/ 419307 w 1010940"/>
              <a:gd name="connsiteY40" fmla="*/ 632389 h 934894"/>
              <a:gd name="connsiteX41" fmla="*/ 385969 w 1010940"/>
              <a:gd name="connsiteY41" fmla="*/ 625246 h 934894"/>
              <a:gd name="connsiteX42" fmla="*/ 374063 w 1010940"/>
              <a:gd name="connsiteY42" fmla="*/ 620483 h 934894"/>
              <a:gd name="connsiteX43" fmla="*/ 359776 w 1010940"/>
              <a:gd name="connsiteY43" fmla="*/ 615721 h 934894"/>
              <a:gd name="connsiteX44" fmla="*/ 350251 w 1010940"/>
              <a:gd name="connsiteY44" fmla="*/ 606196 h 934894"/>
              <a:gd name="connsiteX45" fmla="*/ 333582 w 1010940"/>
              <a:gd name="connsiteY45" fmla="*/ 587146 h 934894"/>
              <a:gd name="connsiteX46" fmla="*/ 331201 w 1010940"/>
              <a:gd name="connsiteY46" fmla="*/ 577621 h 934894"/>
              <a:gd name="connsiteX47" fmla="*/ 326438 w 1010940"/>
              <a:gd name="connsiteY47" fmla="*/ 563333 h 934894"/>
              <a:gd name="connsiteX48" fmla="*/ 321676 w 1010940"/>
              <a:gd name="connsiteY48" fmla="*/ 544283 h 934894"/>
              <a:gd name="connsiteX49" fmla="*/ 316913 w 1010940"/>
              <a:gd name="connsiteY49" fmla="*/ 484752 h 934894"/>
              <a:gd name="connsiteX50" fmla="*/ 314532 w 1010940"/>
              <a:gd name="connsiteY50" fmla="*/ 475227 h 934894"/>
              <a:gd name="connsiteX51" fmla="*/ 309769 w 1010940"/>
              <a:gd name="connsiteY51" fmla="*/ 456177 h 934894"/>
              <a:gd name="connsiteX52" fmla="*/ 305007 w 1010940"/>
              <a:gd name="connsiteY52" fmla="*/ 449033 h 934894"/>
              <a:gd name="connsiteX53" fmla="*/ 302626 w 1010940"/>
              <a:gd name="connsiteY53" fmla="*/ 441889 h 934894"/>
              <a:gd name="connsiteX54" fmla="*/ 293101 w 1010940"/>
              <a:gd name="connsiteY54" fmla="*/ 425221 h 934894"/>
              <a:gd name="connsiteX55" fmla="*/ 278813 w 1010940"/>
              <a:gd name="connsiteY55" fmla="*/ 410933 h 934894"/>
              <a:gd name="connsiteX56" fmla="*/ 264526 w 1010940"/>
              <a:gd name="connsiteY56" fmla="*/ 401408 h 934894"/>
              <a:gd name="connsiteX57" fmla="*/ 250238 w 1010940"/>
              <a:gd name="connsiteY57" fmla="*/ 391883 h 934894"/>
              <a:gd name="connsiteX58" fmla="*/ 245476 w 1010940"/>
              <a:gd name="connsiteY58" fmla="*/ 384739 h 934894"/>
              <a:gd name="connsiteX59" fmla="*/ 243094 w 1010940"/>
              <a:gd name="connsiteY59" fmla="*/ 377596 h 934894"/>
              <a:gd name="connsiteX60" fmla="*/ 247857 w 1010940"/>
              <a:gd name="connsiteY60" fmla="*/ 334733 h 934894"/>
              <a:gd name="connsiteX61" fmla="*/ 245476 w 1010940"/>
              <a:gd name="connsiteY61" fmla="*/ 308539 h 934894"/>
              <a:gd name="connsiteX62" fmla="*/ 231188 w 1010940"/>
              <a:gd name="connsiteY62" fmla="*/ 289489 h 934894"/>
              <a:gd name="connsiteX63" fmla="*/ 221663 w 1010940"/>
              <a:gd name="connsiteY63" fmla="*/ 272821 h 934894"/>
              <a:gd name="connsiteX64" fmla="*/ 209756 w 1010940"/>
              <a:gd name="connsiteY64" fmla="*/ 253770 h 934894"/>
              <a:gd name="connsiteX65" fmla="*/ 190707 w 1010940"/>
              <a:gd name="connsiteY65" fmla="*/ 253771 h 934894"/>
              <a:gd name="connsiteX66" fmla="*/ 185944 w 1010940"/>
              <a:gd name="connsiteY66" fmla="*/ 234721 h 934894"/>
              <a:gd name="connsiteX67" fmla="*/ 183563 w 1010940"/>
              <a:gd name="connsiteY67" fmla="*/ 227577 h 934894"/>
              <a:gd name="connsiteX68" fmla="*/ 176419 w 1010940"/>
              <a:gd name="connsiteY68" fmla="*/ 225196 h 934894"/>
              <a:gd name="connsiteX69" fmla="*/ 162132 w 1010940"/>
              <a:gd name="connsiteY69" fmla="*/ 218052 h 934894"/>
              <a:gd name="connsiteX70" fmla="*/ 154988 w 1010940"/>
              <a:gd name="connsiteY70" fmla="*/ 213289 h 934894"/>
              <a:gd name="connsiteX71" fmla="*/ 145463 w 1010940"/>
              <a:gd name="connsiteY71" fmla="*/ 208527 h 934894"/>
              <a:gd name="connsiteX72" fmla="*/ 138319 w 1010940"/>
              <a:gd name="connsiteY72" fmla="*/ 203764 h 934894"/>
              <a:gd name="connsiteX73" fmla="*/ 131176 w 1010940"/>
              <a:gd name="connsiteY73" fmla="*/ 196621 h 934894"/>
              <a:gd name="connsiteX74" fmla="*/ 109744 w 1010940"/>
              <a:gd name="connsiteY74" fmla="*/ 156140 h 934894"/>
              <a:gd name="connsiteX75" fmla="*/ 88313 w 1010940"/>
              <a:gd name="connsiteY75" fmla="*/ 137090 h 934894"/>
              <a:gd name="connsiteX76" fmla="*/ 62120 w 1010940"/>
              <a:gd name="connsiteY76" fmla="*/ 132327 h 934894"/>
              <a:gd name="connsiteX77" fmla="*/ 19257 w 1010940"/>
              <a:gd name="connsiteY77" fmla="*/ 108514 h 934894"/>
              <a:gd name="connsiteX78" fmla="*/ 9731 w 1010940"/>
              <a:gd name="connsiteY78" fmla="*/ 89464 h 934894"/>
              <a:gd name="connsiteX79" fmla="*/ 207 w 1010940"/>
              <a:gd name="connsiteY79" fmla="*/ 63271 h 934894"/>
              <a:gd name="connsiteX80" fmla="*/ 4969 w 1010940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52682 w 1009648"/>
              <a:gd name="connsiteY26" fmla="*/ 608578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74113 w 1009648"/>
              <a:gd name="connsiteY26" fmla="*/ 601434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18373"/>
              <a:gd name="connsiteY0" fmla="*/ 39458 h 935934"/>
              <a:gd name="connsiteX1" fmla="*/ 19257 w 1018373"/>
              <a:gd name="connsiteY1" fmla="*/ 1358 h 935934"/>
              <a:gd name="connsiteX2" fmla="*/ 62119 w 1018373"/>
              <a:gd name="connsiteY2" fmla="*/ 6121 h 935934"/>
              <a:gd name="connsiteX3" fmla="*/ 95457 w 1018373"/>
              <a:gd name="connsiteY3" fmla="*/ 25170 h 935934"/>
              <a:gd name="connsiteX4" fmla="*/ 126414 w 1018373"/>
              <a:gd name="connsiteY4" fmla="*/ 32314 h 935934"/>
              <a:gd name="connsiteX5" fmla="*/ 157369 w 1018373"/>
              <a:gd name="connsiteY5" fmla="*/ 34696 h 935934"/>
              <a:gd name="connsiteX6" fmla="*/ 212138 w 1018373"/>
              <a:gd name="connsiteY6" fmla="*/ 22789 h 935934"/>
              <a:gd name="connsiteX7" fmla="*/ 252620 w 1018373"/>
              <a:gd name="connsiteY7" fmla="*/ 48983 h 935934"/>
              <a:gd name="connsiteX8" fmla="*/ 312151 w 1018373"/>
              <a:gd name="connsiteY8" fmla="*/ 89465 h 935934"/>
              <a:gd name="connsiteX9" fmla="*/ 335963 w 1018373"/>
              <a:gd name="connsiteY9" fmla="*/ 115659 h 935934"/>
              <a:gd name="connsiteX10" fmla="*/ 385969 w 1018373"/>
              <a:gd name="connsiteY10" fmla="*/ 158520 h 935934"/>
              <a:gd name="connsiteX11" fmla="*/ 385969 w 1018373"/>
              <a:gd name="connsiteY11" fmla="*/ 222814 h 935934"/>
              <a:gd name="connsiteX12" fmla="*/ 397875 w 1018373"/>
              <a:gd name="connsiteY12" fmla="*/ 294252 h 935934"/>
              <a:gd name="connsiteX13" fmla="*/ 443120 w 1018373"/>
              <a:gd name="connsiteY13" fmla="*/ 337114 h 935934"/>
              <a:gd name="connsiteX14" fmla="*/ 469313 w 1018373"/>
              <a:gd name="connsiteY14" fmla="*/ 358545 h 935934"/>
              <a:gd name="connsiteX15" fmla="*/ 495506 w 1018373"/>
              <a:gd name="connsiteY15" fmla="*/ 382359 h 935934"/>
              <a:gd name="connsiteX16" fmla="*/ 514557 w 1018373"/>
              <a:gd name="connsiteY16" fmla="*/ 396645 h 935934"/>
              <a:gd name="connsiteX17" fmla="*/ 533607 w 1018373"/>
              <a:gd name="connsiteY17" fmla="*/ 451414 h 935934"/>
              <a:gd name="connsiteX18" fmla="*/ 571706 w 1018373"/>
              <a:gd name="connsiteY18" fmla="*/ 496658 h 935934"/>
              <a:gd name="connsiteX19" fmla="*/ 593138 w 1018373"/>
              <a:gd name="connsiteY19" fmla="*/ 534758 h 935934"/>
              <a:gd name="connsiteX20" fmla="*/ 600282 w 1018373"/>
              <a:gd name="connsiteY20" fmla="*/ 539521 h 935934"/>
              <a:gd name="connsiteX21" fmla="*/ 612188 w 1018373"/>
              <a:gd name="connsiteY21" fmla="*/ 541902 h 935934"/>
              <a:gd name="connsiteX22" fmla="*/ 619332 w 1018373"/>
              <a:gd name="connsiteY22" fmla="*/ 544283 h 935934"/>
              <a:gd name="connsiteX23" fmla="*/ 643144 w 1018373"/>
              <a:gd name="connsiteY23" fmla="*/ 549046 h 935934"/>
              <a:gd name="connsiteX24" fmla="*/ 669338 w 1018373"/>
              <a:gd name="connsiteY24" fmla="*/ 568096 h 935934"/>
              <a:gd name="connsiteX25" fmla="*/ 709819 w 1018373"/>
              <a:gd name="connsiteY25" fmla="*/ 584764 h 935934"/>
              <a:gd name="connsiteX26" fmla="*/ 774113 w 1018373"/>
              <a:gd name="connsiteY26" fmla="*/ 601434 h 935934"/>
              <a:gd name="connsiteX27" fmla="*/ 871743 w 1018373"/>
              <a:gd name="connsiteY27" fmla="*/ 622866 h 935934"/>
              <a:gd name="connsiteX28" fmla="*/ 966995 w 1018373"/>
              <a:gd name="connsiteY28" fmla="*/ 703826 h 935934"/>
              <a:gd name="connsiteX29" fmla="*/ 997951 w 1018373"/>
              <a:gd name="connsiteY29" fmla="*/ 782407 h 935934"/>
              <a:gd name="connsiteX30" fmla="*/ 1012239 w 1018373"/>
              <a:gd name="connsiteY30" fmla="*/ 851464 h 935934"/>
              <a:gd name="connsiteX31" fmla="*/ 962232 w 1018373"/>
              <a:gd name="connsiteY31" fmla="*/ 934808 h 935934"/>
              <a:gd name="connsiteX32" fmla="*/ 607426 w 1018373"/>
              <a:gd name="connsiteY32" fmla="*/ 777645 h 935934"/>
              <a:gd name="connsiteX33" fmla="*/ 566944 w 1018373"/>
              <a:gd name="connsiteY33" fmla="*/ 751452 h 935934"/>
              <a:gd name="connsiteX34" fmla="*/ 524083 w 1018373"/>
              <a:gd name="connsiteY34" fmla="*/ 710971 h 935934"/>
              <a:gd name="connsiteX35" fmla="*/ 495507 w 1018373"/>
              <a:gd name="connsiteY35" fmla="*/ 672871 h 935934"/>
              <a:gd name="connsiteX36" fmla="*/ 476457 w 1018373"/>
              <a:gd name="connsiteY36" fmla="*/ 663346 h 935934"/>
              <a:gd name="connsiteX37" fmla="*/ 462169 w 1018373"/>
              <a:gd name="connsiteY37" fmla="*/ 658583 h 935934"/>
              <a:gd name="connsiteX38" fmla="*/ 447882 w 1018373"/>
              <a:gd name="connsiteY38" fmla="*/ 646677 h 935934"/>
              <a:gd name="connsiteX39" fmla="*/ 435976 w 1018373"/>
              <a:gd name="connsiteY39" fmla="*/ 644296 h 935934"/>
              <a:gd name="connsiteX40" fmla="*/ 419307 w 1018373"/>
              <a:gd name="connsiteY40" fmla="*/ 632389 h 935934"/>
              <a:gd name="connsiteX41" fmla="*/ 385969 w 1018373"/>
              <a:gd name="connsiteY41" fmla="*/ 625246 h 935934"/>
              <a:gd name="connsiteX42" fmla="*/ 374063 w 1018373"/>
              <a:gd name="connsiteY42" fmla="*/ 620483 h 935934"/>
              <a:gd name="connsiteX43" fmla="*/ 359776 w 1018373"/>
              <a:gd name="connsiteY43" fmla="*/ 615721 h 935934"/>
              <a:gd name="connsiteX44" fmla="*/ 350251 w 1018373"/>
              <a:gd name="connsiteY44" fmla="*/ 606196 h 935934"/>
              <a:gd name="connsiteX45" fmla="*/ 333582 w 1018373"/>
              <a:gd name="connsiteY45" fmla="*/ 587146 h 935934"/>
              <a:gd name="connsiteX46" fmla="*/ 331201 w 1018373"/>
              <a:gd name="connsiteY46" fmla="*/ 577621 h 935934"/>
              <a:gd name="connsiteX47" fmla="*/ 326438 w 1018373"/>
              <a:gd name="connsiteY47" fmla="*/ 563333 h 935934"/>
              <a:gd name="connsiteX48" fmla="*/ 321676 w 1018373"/>
              <a:gd name="connsiteY48" fmla="*/ 544283 h 935934"/>
              <a:gd name="connsiteX49" fmla="*/ 316913 w 1018373"/>
              <a:gd name="connsiteY49" fmla="*/ 484752 h 935934"/>
              <a:gd name="connsiteX50" fmla="*/ 314532 w 1018373"/>
              <a:gd name="connsiteY50" fmla="*/ 475227 h 935934"/>
              <a:gd name="connsiteX51" fmla="*/ 309769 w 1018373"/>
              <a:gd name="connsiteY51" fmla="*/ 456177 h 935934"/>
              <a:gd name="connsiteX52" fmla="*/ 305007 w 1018373"/>
              <a:gd name="connsiteY52" fmla="*/ 449033 h 935934"/>
              <a:gd name="connsiteX53" fmla="*/ 302626 w 1018373"/>
              <a:gd name="connsiteY53" fmla="*/ 441889 h 935934"/>
              <a:gd name="connsiteX54" fmla="*/ 293101 w 1018373"/>
              <a:gd name="connsiteY54" fmla="*/ 425221 h 935934"/>
              <a:gd name="connsiteX55" fmla="*/ 278813 w 1018373"/>
              <a:gd name="connsiteY55" fmla="*/ 410933 h 935934"/>
              <a:gd name="connsiteX56" fmla="*/ 264526 w 1018373"/>
              <a:gd name="connsiteY56" fmla="*/ 401408 h 935934"/>
              <a:gd name="connsiteX57" fmla="*/ 250238 w 1018373"/>
              <a:gd name="connsiteY57" fmla="*/ 391883 h 935934"/>
              <a:gd name="connsiteX58" fmla="*/ 245476 w 1018373"/>
              <a:gd name="connsiteY58" fmla="*/ 384739 h 935934"/>
              <a:gd name="connsiteX59" fmla="*/ 243094 w 1018373"/>
              <a:gd name="connsiteY59" fmla="*/ 377596 h 935934"/>
              <a:gd name="connsiteX60" fmla="*/ 247857 w 1018373"/>
              <a:gd name="connsiteY60" fmla="*/ 334733 h 935934"/>
              <a:gd name="connsiteX61" fmla="*/ 245476 w 1018373"/>
              <a:gd name="connsiteY61" fmla="*/ 308539 h 935934"/>
              <a:gd name="connsiteX62" fmla="*/ 231188 w 1018373"/>
              <a:gd name="connsiteY62" fmla="*/ 289489 h 935934"/>
              <a:gd name="connsiteX63" fmla="*/ 221663 w 1018373"/>
              <a:gd name="connsiteY63" fmla="*/ 272821 h 935934"/>
              <a:gd name="connsiteX64" fmla="*/ 209756 w 1018373"/>
              <a:gd name="connsiteY64" fmla="*/ 253770 h 935934"/>
              <a:gd name="connsiteX65" fmla="*/ 190707 w 1018373"/>
              <a:gd name="connsiteY65" fmla="*/ 253771 h 935934"/>
              <a:gd name="connsiteX66" fmla="*/ 185944 w 1018373"/>
              <a:gd name="connsiteY66" fmla="*/ 234721 h 935934"/>
              <a:gd name="connsiteX67" fmla="*/ 183563 w 1018373"/>
              <a:gd name="connsiteY67" fmla="*/ 227577 h 935934"/>
              <a:gd name="connsiteX68" fmla="*/ 176419 w 1018373"/>
              <a:gd name="connsiteY68" fmla="*/ 225196 h 935934"/>
              <a:gd name="connsiteX69" fmla="*/ 162132 w 1018373"/>
              <a:gd name="connsiteY69" fmla="*/ 218052 h 935934"/>
              <a:gd name="connsiteX70" fmla="*/ 154988 w 1018373"/>
              <a:gd name="connsiteY70" fmla="*/ 213289 h 935934"/>
              <a:gd name="connsiteX71" fmla="*/ 145463 w 1018373"/>
              <a:gd name="connsiteY71" fmla="*/ 208527 h 935934"/>
              <a:gd name="connsiteX72" fmla="*/ 138319 w 1018373"/>
              <a:gd name="connsiteY72" fmla="*/ 203764 h 935934"/>
              <a:gd name="connsiteX73" fmla="*/ 131176 w 1018373"/>
              <a:gd name="connsiteY73" fmla="*/ 196621 h 935934"/>
              <a:gd name="connsiteX74" fmla="*/ 109744 w 1018373"/>
              <a:gd name="connsiteY74" fmla="*/ 156140 h 935934"/>
              <a:gd name="connsiteX75" fmla="*/ 88313 w 1018373"/>
              <a:gd name="connsiteY75" fmla="*/ 137090 h 935934"/>
              <a:gd name="connsiteX76" fmla="*/ 62120 w 1018373"/>
              <a:gd name="connsiteY76" fmla="*/ 132327 h 935934"/>
              <a:gd name="connsiteX77" fmla="*/ 19257 w 1018373"/>
              <a:gd name="connsiteY77" fmla="*/ 108514 h 935934"/>
              <a:gd name="connsiteX78" fmla="*/ 9731 w 1018373"/>
              <a:gd name="connsiteY78" fmla="*/ 89464 h 935934"/>
              <a:gd name="connsiteX79" fmla="*/ 207 w 1018373"/>
              <a:gd name="connsiteY79" fmla="*/ 63271 h 935934"/>
              <a:gd name="connsiteX80" fmla="*/ 4969 w 1018373"/>
              <a:gd name="connsiteY80" fmla="*/ 39458 h 935934"/>
              <a:gd name="connsiteX0" fmla="*/ 4969 w 1022842"/>
              <a:gd name="connsiteY0" fmla="*/ 39458 h 935934"/>
              <a:gd name="connsiteX1" fmla="*/ 19257 w 1022842"/>
              <a:gd name="connsiteY1" fmla="*/ 1358 h 935934"/>
              <a:gd name="connsiteX2" fmla="*/ 62119 w 1022842"/>
              <a:gd name="connsiteY2" fmla="*/ 6121 h 935934"/>
              <a:gd name="connsiteX3" fmla="*/ 95457 w 1022842"/>
              <a:gd name="connsiteY3" fmla="*/ 25170 h 935934"/>
              <a:gd name="connsiteX4" fmla="*/ 126414 w 1022842"/>
              <a:gd name="connsiteY4" fmla="*/ 32314 h 935934"/>
              <a:gd name="connsiteX5" fmla="*/ 157369 w 1022842"/>
              <a:gd name="connsiteY5" fmla="*/ 34696 h 935934"/>
              <a:gd name="connsiteX6" fmla="*/ 212138 w 1022842"/>
              <a:gd name="connsiteY6" fmla="*/ 22789 h 935934"/>
              <a:gd name="connsiteX7" fmla="*/ 252620 w 1022842"/>
              <a:gd name="connsiteY7" fmla="*/ 48983 h 935934"/>
              <a:gd name="connsiteX8" fmla="*/ 312151 w 1022842"/>
              <a:gd name="connsiteY8" fmla="*/ 89465 h 935934"/>
              <a:gd name="connsiteX9" fmla="*/ 335963 w 1022842"/>
              <a:gd name="connsiteY9" fmla="*/ 115659 h 935934"/>
              <a:gd name="connsiteX10" fmla="*/ 385969 w 1022842"/>
              <a:gd name="connsiteY10" fmla="*/ 158520 h 935934"/>
              <a:gd name="connsiteX11" fmla="*/ 385969 w 1022842"/>
              <a:gd name="connsiteY11" fmla="*/ 222814 h 935934"/>
              <a:gd name="connsiteX12" fmla="*/ 397875 w 1022842"/>
              <a:gd name="connsiteY12" fmla="*/ 294252 h 935934"/>
              <a:gd name="connsiteX13" fmla="*/ 443120 w 1022842"/>
              <a:gd name="connsiteY13" fmla="*/ 337114 h 935934"/>
              <a:gd name="connsiteX14" fmla="*/ 469313 w 1022842"/>
              <a:gd name="connsiteY14" fmla="*/ 358545 h 935934"/>
              <a:gd name="connsiteX15" fmla="*/ 495506 w 1022842"/>
              <a:gd name="connsiteY15" fmla="*/ 382359 h 935934"/>
              <a:gd name="connsiteX16" fmla="*/ 514557 w 1022842"/>
              <a:gd name="connsiteY16" fmla="*/ 396645 h 935934"/>
              <a:gd name="connsiteX17" fmla="*/ 533607 w 1022842"/>
              <a:gd name="connsiteY17" fmla="*/ 451414 h 935934"/>
              <a:gd name="connsiteX18" fmla="*/ 571706 w 1022842"/>
              <a:gd name="connsiteY18" fmla="*/ 496658 h 935934"/>
              <a:gd name="connsiteX19" fmla="*/ 593138 w 1022842"/>
              <a:gd name="connsiteY19" fmla="*/ 534758 h 935934"/>
              <a:gd name="connsiteX20" fmla="*/ 600282 w 1022842"/>
              <a:gd name="connsiteY20" fmla="*/ 539521 h 935934"/>
              <a:gd name="connsiteX21" fmla="*/ 612188 w 1022842"/>
              <a:gd name="connsiteY21" fmla="*/ 541902 h 935934"/>
              <a:gd name="connsiteX22" fmla="*/ 619332 w 1022842"/>
              <a:gd name="connsiteY22" fmla="*/ 544283 h 935934"/>
              <a:gd name="connsiteX23" fmla="*/ 643144 w 1022842"/>
              <a:gd name="connsiteY23" fmla="*/ 549046 h 935934"/>
              <a:gd name="connsiteX24" fmla="*/ 669338 w 1022842"/>
              <a:gd name="connsiteY24" fmla="*/ 568096 h 935934"/>
              <a:gd name="connsiteX25" fmla="*/ 709819 w 1022842"/>
              <a:gd name="connsiteY25" fmla="*/ 584764 h 935934"/>
              <a:gd name="connsiteX26" fmla="*/ 774113 w 1022842"/>
              <a:gd name="connsiteY26" fmla="*/ 601434 h 935934"/>
              <a:gd name="connsiteX27" fmla="*/ 871743 w 1022842"/>
              <a:gd name="connsiteY27" fmla="*/ 622866 h 935934"/>
              <a:gd name="connsiteX28" fmla="*/ 966995 w 1022842"/>
              <a:gd name="connsiteY28" fmla="*/ 703826 h 935934"/>
              <a:gd name="connsiteX29" fmla="*/ 1014620 w 1022842"/>
              <a:gd name="connsiteY29" fmla="*/ 777645 h 935934"/>
              <a:gd name="connsiteX30" fmla="*/ 1012239 w 1022842"/>
              <a:gd name="connsiteY30" fmla="*/ 851464 h 935934"/>
              <a:gd name="connsiteX31" fmla="*/ 962232 w 1022842"/>
              <a:gd name="connsiteY31" fmla="*/ 934808 h 935934"/>
              <a:gd name="connsiteX32" fmla="*/ 607426 w 1022842"/>
              <a:gd name="connsiteY32" fmla="*/ 777645 h 935934"/>
              <a:gd name="connsiteX33" fmla="*/ 566944 w 1022842"/>
              <a:gd name="connsiteY33" fmla="*/ 751452 h 935934"/>
              <a:gd name="connsiteX34" fmla="*/ 524083 w 1022842"/>
              <a:gd name="connsiteY34" fmla="*/ 710971 h 935934"/>
              <a:gd name="connsiteX35" fmla="*/ 495507 w 1022842"/>
              <a:gd name="connsiteY35" fmla="*/ 672871 h 935934"/>
              <a:gd name="connsiteX36" fmla="*/ 476457 w 1022842"/>
              <a:gd name="connsiteY36" fmla="*/ 663346 h 935934"/>
              <a:gd name="connsiteX37" fmla="*/ 462169 w 1022842"/>
              <a:gd name="connsiteY37" fmla="*/ 658583 h 935934"/>
              <a:gd name="connsiteX38" fmla="*/ 447882 w 1022842"/>
              <a:gd name="connsiteY38" fmla="*/ 646677 h 935934"/>
              <a:gd name="connsiteX39" fmla="*/ 435976 w 1022842"/>
              <a:gd name="connsiteY39" fmla="*/ 644296 h 935934"/>
              <a:gd name="connsiteX40" fmla="*/ 419307 w 1022842"/>
              <a:gd name="connsiteY40" fmla="*/ 632389 h 935934"/>
              <a:gd name="connsiteX41" fmla="*/ 385969 w 1022842"/>
              <a:gd name="connsiteY41" fmla="*/ 625246 h 935934"/>
              <a:gd name="connsiteX42" fmla="*/ 374063 w 1022842"/>
              <a:gd name="connsiteY42" fmla="*/ 620483 h 935934"/>
              <a:gd name="connsiteX43" fmla="*/ 359776 w 1022842"/>
              <a:gd name="connsiteY43" fmla="*/ 615721 h 935934"/>
              <a:gd name="connsiteX44" fmla="*/ 350251 w 1022842"/>
              <a:gd name="connsiteY44" fmla="*/ 606196 h 935934"/>
              <a:gd name="connsiteX45" fmla="*/ 333582 w 1022842"/>
              <a:gd name="connsiteY45" fmla="*/ 587146 h 935934"/>
              <a:gd name="connsiteX46" fmla="*/ 331201 w 1022842"/>
              <a:gd name="connsiteY46" fmla="*/ 577621 h 935934"/>
              <a:gd name="connsiteX47" fmla="*/ 326438 w 1022842"/>
              <a:gd name="connsiteY47" fmla="*/ 563333 h 935934"/>
              <a:gd name="connsiteX48" fmla="*/ 321676 w 1022842"/>
              <a:gd name="connsiteY48" fmla="*/ 544283 h 935934"/>
              <a:gd name="connsiteX49" fmla="*/ 316913 w 1022842"/>
              <a:gd name="connsiteY49" fmla="*/ 484752 h 935934"/>
              <a:gd name="connsiteX50" fmla="*/ 314532 w 1022842"/>
              <a:gd name="connsiteY50" fmla="*/ 475227 h 935934"/>
              <a:gd name="connsiteX51" fmla="*/ 309769 w 1022842"/>
              <a:gd name="connsiteY51" fmla="*/ 456177 h 935934"/>
              <a:gd name="connsiteX52" fmla="*/ 305007 w 1022842"/>
              <a:gd name="connsiteY52" fmla="*/ 449033 h 935934"/>
              <a:gd name="connsiteX53" fmla="*/ 302626 w 1022842"/>
              <a:gd name="connsiteY53" fmla="*/ 441889 h 935934"/>
              <a:gd name="connsiteX54" fmla="*/ 293101 w 1022842"/>
              <a:gd name="connsiteY54" fmla="*/ 425221 h 935934"/>
              <a:gd name="connsiteX55" fmla="*/ 278813 w 1022842"/>
              <a:gd name="connsiteY55" fmla="*/ 410933 h 935934"/>
              <a:gd name="connsiteX56" fmla="*/ 264526 w 1022842"/>
              <a:gd name="connsiteY56" fmla="*/ 401408 h 935934"/>
              <a:gd name="connsiteX57" fmla="*/ 250238 w 1022842"/>
              <a:gd name="connsiteY57" fmla="*/ 391883 h 935934"/>
              <a:gd name="connsiteX58" fmla="*/ 245476 w 1022842"/>
              <a:gd name="connsiteY58" fmla="*/ 384739 h 935934"/>
              <a:gd name="connsiteX59" fmla="*/ 243094 w 1022842"/>
              <a:gd name="connsiteY59" fmla="*/ 377596 h 935934"/>
              <a:gd name="connsiteX60" fmla="*/ 247857 w 1022842"/>
              <a:gd name="connsiteY60" fmla="*/ 334733 h 935934"/>
              <a:gd name="connsiteX61" fmla="*/ 245476 w 1022842"/>
              <a:gd name="connsiteY61" fmla="*/ 308539 h 935934"/>
              <a:gd name="connsiteX62" fmla="*/ 231188 w 1022842"/>
              <a:gd name="connsiteY62" fmla="*/ 289489 h 935934"/>
              <a:gd name="connsiteX63" fmla="*/ 221663 w 1022842"/>
              <a:gd name="connsiteY63" fmla="*/ 272821 h 935934"/>
              <a:gd name="connsiteX64" fmla="*/ 209756 w 1022842"/>
              <a:gd name="connsiteY64" fmla="*/ 253770 h 935934"/>
              <a:gd name="connsiteX65" fmla="*/ 190707 w 1022842"/>
              <a:gd name="connsiteY65" fmla="*/ 253771 h 935934"/>
              <a:gd name="connsiteX66" fmla="*/ 185944 w 1022842"/>
              <a:gd name="connsiteY66" fmla="*/ 234721 h 935934"/>
              <a:gd name="connsiteX67" fmla="*/ 183563 w 1022842"/>
              <a:gd name="connsiteY67" fmla="*/ 227577 h 935934"/>
              <a:gd name="connsiteX68" fmla="*/ 176419 w 1022842"/>
              <a:gd name="connsiteY68" fmla="*/ 225196 h 935934"/>
              <a:gd name="connsiteX69" fmla="*/ 162132 w 1022842"/>
              <a:gd name="connsiteY69" fmla="*/ 218052 h 935934"/>
              <a:gd name="connsiteX70" fmla="*/ 154988 w 1022842"/>
              <a:gd name="connsiteY70" fmla="*/ 213289 h 935934"/>
              <a:gd name="connsiteX71" fmla="*/ 145463 w 1022842"/>
              <a:gd name="connsiteY71" fmla="*/ 208527 h 935934"/>
              <a:gd name="connsiteX72" fmla="*/ 138319 w 1022842"/>
              <a:gd name="connsiteY72" fmla="*/ 203764 h 935934"/>
              <a:gd name="connsiteX73" fmla="*/ 131176 w 1022842"/>
              <a:gd name="connsiteY73" fmla="*/ 196621 h 935934"/>
              <a:gd name="connsiteX74" fmla="*/ 109744 w 1022842"/>
              <a:gd name="connsiteY74" fmla="*/ 156140 h 935934"/>
              <a:gd name="connsiteX75" fmla="*/ 88313 w 1022842"/>
              <a:gd name="connsiteY75" fmla="*/ 137090 h 935934"/>
              <a:gd name="connsiteX76" fmla="*/ 62120 w 1022842"/>
              <a:gd name="connsiteY76" fmla="*/ 132327 h 935934"/>
              <a:gd name="connsiteX77" fmla="*/ 19257 w 1022842"/>
              <a:gd name="connsiteY77" fmla="*/ 108514 h 935934"/>
              <a:gd name="connsiteX78" fmla="*/ 9731 w 1022842"/>
              <a:gd name="connsiteY78" fmla="*/ 89464 h 935934"/>
              <a:gd name="connsiteX79" fmla="*/ 207 w 1022842"/>
              <a:gd name="connsiteY79" fmla="*/ 63271 h 935934"/>
              <a:gd name="connsiteX80" fmla="*/ 4969 w 1022842"/>
              <a:gd name="connsiteY80" fmla="*/ 39458 h 935934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566944 w 1022842"/>
              <a:gd name="connsiteY33" fmla="*/ 75145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526464 w 1022842"/>
              <a:gd name="connsiteY35" fmla="*/ 715733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39566"/>
              <a:gd name="connsiteY0" fmla="*/ 39458 h 935479"/>
              <a:gd name="connsiteX1" fmla="*/ 19257 w 1039566"/>
              <a:gd name="connsiteY1" fmla="*/ 1358 h 935479"/>
              <a:gd name="connsiteX2" fmla="*/ 62119 w 1039566"/>
              <a:gd name="connsiteY2" fmla="*/ 6121 h 935479"/>
              <a:gd name="connsiteX3" fmla="*/ 95457 w 1039566"/>
              <a:gd name="connsiteY3" fmla="*/ 25170 h 935479"/>
              <a:gd name="connsiteX4" fmla="*/ 126414 w 1039566"/>
              <a:gd name="connsiteY4" fmla="*/ 32314 h 935479"/>
              <a:gd name="connsiteX5" fmla="*/ 157369 w 1039566"/>
              <a:gd name="connsiteY5" fmla="*/ 34696 h 935479"/>
              <a:gd name="connsiteX6" fmla="*/ 212138 w 1039566"/>
              <a:gd name="connsiteY6" fmla="*/ 22789 h 935479"/>
              <a:gd name="connsiteX7" fmla="*/ 252620 w 1039566"/>
              <a:gd name="connsiteY7" fmla="*/ 48983 h 935479"/>
              <a:gd name="connsiteX8" fmla="*/ 312151 w 1039566"/>
              <a:gd name="connsiteY8" fmla="*/ 89465 h 935479"/>
              <a:gd name="connsiteX9" fmla="*/ 335963 w 1039566"/>
              <a:gd name="connsiteY9" fmla="*/ 115659 h 935479"/>
              <a:gd name="connsiteX10" fmla="*/ 385969 w 1039566"/>
              <a:gd name="connsiteY10" fmla="*/ 158520 h 935479"/>
              <a:gd name="connsiteX11" fmla="*/ 385969 w 1039566"/>
              <a:gd name="connsiteY11" fmla="*/ 222814 h 935479"/>
              <a:gd name="connsiteX12" fmla="*/ 397875 w 1039566"/>
              <a:gd name="connsiteY12" fmla="*/ 294252 h 935479"/>
              <a:gd name="connsiteX13" fmla="*/ 443120 w 1039566"/>
              <a:gd name="connsiteY13" fmla="*/ 337114 h 935479"/>
              <a:gd name="connsiteX14" fmla="*/ 469313 w 1039566"/>
              <a:gd name="connsiteY14" fmla="*/ 358545 h 935479"/>
              <a:gd name="connsiteX15" fmla="*/ 495506 w 1039566"/>
              <a:gd name="connsiteY15" fmla="*/ 382359 h 935479"/>
              <a:gd name="connsiteX16" fmla="*/ 514557 w 1039566"/>
              <a:gd name="connsiteY16" fmla="*/ 396645 h 935479"/>
              <a:gd name="connsiteX17" fmla="*/ 533607 w 1039566"/>
              <a:gd name="connsiteY17" fmla="*/ 451414 h 935479"/>
              <a:gd name="connsiteX18" fmla="*/ 571706 w 1039566"/>
              <a:gd name="connsiteY18" fmla="*/ 496658 h 935479"/>
              <a:gd name="connsiteX19" fmla="*/ 593138 w 1039566"/>
              <a:gd name="connsiteY19" fmla="*/ 534758 h 935479"/>
              <a:gd name="connsiteX20" fmla="*/ 600282 w 1039566"/>
              <a:gd name="connsiteY20" fmla="*/ 539521 h 935479"/>
              <a:gd name="connsiteX21" fmla="*/ 612188 w 1039566"/>
              <a:gd name="connsiteY21" fmla="*/ 541902 h 935479"/>
              <a:gd name="connsiteX22" fmla="*/ 619332 w 1039566"/>
              <a:gd name="connsiteY22" fmla="*/ 544283 h 935479"/>
              <a:gd name="connsiteX23" fmla="*/ 643144 w 1039566"/>
              <a:gd name="connsiteY23" fmla="*/ 549046 h 935479"/>
              <a:gd name="connsiteX24" fmla="*/ 669338 w 1039566"/>
              <a:gd name="connsiteY24" fmla="*/ 568096 h 935479"/>
              <a:gd name="connsiteX25" fmla="*/ 709819 w 1039566"/>
              <a:gd name="connsiteY25" fmla="*/ 584764 h 935479"/>
              <a:gd name="connsiteX26" fmla="*/ 774113 w 1039566"/>
              <a:gd name="connsiteY26" fmla="*/ 601434 h 935479"/>
              <a:gd name="connsiteX27" fmla="*/ 871743 w 1039566"/>
              <a:gd name="connsiteY27" fmla="*/ 622866 h 935479"/>
              <a:gd name="connsiteX28" fmla="*/ 966995 w 1039566"/>
              <a:gd name="connsiteY28" fmla="*/ 703826 h 935479"/>
              <a:gd name="connsiteX29" fmla="*/ 1014620 w 1039566"/>
              <a:gd name="connsiteY29" fmla="*/ 777645 h 935479"/>
              <a:gd name="connsiteX30" fmla="*/ 1033671 w 1039566"/>
              <a:gd name="connsiteY30" fmla="*/ 877658 h 935479"/>
              <a:gd name="connsiteX31" fmla="*/ 962232 w 1039566"/>
              <a:gd name="connsiteY31" fmla="*/ 934808 h 935479"/>
              <a:gd name="connsiteX32" fmla="*/ 852695 w 1039566"/>
              <a:gd name="connsiteY32" fmla="*/ 908614 h 935479"/>
              <a:gd name="connsiteX33" fmla="*/ 721726 w 1039566"/>
              <a:gd name="connsiteY33" fmla="*/ 846702 h 935479"/>
              <a:gd name="connsiteX34" fmla="*/ 614571 w 1039566"/>
              <a:gd name="connsiteY34" fmla="*/ 780028 h 935479"/>
              <a:gd name="connsiteX35" fmla="*/ 526464 w 1039566"/>
              <a:gd name="connsiteY35" fmla="*/ 715733 h 935479"/>
              <a:gd name="connsiteX36" fmla="*/ 476457 w 1039566"/>
              <a:gd name="connsiteY36" fmla="*/ 663346 h 935479"/>
              <a:gd name="connsiteX37" fmla="*/ 462169 w 1039566"/>
              <a:gd name="connsiteY37" fmla="*/ 658583 h 935479"/>
              <a:gd name="connsiteX38" fmla="*/ 447882 w 1039566"/>
              <a:gd name="connsiteY38" fmla="*/ 646677 h 935479"/>
              <a:gd name="connsiteX39" fmla="*/ 435976 w 1039566"/>
              <a:gd name="connsiteY39" fmla="*/ 644296 h 935479"/>
              <a:gd name="connsiteX40" fmla="*/ 419307 w 1039566"/>
              <a:gd name="connsiteY40" fmla="*/ 632389 h 935479"/>
              <a:gd name="connsiteX41" fmla="*/ 385969 w 1039566"/>
              <a:gd name="connsiteY41" fmla="*/ 625246 h 935479"/>
              <a:gd name="connsiteX42" fmla="*/ 374063 w 1039566"/>
              <a:gd name="connsiteY42" fmla="*/ 620483 h 935479"/>
              <a:gd name="connsiteX43" fmla="*/ 359776 w 1039566"/>
              <a:gd name="connsiteY43" fmla="*/ 615721 h 935479"/>
              <a:gd name="connsiteX44" fmla="*/ 350251 w 1039566"/>
              <a:gd name="connsiteY44" fmla="*/ 606196 h 935479"/>
              <a:gd name="connsiteX45" fmla="*/ 333582 w 1039566"/>
              <a:gd name="connsiteY45" fmla="*/ 587146 h 935479"/>
              <a:gd name="connsiteX46" fmla="*/ 331201 w 1039566"/>
              <a:gd name="connsiteY46" fmla="*/ 577621 h 935479"/>
              <a:gd name="connsiteX47" fmla="*/ 326438 w 1039566"/>
              <a:gd name="connsiteY47" fmla="*/ 563333 h 935479"/>
              <a:gd name="connsiteX48" fmla="*/ 321676 w 1039566"/>
              <a:gd name="connsiteY48" fmla="*/ 544283 h 935479"/>
              <a:gd name="connsiteX49" fmla="*/ 316913 w 1039566"/>
              <a:gd name="connsiteY49" fmla="*/ 484752 h 935479"/>
              <a:gd name="connsiteX50" fmla="*/ 314532 w 1039566"/>
              <a:gd name="connsiteY50" fmla="*/ 475227 h 935479"/>
              <a:gd name="connsiteX51" fmla="*/ 309769 w 1039566"/>
              <a:gd name="connsiteY51" fmla="*/ 456177 h 935479"/>
              <a:gd name="connsiteX52" fmla="*/ 305007 w 1039566"/>
              <a:gd name="connsiteY52" fmla="*/ 449033 h 935479"/>
              <a:gd name="connsiteX53" fmla="*/ 302626 w 1039566"/>
              <a:gd name="connsiteY53" fmla="*/ 441889 h 935479"/>
              <a:gd name="connsiteX54" fmla="*/ 293101 w 1039566"/>
              <a:gd name="connsiteY54" fmla="*/ 425221 h 935479"/>
              <a:gd name="connsiteX55" fmla="*/ 278813 w 1039566"/>
              <a:gd name="connsiteY55" fmla="*/ 410933 h 935479"/>
              <a:gd name="connsiteX56" fmla="*/ 264526 w 1039566"/>
              <a:gd name="connsiteY56" fmla="*/ 401408 h 935479"/>
              <a:gd name="connsiteX57" fmla="*/ 250238 w 1039566"/>
              <a:gd name="connsiteY57" fmla="*/ 391883 h 935479"/>
              <a:gd name="connsiteX58" fmla="*/ 245476 w 1039566"/>
              <a:gd name="connsiteY58" fmla="*/ 384739 h 935479"/>
              <a:gd name="connsiteX59" fmla="*/ 243094 w 1039566"/>
              <a:gd name="connsiteY59" fmla="*/ 377596 h 935479"/>
              <a:gd name="connsiteX60" fmla="*/ 247857 w 1039566"/>
              <a:gd name="connsiteY60" fmla="*/ 334733 h 935479"/>
              <a:gd name="connsiteX61" fmla="*/ 245476 w 1039566"/>
              <a:gd name="connsiteY61" fmla="*/ 308539 h 935479"/>
              <a:gd name="connsiteX62" fmla="*/ 231188 w 1039566"/>
              <a:gd name="connsiteY62" fmla="*/ 289489 h 935479"/>
              <a:gd name="connsiteX63" fmla="*/ 221663 w 1039566"/>
              <a:gd name="connsiteY63" fmla="*/ 272821 h 935479"/>
              <a:gd name="connsiteX64" fmla="*/ 209756 w 1039566"/>
              <a:gd name="connsiteY64" fmla="*/ 253770 h 935479"/>
              <a:gd name="connsiteX65" fmla="*/ 190707 w 1039566"/>
              <a:gd name="connsiteY65" fmla="*/ 253771 h 935479"/>
              <a:gd name="connsiteX66" fmla="*/ 185944 w 1039566"/>
              <a:gd name="connsiteY66" fmla="*/ 234721 h 935479"/>
              <a:gd name="connsiteX67" fmla="*/ 183563 w 1039566"/>
              <a:gd name="connsiteY67" fmla="*/ 227577 h 935479"/>
              <a:gd name="connsiteX68" fmla="*/ 176419 w 1039566"/>
              <a:gd name="connsiteY68" fmla="*/ 225196 h 935479"/>
              <a:gd name="connsiteX69" fmla="*/ 162132 w 1039566"/>
              <a:gd name="connsiteY69" fmla="*/ 218052 h 935479"/>
              <a:gd name="connsiteX70" fmla="*/ 154988 w 1039566"/>
              <a:gd name="connsiteY70" fmla="*/ 213289 h 935479"/>
              <a:gd name="connsiteX71" fmla="*/ 145463 w 1039566"/>
              <a:gd name="connsiteY71" fmla="*/ 208527 h 935479"/>
              <a:gd name="connsiteX72" fmla="*/ 138319 w 1039566"/>
              <a:gd name="connsiteY72" fmla="*/ 203764 h 935479"/>
              <a:gd name="connsiteX73" fmla="*/ 131176 w 1039566"/>
              <a:gd name="connsiteY73" fmla="*/ 196621 h 935479"/>
              <a:gd name="connsiteX74" fmla="*/ 109744 w 1039566"/>
              <a:gd name="connsiteY74" fmla="*/ 156140 h 935479"/>
              <a:gd name="connsiteX75" fmla="*/ 88313 w 1039566"/>
              <a:gd name="connsiteY75" fmla="*/ 137090 h 935479"/>
              <a:gd name="connsiteX76" fmla="*/ 62120 w 1039566"/>
              <a:gd name="connsiteY76" fmla="*/ 132327 h 935479"/>
              <a:gd name="connsiteX77" fmla="*/ 19257 w 1039566"/>
              <a:gd name="connsiteY77" fmla="*/ 108514 h 935479"/>
              <a:gd name="connsiteX78" fmla="*/ 9731 w 1039566"/>
              <a:gd name="connsiteY78" fmla="*/ 89464 h 935479"/>
              <a:gd name="connsiteX79" fmla="*/ 207 w 1039566"/>
              <a:gd name="connsiteY79" fmla="*/ 63271 h 935479"/>
              <a:gd name="connsiteX80" fmla="*/ 4969 w 1039566"/>
              <a:gd name="connsiteY80" fmla="*/ 39458 h 935479"/>
              <a:gd name="connsiteX0" fmla="*/ 4969 w 1041994"/>
              <a:gd name="connsiteY0" fmla="*/ 39458 h 935479"/>
              <a:gd name="connsiteX1" fmla="*/ 19257 w 1041994"/>
              <a:gd name="connsiteY1" fmla="*/ 1358 h 935479"/>
              <a:gd name="connsiteX2" fmla="*/ 62119 w 1041994"/>
              <a:gd name="connsiteY2" fmla="*/ 6121 h 935479"/>
              <a:gd name="connsiteX3" fmla="*/ 95457 w 1041994"/>
              <a:gd name="connsiteY3" fmla="*/ 25170 h 935479"/>
              <a:gd name="connsiteX4" fmla="*/ 126414 w 1041994"/>
              <a:gd name="connsiteY4" fmla="*/ 32314 h 935479"/>
              <a:gd name="connsiteX5" fmla="*/ 157369 w 1041994"/>
              <a:gd name="connsiteY5" fmla="*/ 34696 h 935479"/>
              <a:gd name="connsiteX6" fmla="*/ 212138 w 1041994"/>
              <a:gd name="connsiteY6" fmla="*/ 22789 h 935479"/>
              <a:gd name="connsiteX7" fmla="*/ 252620 w 1041994"/>
              <a:gd name="connsiteY7" fmla="*/ 48983 h 935479"/>
              <a:gd name="connsiteX8" fmla="*/ 312151 w 1041994"/>
              <a:gd name="connsiteY8" fmla="*/ 89465 h 935479"/>
              <a:gd name="connsiteX9" fmla="*/ 335963 w 1041994"/>
              <a:gd name="connsiteY9" fmla="*/ 115659 h 935479"/>
              <a:gd name="connsiteX10" fmla="*/ 385969 w 1041994"/>
              <a:gd name="connsiteY10" fmla="*/ 158520 h 935479"/>
              <a:gd name="connsiteX11" fmla="*/ 385969 w 1041994"/>
              <a:gd name="connsiteY11" fmla="*/ 222814 h 935479"/>
              <a:gd name="connsiteX12" fmla="*/ 397875 w 1041994"/>
              <a:gd name="connsiteY12" fmla="*/ 294252 h 935479"/>
              <a:gd name="connsiteX13" fmla="*/ 443120 w 1041994"/>
              <a:gd name="connsiteY13" fmla="*/ 337114 h 935479"/>
              <a:gd name="connsiteX14" fmla="*/ 469313 w 1041994"/>
              <a:gd name="connsiteY14" fmla="*/ 358545 h 935479"/>
              <a:gd name="connsiteX15" fmla="*/ 495506 w 1041994"/>
              <a:gd name="connsiteY15" fmla="*/ 382359 h 935479"/>
              <a:gd name="connsiteX16" fmla="*/ 514557 w 1041994"/>
              <a:gd name="connsiteY16" fmla="*/ 396645 h 935479"/>
              <a:gd name="connsiteX17" fmla="*/ 533607 w 1041994"/>
              <a:gd name="connsiteY17" fmla="*/ 451414 h 935479"/>
              <a:gd name="connsiteX18" fmla="*/ 571706 w 1041994"/>
              <a:gd name="connsiteY18" fmla="*/ 496658 h 935479"/>
              <a:gd name="connsiteX19" fmla="*/ 593138 w 1041994"/>
              <a:gd name="connsiteY19" fmla="*/ 534758 h 935479"/>
              <a:gd name="connsiteX20" fmla="*/ 600282 w 1041994"/>
              <a:gd name="connsiteY20" fmla="*/ 539521 h 935479"/>
              <a:gd name="connsiteX21" fmla="*/ 612188 w 1041994"/>
              <a:gd name="connsiteY21" fmla="*/ 541902 h 935479"/>
              <a:gd name="connsiteX22" fmla="*/ 619332 w 1041994"/>
              <a:gd name="connsiteY22" fmla="*/ 544283 h 935479"/>
              <a:gd name="connsiteX23" fmla="*/ 643144 w 1041994"/>
              <a:gd name="connsiteY23" fmla="*/ 549046 h 935479"/>
              <a:gd name="connsiteX24" fmla="*/ 669338 w 1041994"/>
              <a:gd name="connsiteY24" fmla="*/ 568096 h 935479"/>
              <a:gd name="connsiteX25" fmla="*/ 709819 w 1041994"/>
              <a:gd name="connsiteY25" fmla="*/ 584764 h 935479"/>
              <a:gd name="connsiteX26" fmla="*/ 774113 w 1041994"/>
              <a:gd name="connsiteY26" fmla="*/ 601434 h 935479"/>
              <a:gd name="connsiteX27" fmla="*/ 871743 w 1041994"/>
              <a:gd name="connsiteY27" fmla="*/ 622866 h 935479"/>
              <a:gd name="connsiteX28" fmla="*/ 966995 w 1041994"/>
              <a:gd name="connsiteY28" fmla="*/ 703826 h 935479"/>
              <a:gd name="connsiteX29" fmla="*/ 1026526 w 1041994"/>
              <a:gd name="connsiteY29" fmla="*/ 765738 h 935479"/>
              <a:gd name="connsiteX30" fmla="*/ 1033671 w 1041994"/>
              <a:gd name="connsiteY30" fmla="*/ 877658 h 935479"/>
              <a:gd name="connsiteX31" fmla="*/ 962232 w 1041994"/>
              <a:gd name="connsiteY31" fmla="*/ 934808 h 935479"/>
              <a:gd name="connsiteX32" fmla="*/ 852695 w 1041994"/>
              <a:gd name="connsiteY32" fmla="*/ 908614 h 935479"/>
              <a:gd name="connsiteX33" fmla="*/ 721726 w 1041994"/>
              <a:gd name="connsiteY33" fmla="*/ 846702 h 935479"/>
              <a:gd name="connsiteX34" fmla="*/ 614571 w 1041994"/>
              <a:gd name="connsiteY34" fmla="*/ 780028 h 935479"/>
              <a:gd name="connsiteX35" fmla="*/ 526464 w 1041994"/>
              <a:gd name="connsiteY35" fmla="*/ 715733 h 935479"/>
              <a:gd name="connsiteX36" fmla="*/ 476457 w 1041994"/>
              <a:gd name="connsiteY36" fmla="*/ 663346 h 935479"/>
              <a:gd name="connsiteX37" fmla="*/ 462169 w 1041994"/>
              <a:gd name="connsiteY37" fmla="*/ 658583 h 935479"/>
              <a:gd name="connsiteX38" fmla="*/ 447882 w 1041994"/>
              <a:gd name="connsiteY38" fmla="*/ 646677 h 935479"/>
              <a:gd name="connsiteX39" fmla="*/ 435976 w 1041994"/>
              <a:gd name="connsiteY39" fmla="*/ 644296 h 935479"/>
              <a:gd name="connsiteX40" fmla="*/ 419307 w 1041994"/>
              <a:gd name="connsiteY40" fmla="*/ 632389 h 935479"/>
              <a:gd name="connsiteX41" fmla="*/ 385969 w 1041994"/>
              <a:gd name="connsiteY41" fmla="*/ 625246 h 935479"/>
              <a:gd name="connsiteX42" fmla="*/ 374063 w 1041994"/>
              <a:gd name="connsiteY42" fmla="*/ 620483 h 935479"/>
              <a:gd name="connsiteX43" fmla="*/ 359776 w 1041994"/>
              <a:gd name="connsiteY43" fmla="*/ 615721 h 935479"/>
              <a:gd name="connsiteX44" fmla="*/ 350251 w 1041994"/>
              <a:gd name="connsiteY44" fmla="*/ 606196 h 935479"/>
              <a:gd name="connsiteX45" fmla="*/ 333582 w 1041994"/>
              <a:gd name="connsiteY45" fmla="*/ 587146 h 935479"/>
              <a:gd name="connsiteX46" fmla="*/ 331201 w 1041994"/>
              <a:gd name="connsiteY46" fmla="*/ 577621 h 935479"/>
              <a:gd name="connsiteX47" fmla="*/ 326438 w 1041994"/>
              <a:gd name="connsiteY47" fmla="*/ 563333 h 935479"/>
              <a:gd name="connsiteX48" fmla="*/ 321676 w 1041994"/>
              <a:gd name="connsiteY48" fmla="*/ 544283 h 935479"/>
              <a:gd name="connsiteX49" fmla="*/ 316913 w 1041994"/>
              <a:gd name="connsiteY49" fmla="*/ 484752 h 935479"/>
              <a:gd name="connsiteX50" fmla="*/ 314532 w 1041994"/>
              <a:gd name="connsiteY50" fmla="*/ 475227 h 935479"/>
              <a:gd name="connsiteX51" fmla="*/ 309769 w 1041994"/>
              <a:gd name="connsiteY51" fmla="*/ 456177 h 935479"/>
              <a:gd name="connsiteX52" fmla="*/ 305007 w 1041994"/>
              <a:gd name="connsiteY52" fmla="*/ 449033 h 935479"/>
              <a:gd name="connsiteX53" fmla="*/ 302626 w 1041994"/>
              <a:gd name="connsiteY53" fmla="*/ 441889 h 935479"/>
              <a:gd name="connsiteX54" fmla="*/ 293101 w 1041994"/>
              <a:gd name="connsiteY54" fmla="*/ 425221 h 935479"/>
              <a:gd name="connsiteX55" fmla="*/ 278813 w 1041994"/>
              <a:gd name="connsiteY55" fmla="*/ 410933 h 935479"/>
              <a:gd name="connsiteX56" fmla="*/ 264526 w 1041994"/>
              <a:gd name="connsiteY56" fmla="*/ 401408 h 935479"/>
              <a:gd name="connsiteX57" fmla="*/ 250238 w 1041994"/>
              <a:gd name="connsiteY57" fmla="*/ 391883 h 935479"/>
              <a:gd name="connsiteX58" fmla="*/ 245476 w 1041994"/>
              <a:gd name="connsiteY58" fmla="*/ 384739 h 935479"/>
              <a:gd name="connsiteX59" fmla="*/ 243094 w 1041994"/>
              <a:gd name="connsiteY59" fmla="*/ 377596 h 935479"/>
              <a:gd name="connsiteX60" fmla="*/ 247857 w 1041994"/>
              <a:gd name="connsiteY60" fmla="*/ 334733 h 935479"/>
              <a:gd name="connsiteX61" fmla="*/ 245476 w 1041994"/>
              <a:gd name="connsiteY61" fmla="*/ 308539 h 935479"/>
              <a:gd name="connsiteX62" fmla="*/ 231188 w 1041994"/>
              <a:gd name="connsiteY62" fmla="*/ 289489 h 935479"/>
              <a:gd name="connsiteX63" fmla="*/ 221663 w 1041994"/>
              <a:gd name="connsiteY63" fmla="*/ 272821 h 935479"/>
              <a:gd name="connsiteX64" fmla="*/ 209756 w 1041994"/>
              <a:gd name="connsiteY64" fmla="*/ 253770 h 935479"/>
              <a:gd name="connsiteX65" fmla="*/ 190707 w 1041994"/>
              <a:gd name="connsiteY65" fmla="*/ 253771 h 935479"/>
              <a:gd name="connsiteX66" fmla="*/ 185944 w 1041994"/>
              <a:gd name="connsiteY66" fmla="*/ 234721 h 935479"/>
              <a:gd name="connsiteX67" fmla="*/ 183563 w 1041994"/>
              <a:gd name="connsiteY67" fmla="*/ 227577 h 935479"/>
              <a:gd name="connsiteX68" fmla="*/ 176419 w 1041994"/>
              <a:gd name="connsiteY68" fmla="*/ 225196 h 935479"/>
              <a:gd name="connsiteX69" fmla="*/ 162132 w 1041994"/>
              <a:gd name="connsiteY69" fmla="*/ 218052 h 935479"/>
              <a:gd name="connsiteX70" fmla="*/ 154988 w 1041994"/>
              <a:gd name="connsiteY70" fmla="*/ 213289 h 935479"/>
              <a:gd name="connsiteX71" fmla="*/ 145463 w 1041994"/>
              <a:gd name="connsiteY71" fmla="*/ 208527 h 935479"/>
              <a:gd name="connsiteX72" fmla="*/ 138319 w 1041994"/>
              <a:gd name="connsiteY72" fmla="*/ 203764 h 935479"/>
              <a:gd name="connsiteX73" fmla="*/ 131176 w 1041994"/>
              <a:gd name="connsiteY73" fmla="*/ 196621 h 935479"/>
              <a:gd name="connsiteX74" fmla="*/ 109744 w 1041994"/>
              <a:gd name="connsiteY74" fmla="*/ 156140 h 935479"/>
              <a:gd name="connsiteX75" fmla="*/ 88313 w 1041994"/>
              <a:gd name="connsiteY75" fmla="*/ 137090 h 935479"/>
              <a:gd name="connsiteX76" fmla="*/ 62120 w 1041994"/>
              <a:gd name="connsiteY76" fmla="*/ 132327 h 935479"/>
              <a:gd name="connsiteX77" fmla="*/ 19257 w 1041994"/>
              <a:gd name="connsiteY77" fmla="*/ 108514 h 935479"/>
              <a:gd name="connsiteX78" fmla="*/ 9731 w 1041994"/>
              <a:gd name="connsiteY78" fmla="*/ 89464 h 935479"/>
              <a:gd name="connsiteX79" fmla="*/ 207 w 1041994"/>
              <a:gd name="connsiteY79" fmla="*/ 63271 h 935479"/>
              <a:gd name="connsiteX80" fmla="*/ 4969 w 1041994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3360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09782 w 1041810"/>
              <a:gd name="connsiteY40" fmla="*/ 634770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42494"/>
              <a:gd name="connsiteX1" fmla="*/ 19257 w 1041810"/>
              <a:gd name="connsiteY1" fmla="*/ 1358 h 942494"/>
              <a:gd name="connsiteX2" fmla="*/ 62119 w 1041810"/>
              <a:gd name="connsiteY2" fmla="*/ 6121 h 942494"/>
              <a:gd name="connsiteX3" fmla="*/ 95457 w 1041810"/>
              <a:gd name="connsiteY3" fmla="*/ 25170 h 942494"/>
              <a:gd name="connsiteX4" fmla="*/ 126414 w 1041810"/>
              <a:gd name="connsiteY4" fmla="*/ 32314 h 942494"/>
              <a:gd name="connsiteX5" fmla="*/ 157369 w 1041810"/>
              <a:gd name="connsiteY5" fmla="*/ 34696 h 942494"/>
              <a:gd name="connsiteX6" fmla="*/ 212138 w 1041810"/>
              <a:gd name="connsiteY6" fmla="*/ 22789 h 942494"/>
              <a:gd name="connsiteX7" fmla="*/ 252620 w 1041810"/>
              <a:gd name="connsiteY7" fmla="*/ 48983 h 942494"/>
              <a:gd name="connsiteX8" fmla="*/ 312151 w 1041810"/>
              <a:gd name="connsiteY8" fmla="*/ 89465 h 942494"/>
              <a:gd name="connsiteX9" fmla="*/ 335963 w 1041810"/>
              <a:gd name="connsiteY9" fmla="*/ 115659 h 942494"/>
              <a:gd name="connsiteX10" fmla="*/ 385969 w 1041810"/>
              <a:gd name="connsiteY10" fmla="*/ 158520 h 942494"/>
              <a:gd name="connsiteX11" fmla="*/ 385969 w 1041810"/>
              <a:gd name="connsiteY11" fmla="*/ 222814 h 942494"/>
              <a:gd name="connsiteX12" fmla="*/ 397875 w 1041810"/>
              <a:gd name="connsiteY12" fmla="*/ 294252 h 942494"/>
              <a:gd name="connsiteX13" fmla="*/ 443120 w 1041810"/>
              <a:gd name="connsiteY13" fmla="*/ 337114 h 942494"/>
              <a:gd name="connsiteX14" fmla="*/ 469313 w 1041810"/>
              <a:gd name="connsiteY14" fmla="*/ 358545 h 942494"/>
              <a:gd name="connsiteX15" fmla="*/ 495506 w 1041810"/>
              <a:gd name="connsiteY15" fmla="*/ 382359 h 942494"/>
              <a:gd name="connsiteX16" fmla="*/ 514557 w 1041810"/>
              <a:gd name="connsiteY16" fmla="*/ 396645 h 942494"/>
              <a:gd name="connsiteX17" fmla="*/ 552657 w 1041810"/>
              <a:gd name="connsiteY17" fmla="*/ 451414 h 942494"/>
              <a:gd name="connsiteX18" fmla="*/ 571706 w 1041810"/>
              <a:gd name="connsiteY18" fmla="*/ 496658 h 942494"/>
              <a:gd name="connsiteX19" fmla="*/ 593138 w 1041810"/>
              <a:gd name="connsiteY19" fmla="*/ 534758 h 942494"/>
              <a:gd name="connsiteX20" fmla="*/ 600282 w 1041810"/>
              <a:gd name="connsiteY20" fmla="*/ 539521 h 942494"/>
              <a:gd name="connsiteX21" fmla="*/ 612188 w 1041810"/>
              <a:gd name="connsiteY21" fmla="*/ 541902 h 942494"/>
              <a:gd name="connsiteX22" fmla="*/ 619332 w 1041810"/>
              <a:gd name="connsiteY22" fmla="*/ 544283 h 942494"/>
              <a:gd name="connsiteX23" fmla="*/ 643144 w 1041810"/>
              <a:gd name="connsiteY23" fmla="*/ 549046 h 942494"/>
              <a:gd name="connsiteX24" fmla="*/ 669338 w 1041810"/>
              <a:gd name="connsiteY24" fmla="*/ 568096 h 942494"/>
              <a:gd name="connsiteX25" fmla="*/ 709819 w 1041810"/>
              <a:gd name="connsiteY25" fmla="*/ 584764 h 942494"/>
              <a:gd name="connsiteX26" fmla="*/ 783638 w 1041810"/>
              <a:gd name="connsiteY26" fmla="*/ 599053 h 942494"/>
              <a:gd name="connsiteX27" fmla="*/ 893175 w 1041810"/>
              <a:gd name="connsiteY27" fmla="*/ 630009 h 942494"/>
              <a:gd name="connsiteX28" fmla="*/ 971757 w 1041810"/>
              <a:gd name="connsiteY28" fmla="*/ 694301 h 942494"/>
              <a:gd name="connsiteX29" fmla="*/ 1026526 w 1041810"/>
              <a:gd name="connsiteY29" fmla="*/ 765738 h 942494"/>
              <a:gd name="connsiteX30" fmla="*/ 1033671 w 1041810"/>
              <a:gd name="connsiteY30" fmla="*/ 877658 h 942494"/>
              <a:gd name="connsiteX31" fmla="*/ 986045 w 1041810"/>
              <a:gd name="connsiteY31" fmla="*/ 941952 h 942494"/>
              <a:gd name="connsiteX32" fmla="*/ 852695 w 1041810"/>
              <a:gd name="connsiteY32" fmla="*/ 908614 h 942494"/>
              <a:gd name="connsiteX33" fmla="*/ 721726 w 1041810"/>
              <a:gd name="connsiteY33" fmla="*/ 846702 h 942494"/>
              <a:gd name="connsiteX34" fmla="*/ 614571 w 1041810"/>
              <a:gd name="connsiteY34" fmla="*/ 780028 h 942494"/>
              <a:gd name="connsiteX35" fmla="*/ 526464 w 1041810"/>
              <a:gd name="connsiteY35" fmla="*/ 715733 h 942494"/>
              <a:gd name="connsiteX36" fmla="*/ 476457 w 1041810"/>
              <a:gd name="connsiteY36" fmla="*/ 677633 h 942494"/>
              <a:gd name="connsiteX37" fmla="*/ 462169 w 1041810"/>
              <a:gd name="connsiteY37" fmla="*/ 658583 h 942494"/>
              <a:gd name="connsiteX38" fmla="*/ 443120 w 1041810"/>
              <a:gd name="connsiteY38" fmla="*/ 656202 h 942494"/>
              <a:gd name="connsiteX39" fmla="*/ 424070 w 1041810"/>
              <a:gd name="connsiteY39" fmla="*/ 649058 h 942494"/>
              <a:gd name="connsiteX40" fmla="*/ 409782 w 1041810"/>
              <a:gd name="connsiteY40" fmla="*/ 634770 h 942494"/>
              <a:gd name="connsiteX41" fmla="*/ 385969 w 1041810"/>
              <a:gd name="connsiteY41" fmla="*/ 625246 h 942494"/>
              <a:gd name="connsiteX42" fmla="*/ 374063 w 1041810"/>
              <a:gd name="connsiteY42" fmla="*/ 620483 h 942494"/>
              <a:gd name="connsiteX43" fmla="*/ 359776 w 1041810"/>
              <a:gd name="connsiteY43" fmla="*/ 615721 h 942494"/>
              <a:gd name="connsiteX44" fmla="*/ 350251 w 1041810"/>
              <a:gd name="connsiteY44" fmla="*/ 606196 h 942494"/>
              <a:gd name="connsiteX45" fmla="*/ 333582 w 1041810"/>
              <a:gd name="connsiteY45" fmla="*/ 587146 h 942494"/>
              <a:gd name="connsiteX46" fmla="*/ 331201 w 1041810"/>
              <a:gd name="connsiteY46" fmla="*/ 577621 h 942494"/>
              <a:gd name="connsiteX47" fmla="*/ 326438 w 1041810"/>
              <a:gd name="connsiteY47" fmla="*/ 563333 h 942494"/>
              <a:gd name="connsiteX48" fmla="*/ 321676 w 1041810"/>
              <a:gd name="connsiteY48" fmla="*/ 544283 h 942494"/>
              <a:gd name="connsiteX49" fmla="*/ 316913 w 1041810"/>
              <a:gd name="connsiteY49" fmla="*/ 484752 h 942494"/>
              <a:gd name="connsiteX50" fmla="*/ 314532 w 1041810"/>
              <a:gd name="connsiteY50" fmla="*/ 475227 h 942494"/>
              <a:gd name="connsiteX51" fmla="*/ 309769 w 1041810"/>
              <a:gd name="connsiteY51" fmla="*/ 456177 h 942494"/>
              <a:gd name="connsiteX52" fmla="*/ 305007 w 1041810"/>
              <a:gd name="connsiteY52" fmla="*/ 449033 h 942494"/>
              <a:gd name="connsiteX53" fmla="*/ 302626 w 1041810"/>
              <a:gd name="connsiteY53" fmla="*/ 441889 h 942494"/>
              <a:gd name="connsiteX54" fmla="*/ 293101 w 1041810"/>
              <a:gd name="connsiteY54" fmla="*/ 425221 h 942494"/>
              <a:gd name="connsiteX55" fmla="*/ 278813 w 1041810"/>
              <a:gd name="connsiteY55" fmla="*/ 410933 h 942494"/>
              <a:gd name="connsiteX56" fmla="*/ 264526 w 1041810"/>
              <a:gd name="connsiteY56" fmla="*/ 401408 h 942494"/>
              <a:gd name="connsiteX57" fmla="*/ 250238 w 1041810"/>
              <a:gd name="connsiteY57" fmla="*/ 391883 h 942494"/>
              <a:gd name="connsiteX58" fmla="*/ 245476 w 1041810"/>
              <a:gd name="connsiteY58" fmla="*/ 384739 h 942494"/>
              <a:gd name="connsiteX59" fmla="*/ 243094 w 1041810"/>
              <a:gd name="connsiteY59" fmla="*/ 377596 h 942494"/>
              <a:gd name="connsiteX60" fmla="*/ 247857 w 1041810"/>
              <a:gd name="connsiteY60" fmla="*/ 334733 h 942494"/>
              <a:gd name="connsiteX61" fmla="*/ 245476 w 1041810"/>
              <a:gd name="connsiteY61" fmla="*/ 308539 h 942494"/>
              <a:gd name="connsiteX62" fmla="*/ 231188 w 1041810"/>
              <a:gd name="connsiteY62" fmla="*/ 289489 h 942494"/>
              <a:gd name="connsiteX63" fmla="*/ 221663 w 1041810"/>
              <a:gd name="connsiteY63" fmla="*/ 272821 h 942494"/>
              <a:gd name="connsiteX64" fmla="*/ 209756 w 1041810"/>
              <a:gd name="connsiteY64" fmla="*/ 253770 h 942494"/>
              <a:gd name="connsiteX65" fmla="*/ 190707 w 1041810"/>
              <a:gd name="connsiteY65" fmla="*/ 253771 h 942494"/>
              <a:gd name="connsiteX66" fmla="*/ 185944 w 1041810"/>
              <a:gd name="connsiteY66" fmla="*/ 234721 h 942494"/>
              <a:gd name="connsiteX67" fmla="*/ 183563 w 1041810"/>
              <a:gd name="connsiteY67" fmla="*/ 227577 h 942494"/>
              <a:gd name="connsiteX68" fmla="*/ 176419 w 1041810"/>
              <a:gd name="connsiteY68" fmla="*/ 225196 h 942494"/>
              <a:gd name="connsiteX69" fmla="*/ 162132 w 1041810"/>
              <a:gd name="connsiteY69" fmla="*/ 218052 h 942494"/>
              <a:gd name="connsiteX70" fmla="*/ 154988 w 1041810"/>
              <a:gd name="connsiteY70" fmla="*/ 213289 h 942494"/>
              <a:gd name="connsiteX71" fmla="*/ 145463 w 1041810"/>
              <a:gd name="connsiteY71" fmla="*/ 208527 h 942494"/>
              <a:gd name="connsiteX72" fmla="*/ 138319 w 1041810"/>
              <a:gd name="connsiteY72" fmla="*/ 203764 h 942494"/>
              <a:gd name="connsiteX73" fmla="*/ 131176 w 1041810"/>
              <a:gd name="connsiteY73" fmla="*/ 196621 h 942494"/>
              <a:gd name="connsiteX74" fmla="*/ 109744 w 1041810"/>
              <a:gd name="connsiteY74" fmla="*/ 156140 h 942494"/>
              <a:gd name="connsiteX75" fmla="*/ 88313 w 1041810"/>
              <a:gd name="connsiteY75" fmla="*/ 137090 h 942494"/>
              <a:gd name="connsiteX76" fmla="*/ 62120 w 1041810"/>
              <a:gd name="connsiteY76" fmla="*/ 132327 h 942494"/>
              <a:gd name="connsiteX77" fmla="*/ 19257 w 1041810"/>
              <a:gd name="connsiteY77" fmla="*/ 108514 h 942494"/>
              <a:gd name="connsiteX78" fmla="*/ 9731 w 1041810"/>
              <a:gd name="connsiteY78" fmla="*/ 89464 h 942494"/>
              <a:gd name="connsiteX79" fmla="*/ 207 w 1041810"/>
              <a:gd name="connsiteY79" fmla="*/ 63271 h 942494"/>
              <a:gd name="connsiteX80" fmla="*/ 4969 w 1041810"/>
              <a:gd name="connsiteY80" fmla="*/ 39458 h 942494"/>
              <a:gd name="connsiteX0" fmla="*/ 4969 w 1041810"/>
              <a:gd name="connsiteY0" fmla="*/ 39458 h 946304"/>
              <a:gd name="connsiteX1" fmla="*/ 19257 w 1041810"/>
              <a:gd name="connsiteY1" fmla="*/ 1358 h 946304"/>
              <a:gd name="connsiteX2" fmla="*/ 62119 w 1041810"/>
              <a:gd name="connsiteY2" fmla="*/ 6121 h 946304"/>
              <a:gd name="connsiteX3" fmla="*/ 95457 w 1041810"/>
              <a:gd name="connsiteY3" fmla="*/ 25170 h 946304"/>
              <a:gd name="connsiteX4" fmla="*/ 126414 w 1041810"/>
              <a:gd name="connsiteY4" fmla="*/ 32314 h 946304"/>
              <a:gd name="connsiteX5" fmla="*/ 157369 w 1041810"/>
              <a:gd name="connsiteY5" fmla="*/ 34696 h 946304"/>
              <a:gd name="connsiteX6" fmla="*/ 212138 w 1041810"/>
              <a:gd name="connsiteY6" fmla="*/ 22789 h 946304"/>
              <a:gd name="connsiteX7" fmla="*/ 252620 w 1041810"/>
              <a:gd name="connsiteY7" fmla="*/ 48983 h 946304"/>
              <a:gd name="connsiteX8" fmla="*/ 312151 w 1041810"/>
              <a:gd name="connsiteY8" fmla="*/ 89465 h 946304"/>
              <a:gd name="connsiteX9" fmla="*/ 335963 w 1041810"/>
              <a:gd name="connsiteY9" fmla="*/ 115659 h 946304"/>
              <a:gd name="connsiteX10" fmla="*/ 385969 w 1041810"/>
              <a:gd name="connsiteY10" fmla="*/ 158520 h 946304"/>
              <a:gd name="connsiteX11" fmla="*/ 385969 w 1041810"/>
              <a:gd name="connsiteY11" fmla="*/ 222814 h 946304"/>
              <a:gd name="connsiteX12" fmla="*/ 397875 w 1041810"/>
              <a:gd name="connsiteY12" fmla="*/ 294252 h 946304"/>
              <a:gd name="connsiteX13" fmla="*/ 443120 w 1041810"/>
              <a:gd name="connsiteY13" fmla="*/ 337114 h 946304"/>
              <a:gd name="connsiteX14" fmla="*/ 469313 w 1041810"/>
              <a:gd name="connsiteY14" fmla="*/ 358545 h 946304"/>
              <a:gd name="connsiteX15" fmla="*/ 495506 w 1041810"/>
              <a:gd name="connsiteY15" fmla="*/ 382359 h 946304"/>
              <a:gd name="connsiteX16" fmla="*/ 514557 w 1041810"/>
              <a:gd name="connsiteY16" fmla="*/ 396645 h 946304"/>
              <a:gd name="connsiteX17" fmla="*/ 552657 w 1041810"/>
              <a:gd name="connsiteY17" fmla="*/ 451414 h 946304"/>
              <a:gd name="connsiteX18" fmla="*/ 571706 w 1041810"/>
              <a:gd name="connsiteY18" fmla="*/ 496658 h 946304"/>
              <a:gd name="connsiteX19" fmla="*/ 593138 w 1041810"/>
              <a:gd name="connsiteY19" fmla="*/ 534758 h 946304"/>
              <a:gd name="connsiteX20" fmla="*/ 600282 w 1041810"/>
              <a:gd name="connsiteY20" fmla="*/ 539521 h 946304"/>
              <a:gd name="connsiteX21" fmla="*/ 612188 w 1041810"/>
              <a:gd name="connsiteY21" fmla="*/ 541902 h 946304"/>
              <a:gd name="connsiteX22" fmla="*/ 619332 w 1041810"/>
              <a:gd name="connsiteY22" fmla="*/ 544283 h 946304"/>
              <a:gd name="connsiteX23" fmla="*/ 643144 w 1041810"/>
              <a:gd name="connsiteY23" fmla="*/ 549046 h 946304"/>
              <a:gd name="connsiteX24" fmla="*/ 669338 w 1041810"/>
              <a:gd name="connsiteY24" fmla="*/ 568096 h 946304"/>
              <a:gd name="connsiteX25" fmla="*/ 709819 w 1041810"/>
              <a:gd name="connsiteY25" fmla="*/ 584764 h 946304"/>
              <a:gd name="connsiteX26" fmla="*/ 783638 w 1041810"/>
              <a:gd name="connsiteY26" fmla="*/ 599053 h 946304"/>
              <a:gd name="connsiteX27" fmla="*/ 893175 w 1041810"/>
              <a:gd name="connsiteY27" fmla="*/ 630009 h 946304"/>
              <a:gd name="connsiteX28" fmla="*/ 971757 w 1041810"/>
              <a:gd name="connsiteY28" fmla="*/ 694301 h 946304"/>
              <a:gd name="connsiteX29" fmla="*/ 1026526 w 1041810"/>
              <a:gd name="connsiteY29" fmla="*/ 765738 h 946304"/>
              <a:gd name="connsiteX30" fmla="*/ 1033671 w 1041810"/>
              <a:gd name="connsiteY30" fmla="*/ 877658 h 946304"/>
              <a:gd name="connsiteX31" fmla="*/ 986045 w 1041810"/>
              <a:gd name="connsiteY31" fmla="*/ 941952 h 946304"/>
              <a:gd name="connsiteX32" fmla="*/ 878889 w 1041810"/>
              <a:gd name="connsiteY32" fmla="*/ 937189 h 946304"/>
              <a:gd name="connsiteX33" fmla="*/ 721726 w 1041810"/>
              <a:gd name="connsiteY33" fmla="*/ 846702 h 946304"/>
              <a:gd name="connsiteX34" fmla="*/ 614571 w 1041810"/>
              <a:gd name="connsiteY34" fmla="*/ 780028 h 946304"/>
              <a:gd name="connsiteX35" fmla="*/ 526464 w 1041810"/>
              <a:gd name="connsiteY35" fmla="*/ 715733 h 946304"/>
              <a:gd name="connsiteX36" fmla="*/ 476457 w 1041810"/>
              <a:gd name="connsiteY36" fmla="*/ 677633 h 946304"/>
              <a:gd name="connsiteX37" fmla="*/ 462169 w 1041810"/>
              <a:gd name="connsiteY37" fmla="*/ 658583 h 946304"/>
              <a:gd name="connsiteX38" fmla="*/ 443120 w 1041810"/>
              <a:gd name="connsiteY38" fmla="*/ 656202 h 946304"/>
              <a:gd name="connsiteX39" fmla="*/ 424070 w 1041810"/>
              <a:gd name="connsiteY39" fmla="*/ 649058 h 946304"/>
              <a:gd name="connsiteX40" fmla="*/ 409782 w 1041810"/>
              <a:gd name="connsiteY40" fmla="*/ 634770 h 946304"/>
              <a:gd name="connsiteX41" fmla="*/ 385969 w 1041810"/>
              <a:gd name="connsiteY41" fmla="*/ 625246 h 946304"/>
              <a:gd name="connsiteX42" fmla="*/ 374063 w 1041810"/>
              <a:gd name="connsiteY42" fmla="*/ 620483 h 946304"/>
              <a:gd name="connsiteX43" fmla="*/ 359776 w 1041810"/>
              <a:gd name="connsiteY43" fmla="*/ 615721 h 946304"/>
              <a:gd name="connsiteX44" fmla="*/ 350251 w 1041810"/>
              <a:gd name="connsiteY44" fmla="*/ 606196 h 946304"/>
              <a:gd name="connsiteX45" fmla="*/ 333582 w 1041810"/>
              <a:gd name="connsiteY45" fmla="*/ 587146 h 946304"/>
              <a:gd name="connsiteX46" fmla="*/ 331201 w 1041810"/>
              <a:gd name="connsiteY46" fmla="*/ 577621 h 946304"/>
              <a:gd name="connsiteX47" fmla="*/ 326438 w 1041810"/>
              <a:gd name="connsiteY47" fmla="*/ 563333 h 946304"/>
              <a:gd name="connsiteX48" fmla="*/ 321676 w 1041810"/>
              <a:gd name="connsiteY48" fmla="*/ 544283 h 946304"/>
              <a:gd name="connsiteX49" fmla="*/ 316913 w 1041810"/>
              <a:gd name="connsiteY49" fmla="*/ 484752 h 946304"/>
              <a:gd name="connsiteX50" fmla="*/ 314532 w 1041810"/>
              <a:gd name="connsiteY50" fmla="*/ 475227 h 946304"/>
              <a:gd name="connsiteX51" fmla="*/ 309769 w 1041810"/>
              <a:gd name="connsiteY51" fmla="*/ 456177 h 946304"/>
              <a:gd name="connsiteX52" fmla="*/ 305007 w 1041810"/>
              <a:gd name="connsiteY52" fmla="*/ 449033 h 946304"/>
              <a:gd name="connsiteX53" fmla="*/ 302626 w 1041810"/>
              <a:gd name="connsiteY53" fmla="*/ 441889 h 946304"/>
              <a:gd name="connsiteX54" fmla="*/ 293101 w 1041810"/>
              <a:gd name="connsiteY54" fmla="*/ 425221 h 946304"/>
              <a:gd name="connsiteX55" fmla="*/ 278813 w 1041810"/>
              <a:gd name="connsiteY55" fmla="*/ 410933 h 946304"/>
              <a:gd name="connsiteX56" fmla="*/ 264526 w 1041810"/>
              <a:gd name="connsiteY56" fmla="*/ 401408 h 946304"/>
              <a:gd name="connsiteX57" fmla="*/ 250238 w 1041810"/>
              <a:gd name="connsiteY57" fmla="*/ 391883 h 946304"/>
              <a:gd name="connsiteX58" fmla="*/ 245476 w 1041810"/>
              <a:gd name="connsiteY58" fmla="*/ 384739 h 946304"/>
              <a:gd name="connsiteX59" fmla="*/ 243094 w 1041810"/>
              <a:gd name="connsiteY59" fmla="*/ 377596 h 946304"/>
              <a:gd name="connsiteX60" fmla="*/ 247857 w 1041810"/>
              <a:gd name="connsiteY60" fmla="*/ 334733 h 946304"/>
              <a:gd name="connsiteX61" fmla="*/ 245476 w 1041810"/>
              <a:gd name="connsiteY61" fmla="*/ 308539 h 946304"/>
              <a:gd name="connsiteX62" fmla="*/ 231188 w 1041810"/>
              <a:gd name="connsiteY62" fmla="*/ 289489 h 946304"/>
              <a:gd name="connsiteX63" fmla="*/ 221663 w 1041810"/>
              <a:gd name="connsiteY63" fmla="*/ 272821 h 946304"/>
              <a:gd name="connsiteX64" fmla="*/ 209756 w 1041810"/>
              <a:gd name="connsiteY64" fmla="*/ 253770 h 946304"/>
              <a:gd name="connsiteX65" fmla="*/ 190707 w 1041810"/>
              <a:gd name="connsiteY65" fmla="*/ 253771 h 946304"/>
              <a:gd name="connsiteX66" fmla="*/ 185944 w 1041810"/>
              <a:gd name="connsiteY66" fmla="*/ 234721 h 946304"/>
              <a:gd name="connsiteX67" fmla="*/ 183563 w 1041810"/>
              <a:gd name="connsiteY67" fmla="*/ 227577 h 946304"/>
              <a:gd name="connsiteX68" fmla="*/ 176419 w 1041810"/>
              <a:gd name="connsiteY68" fmla="*/ 225196 h 946304"/>
              <a:gd name="connsiteX69" fmla="*/ 162132 w 1041810"/>
              <a:gd name="connsiteY69" fmla="*/ 218052 h 946304"/>
              <a:gd name="connsiteX70" fmla="*/ 154988 w 1041810"/>
              <a:gd name="connsiteY70" fmla="*/ 213289 h 946304"/>
              <a:gd name="connsiteX71" fmla="*/ 145463 w 1041810"/>
              <a:gd name="connsiteY71" fmla="*/ 208527 h 946304"/>
              <a:gd name="connsiteX72" fmla="*/ 138319 w 1041810"/>
              <a:gd name="connsiteY72" fmla="*/ 203764 h 946304"/>
              <a:gd name="connsiteX73" fmla="*/ 131176 w 1041810"/>
              <a:gd name="connsiteY73" fmla="*/ 196621 h 946304"/>
              <a:gd name="connsiteX74" fmla="*/ 109744 w 1041810"/>
              <a:gd name="connsiteY74" fmla="*/ 156140 h 946304"/>
              <a:gd name="connsiteX75" fmla="*/ 88313 w 1041810"/>
              <a:gd name="connsiteY75" fmla="*/ 137090 h 946304"/>
              <a:gd name="connsiteX76" fmla="*/ 62120 w 1041810"/>
              <a:gd name="connsiteY76" fmla="*/ 132327 h 946304"/>
              <a:gd name="connsiteX77" fmla="*/ 19257 w 1041810"/>
              <a:gd name="connsiteY77" fmla="*/ 108514 h 946304"/>
              <a:gd name="connsiteX78" fmla="*/ 9731 w 1041810"/>
              <a:gd name="connsiteY78" fmla="*/ 89464 h 946304"/>
              <a:gd name="connsiteX79" fmla="*/ 207 w 1041810"/>
              <a:gd name="connsiteY79" fmla="*/ 63271 h 946304"/>
              <a:gd name="connsiteX80" fmla="*/ 4969 w 1041810"/>
              <a:gd name="connsiteY80" fmla="*/ 39458 h 946304"/>
              <a:gd name="connsiteX0" fmla="*/ 4969 w 1041810"/>
              <a:gd name="connsiteY0" fmla="*/ 39458 h 950151"/>
              <a:gd name="connsiteX1" fmla="*/ 19257 w 1041810"/>
              <a:gd name="connsiteY1" fmla="*/ 1358 h 950151"/>
              <a:gd name="connsiteX2" fmla="*/ 62119 w 1041810"/>
              <a:gd name="connsiteY2" fmla="*/ 6121 h 950151"/>
              <a:gd name="connsiteX3" fmla="*/ 95457 w 1041810"/>
              <a:gd name="connsiteY3" fmla="*/ 25170 h 950151"/>
              <a:gd name="connsiteX4" fmla="*/ 126414 w 1041810"/>
              <a:gd name="connsiteY4" fmla="*/ 32314 h 950151"/>
              <a:gd name="connsiteX5" fmla="*/ 157369 w 1041810"/>
              <a:gd name="connsiteY5" fmla="*/ 34696 h 950151"/>
              <a:gd name="connsiteX6" fmla="*/ 212138 w 1041810"/>
              <a:gd name="connsiteY6" fmla="*/ 22789 h 950151"/>
              <a:gd name="connsiteX7" fmla="*/ 252620 w 1041810"/>
              <a:gd name="connsiteY7" fmla="*/ 48983 h 950151"/>
              <a:gd name="connsiteX8" fmla="*/ 312151 w 1041810"/>
              <a:gd name="connsiteY8" fmla="*/ 89465 h 950151"/>
              <a:gd name="connsiteX9" fmla="*/ 335963 w 1041810"/>
              <a:gd name="connsiteY9" fmla="*/ 115659 h 950151"/>
              <a:gd name="connsiteX10" fmla="*/ 385969 w 1041810"/>
              <a:gd name="connsiteY10" fmla="*/ 158520 h 950151"/>
              <a:gd name="connsiteX11" fmla="*/ 385969 w 1041810"/>
              <a:gd name="connsiteY11" fmla="*/ 222814 h 950151"/>
              <a:gd name="connsiteX12" fmla="*/ 397875 w 1041810"/>
              <a:gd name="connsiteY12" fmla="*/ 294252 h 950151"/>
              <a:gd name="connsiteX13" fmla="*/ 443120 w 1041810"/>
              <a:gd name="connsiteY13" fmla="*/ 337114 h 950151"/>
              <a:gd name="connsiteX14" fmla="*/ 469313 w 1041810"/>
              <a:gd name="connsiteY14" fmla="*/ 358545 h 950151"/>
              <a:gd name="connsiteX15" fmla="*/ 495506 w 1041810"/>
              <a:gd name="connsiteY15" fmla="*/ 382359 h 950151"/>
              <a:gd name="connsiteX16" fmla="*/ 514557 w 1041810"/>
              <a:gd name="connsiteY16" fmla="*/ 396645 h 950151"/>
              <a:gd name="connsiteX17" fmla="*/ 552657 w 1041810"/>
              <a:gd name="connsiteY17" fmla="*/ 451414 h 950151"/>
              <a:gd name="connsiteX18" fmla="*/ 571706 w 1041810"/>
              <a:gd name="connsiteY18" fmla="*/ 496658 h 950151"/>
              <a:gd name="connsiteX19" fmla="*/ 593138 w 1041810"/>
              <a:gd name="connsiteY19" fmla="*/ 534758 h 950151"/>
              <a:gd name="connsiteX20" fmla="*/ 600282 w 1041810"/>
              <a:gd name="connsiteY20" fmla="*/ 539521 h 950151"/>
              <a:gd name="connsiteX21" fmla="*/ 612188 w 1041810"/>
              <a:gd name="connsiteY21" fmla="*/ 541902 h 950151"/>
              <a:gd name="connsiteX22" fmla="*/ 619332 w 1041810"/>
              <a:gd name="connsiteY22" fmla="*/ 544283 h 950151"/>
              <a:gd name="connsiteX23" fmla="*/ 643144 w 1041810"/>
              <a:gd name="connsiteY23" fmla="*/ 549046 h 950151"/>
              <a:gd name="connsiteX24" fmla="*/ 669338 w 1041810"/>
              <a:gd name="connsiteY24" fmla="*/ 568096 h 950151"/>
              <a:gd name="connsiteX25" fmla="*/ 709819 w 1041810"/>
              <a:gd name="connsiteY25" fmla="*/ 584764 h 950151"/>
              <a:gd name="connsiteX26" fmla="*/ 783638 w 1041810"/>
              <a:gd name="connsiteY26" fmla="*/ 599053 h 950151"/>
              <a:gd name="connsiteX27" fmla="*/ 893175 w 1041810"/>
              <a:gd name="connsiteY27" fmla="*/ 630009 h 950151"/>
              <a:gd name="connsiteX28" fmla="*/ 971757 w 1041810"/>
              <a:gd name="connsiteY28" fmla="*/ 694301 h 950151"/>
              <a:gd name="connsiteX29" fmla="*/ 1026526 w 1041810"/>
              <a:gd name="connsiteY29" fmla="*/ 765738 h 950151"/>
              <a:gd name="connsiteX30" fmla="*/ 1033671 w 1041810"/>
              <a:gd name="connsiteY30" fmla="*/ 877658 h 950151"/>
              <a:gd name="connsiteX31" fmla="*/ 1000332 w 1041810"/>
              <a:gd name="connsiteY31" fmla="*/ 946714 h 950151"/>
              <a:gd name="connsiteX32" fmla="*/ 878889 w 1041810"/>
              <a:gd name="connsiteY32" fmla="*/ 937189 h 950151"/>
              <a:gd name="connsiteX33" fmla="*/ 721726 w 1041810"/>
              <a:gd name="connsiteY33" fmla="*/ 846702 h 950151"/>
              <a:gd name="connsiteX34" fmla="*/ 614571 w 1041810"/>
              <a:gd name="connsiteY34" fmla="*/ 780028 h 950151"/>
              <a:gd name="connsiteX35" fmla="*/ 526464 w 1041810"/>
              <a:gd name="connsiteY35" fmla="*/ 715733 h 950151"/>
              <a:gd name="connsiteX36" fmla="*/ 476457 w 1041810"/>
              <a:gd name="connsiteY36" fmla="*/ 677633 h 950151"/>
              <a:gd name="connsiteX37" fmla="*/ 462169 w 1041810"/>
              <a:gd name="connsiteY37" fmla="*/ 658583 h 950151"/>
              <a:gd name="connsiteX38" fmla="*/ 443120 w 1041810"/>
              <a:gd name="connsiteY38" fmla="*/ 656202 h 950151"/>
              <a:gd name="connsiteX39" fmla="*/ 424070 w 1041810"/>
              <a:gd name="connsiteY39" fmla="*/ 649058 h 950151"/>
              <a:gd name="connsiteX40" fmla="*/ 409782 w 1041810"/>
              <a:gd name="connsiteY40" fmla="*/ 634770 h 950151"/>
              <a:gd name="connsiteX41" fmla="*/ 385969 w 1041810"/>
              <a:gd name="connsiteY41" fmla="*/ 625246 h 950151"/>
              <a:gd name="connsiteX42" fmla="*/ 374063 w 1041810"/>
              <a:gd name="connsiteY42" fmla="*/ 620483 h 950151"/>
              <a:gd name="connsiteX43" fmla="*/ 359776 w 1041810"/>
              <a:gd name="connsiteY43" fmla="*/ 615721 h 950151"/>
              <a:gd name="connsiteX44" fmla="*/ 350251 w 1041810"/>
              <a:gd name="connsiteY44" fmla="*/ 606196 h 950151"/>
              <a:gd name="connsiteX45" fmla="*/ 333582 w 1041810"/>
              <a:gd name="connsiteY45" fmla="*/ 587146 h 950151"/>
              <a:gd name="connsiteX46" fmla="*/ 331201 w 1041810"/>
              <a:gd name="connsiteY46" fmla="*/ 577621 h 950151"/>
              <a:gd name="connsiteX47" fmla="*/ 326438 w 1041810"/>
              <a:gd name="connsiteY47" fmla="*/ 563333 h 950151"/>
              <a:gd name="connsiteX48" fmla="*/ 321676 w 1041810"/>
              <a:gd name="connsiteY48" fmla="*/ 544283 h 950151"/>
              <a:gd name="connsiteX49" fmla="*/ 316913 w 1041810"/>
              <a:gd name="connsiteY49" fmla="*/ 484752 h 950151"/>
              <a:gd name="connsiteX50" fmla="*/ 314532 w 1041810"/>
              <a:gd name="connsiteY50" fmla="*/ 475227 h 950151"/>
              <a:gd name="connsiteX51" fmla="*/ 309769 w 1041810"/>
              <a:gd name="connsiteY51" fmla="*/ 456177 h 950151"/>
              <a:gd name="connsiteX52" fmla="*/ 305007 w 1041810"/>
              <a:gd name="connsiteY52" fmla="*/ 449033 h 950151"/>
              <a:gd name="connsiteX53" fmla="*/ 302626 w 1041810"/>
              <a:gd name="connsiteY53" fmla="*/ 441889 h 950151"/>
              <a:gd name="connsiteX54" fmla="*/ 293101 w 1041810"/>
              <a:gd name="connsiteY54" fmla="*/ 425221 h 950151"/>
              <a:gd name="connsiteX55" fmla="*/ 278813 w 1041810"/>
              <a:gd name="connsiteY55" fmla="*/ 410933 h 950151"/>
              <a:gd name="connsiteX56" fmla="*/ 264526 w 1041810"/>
              <a:gd name="connsiteY56" fmla="*/ 401408 h 950151"/>
              <a:gd name="connsiteX57" fmla="*/ 250238 w 1041810"/>
              <a:gd name="connsiteY57" fmla="*/ 391883 h 950151"/>
              <a:gd name="connsiteX58" fmla="*/ 245476 w 1041810"/>
              <a:gd name="connsiteY58" fmla="*/ 384739 h 950151"/>
              <a:gd name="connsiteX59" fmla="*/ 243094 w 1041810"/>
              <a:gd name="connsiteY59" fmla="*/ 377596 h 950151"/>
              <a:gd name="connsiteX60" fmla="*/ 247857 w 1041810"/>
              <a:gd name="connsiteY60" fmla="*/ 334733 h 950151"/>
              <a:gd name="connsiteX61" fmla="*/ 245476 w 1041810"/>
              <a:gd name="connsiteY61" fmla="*/ 308539 h 950151"/>
              <a:gd name="connsiteX62" fmla="*/ 231188 w 1041810"/>
              <a:gd name="connsiteY62" fmla="*/ 289489 h 950151"/>
              <a:gd name="connsiteX63" fmla="*/ 221663 w 1041810"/>
              <a:gd name="connsiteY63" fmla="*/ 272821 h 950151"/>
              <a:gd name="connsiteX64" fmla="*/ 209756 w 1041810"/>
              <a:gd name="connsiteY64" fmla="*/ 253770 h 950151"/>
              <a:gd name="connsiteX65" fmla="*/ 190707 w 1041810"/>
              <a:gd name="connsiteY65" fmla="*/ 253771 h 950151"/>
              <a:gd name="connsiteX66" fmla="*/ 185944 w 1041810"/>
              <a:gd name="connsiteY66" fmla="*/ 234721 h 950151"/>
              <a:gd name="connsiteX67" fmla="*/ 183563 w 1041810"/>
              <a:gd name="connsiteY67" fmla="*/ 227577 h 950151"/>
              <a:gd name="connsiteX68" fmla="*/ 176419 w 1041810"/>
              <a:gd name="connsiteY68" fmla="*/ 225196 h 950151"/>
              <a:gd name="connsiteX69" fmla="*/ 162132 w 1041810"/>
              <a:gd name="connsiteY69" fmla="*/ 218052 h 950151"/>
              <a:gd name="connsiteX70" fmla="*/ 154988 w 1041810"/>
              <a:gd name="connsiteY70" fmla="*/ 213289 h 950151"/>
              <a:gd name="connsiteX71" fmla="*/ 145463 w 1041810"/>
              <a:gd name="connsiteY71" fmla="*/ 208527 h 950151"/>
              <a:gd name="connsiteX72" fmla="*/ 138319 w 1041810"/>
              <a:gd name="connsiteY72" fmla="*/ 203764 h 950151"/>
              <a:gd name="connsiteX73" fmla="*/ 131176 w 1041810"/>
              <a:gd name="connsiteY73" fmla="*/ 196621 h 950151"/>
              <a:gd name="connsiteX74" fmla="*/ 109744 w 1041810"/>
              <a:gd name="connsiteY74" fmla="*/ 156140 h 950151"/>
              <a:gd name="connsiteX75" fmla="*/ 88313 w 1041810"/>
              <a:gd name="connsiteY75" fmla="*/ 137090 h 950151"/>
              <a:gd name="connsiteX76" fmla="*/ 62120 w 1041810"/>
              <a:gd name="connsiteY76" fmla="*/ 132327 h 950151"/>
              <a:gd name="connsiteX77" fmla="*/ 19257 w 1041810"/>
              <a:gd name="connsiteY77" fmla="*/ 108514 h 950151"/>
              <a:gd name="connsiteX78" fmla="*/ 9731 w 1041810"/>
              <a:gd name="connsiteY78" fmla="*/ 89464 h 950151"/>
              <a:gd name="connsiteX79" fmla="*/ 207 w 1041810"/>
              <a:gd name="connsiteY79" fmla="*/ 63271 h 950151"/>
              <a:gd name="connsiteX80" fmla="*/ 4969 w 1041810"/>
              <a:gd name="connsiteY80" fmla="*/ 39458 h 950151"/>
              <a:gd name="connsiteX0" fmla="*/ 4969 w 1071125"/>
              <a:gd name="connsiteY0" fmla="*/ 39458 h 949488"/>
              <a:gd name="connsiteX1" fmla="*/ 19257 w 1071125"/>
              <a:gd name="connsiteY1" fmla="*/ 1358 h 949488"/>
              <a:gd name="connsiteX2" fmla="*/ 62119 w 1071125"/>
              <a:gd name="connsiteY2" fmla="*/ 6121 h 949488"/>
              <a:gd name="connsiteX3" fmla="*/ 95457 w 1071125"/>
              <a:gd name="connsiteY3" fmla="*/ 25170 h 949488"/>
              <a:gd name="connsiteX4" fmla="*/ 126414 w 1071125"/>
              <a:gd name="connsiteY4" fmla="*/ 32314 h 949488"/>
              <a:gd name="connsiteX5" fmla="*/ 157369 w 1071125"/>
              <a:gd name="connsiteY5" fmla="*/ 34696 h 949488"/>
              <a:gd name="connsiteX6" fmla="*/ 212138 w 1071125"/>
              <a:gd name="connsiteY6" fmla="*/ 22789 h 949488"/>
              <a:gd name="connsiteX7" fmla="*/ 252620 w 1071125"/>
              <a:gd name="connsiteY7" fmla="*/ 48983 h 949488"/>
              <a:gd name="connsiteX8" fmla="*/ 312151 w 1071125"/>
              <a:gd name="connsiteY8" fmla="*/ 89465 h 949488"/>
              <a:gd name="connsiteX9" fmla="*/ 335963 w 1071125"/>
              <a:gd name="connsiteY9" fmla="*/ 115659 h 949488"/>
              <a:gd name="connsiteX10" fmla="*/ 385969 w 1071125"/>
              <a:gd name="connsiteY10" fmla="*/ 158520 h 949488"/>
              <a:gd name="connsiteX11" fmla="*/ 385969 w 1071125"/>
              <a:gd name="connsiteY11" fmla="*/ 222814 h 949488"/>
              <a:gd name="connsiteX12" fmla="*/ 397875 w 1071125"/>
              <a:gd name="connsiteY12" fmla="*/ 294252 h 949488"/>
              <a:gd name="connsiteX13" fmla="*/ 443120 w 1071125"/>
              <a:gd name="connsiteY13" fmla="*/ 337114 h 949488"/>
              <a:gd name="connsiteX14" fmla="*/ 469313 w 1071125"/>
              <a:gd name="connsiteY14" fmla="*/ 358545 h 949488"/>
              <a:gd name="connsiteX15" fmla="*/ 495506 w 1071125"/>
              <a:gd name="connsiteY15" fmla="*/ 382359 h 949488"/>
              <a:gd name="connsiteX16" fmla="*/ 514557 w 1071125"/>
              <a:gd name="connsiteY16" fmla="*/ 396645 h 949488"/>
              <a:gd name="connsiteX17" fmla="*/ 552657 w 1071125"/>
              <a:gd name="connsiteY17" fmla="*/ 451414 h 949488"/>
              <a:gd name="connsiteX18" fmla="*/ 571706 w 1071125"/>
              <a:gd name="connsiteY18" fmla="*/ 496658 h 949488"/>
              <a:gd name="connsiteX19" fmla="*/ 593138 w 1071125"/>
              <a:gd name="connsiteY19" fmla="*/ 534758 h 949488"/>
              <a:gd name="connsiteX20" fmla="*/ 600282 w 1071125"/>
              <a:gd name="connsiteY20" fmla="*/ 539521 h 949488"/>
              <a:gd name="connsiteX21" fmla="*/ 612188 w 1071125"/>
              <a:gd name="connsiteY21" fmla="*/ 541902 h 949488"/>
              <a:gd name="connsiteX22" fmla="*/ 619332 w 1071125"/>
              <a:gd name="connsiteY22" fmla="*/ 544283 h 949488"/>
              <a:gd name="connsiteX23" fmla="*/ 643144 w 1071125"/>
              <a:gd name="connsiteY23" fmla="*/ 549046 h 949488"/>
              <a:gd name="connsiteX24" fmla="*/ 669338 w 1071125"/>
              <a:gd name="connsiteY24" fmla="*/ 568096 h 949488"/>
              <a:gd name="connsiteX25" fmla="*/ 709819 w 1071125"/>
              <a:gd name="connsiteY25" fmla="*/ 584764 h 949488"/>
              <a:gd name="connsiteX26" fmla="*/ 783638 w 1071125"/>
              <a:gd name="connsiteY26" fmla="*/ 599053 h 949488"/>
              <a:gd name="connsiteX27" fmla="*/ 893175 w 1071125"/>
              <a:gd name="connsiteY27" fmla="*/ 630009 h 949488"/>
              <a:gd name="connsiteX28" fmla="*/ 971757 w 1071125"/>
              <a:gd name="connsiteY28" fmla="*/ 694301 h 949488"/>
              <a:gd name="connsiteX29" fmla="*/ 1026526 w 1071125"/>
              <a:gd name="connsiteY29" fmla="*/ 765738 h 949488"/>
              <a:gd name="connsiteX30" fmla="*/ 1067009 w 1071125"/>
              <a:gd name="connsiteY30" fmla="*/ 887183 h 949488"/>
              <a:gd name="connsiteX31" fmla="*/ 1000332 w 1071125"/>
              <a:gd name="connsiteY31" fmla="*/ 946714 h 949488"/>
              <a:gd name="connsiteX32" fmla="*/ 878889 w 1071125"/>
              <a:gd name="connsiteY32" fmla="*/ 937189 h 949488"/>
              <a:gd name="connsiteX33" fmla="*/ 721726 w 1071125"/>
              <a:gd name="connsiteY33" fmla="*/ 846702 h 949488"/>
              <a:gd name="connsiteX34" fmla="*/ 614571 w 1071125"/>
              <a:gd name="connsiteY34" fmla="*/ 780028 h 949488"/>
              <a:gd name="connsiteX35" fmla="*/ 526464 w 1071125"/>
              <a:gd name="connsiteY35" fmla="*/ 715733 h 949488"/>
              <a:gd name="connsiteX36" fmla="*/ 476457 w 1071125"/>
              <a:gd name="connsiteY36" fmla="*/ 677633 h 949488"/>
              <a:gd name="connsiteX37" fmla="*/ 462169 w 1071125"/>
              <a:gd name="connsiteY37" fmla="*/ 658583 h 949488"/>
              <a:gd name="connsiteX38" fmla="*/ 443120 w 1071125"/>
              <a:gd name="connsiteY38" fmla="*/ 656202 h 949488"/>
              <a:gd name="connsiteX39" fmla="*/ 424070 w 1071125"/>
              <a:gd name="connsiteY39" fmla="*/ 649058 h 949488"/>
              <a:gd name="connsiteX40" fmla="*/ 409782 w 1071125"/>
              <a:gd name="connsiteY40" fmla="*/ 634770 h 949488"/>
              <a:gd name="connsiteX41" fmla="*/ 385969 w 1071125"/>
              <a:gd name="connsiteY41" fmla="*/ 625246 h 949488"/>
              <a:gd name="connsiteX42" fmla="*/ 374063 w 1071125"/>
              <a:gd name="connsiteY42" fmla="*/ 620483 h 949488"/>
              <a:gd name="connsiteX43" fmla="*/ 359776 w 1071125"/>
              <a:gd name="connsiteY43" fmla="*/ 615721 h 949488"/>
              <a:gd name="connsiteX44" fmla="*/ 350251 w 1071125"/>
              <a:gd name="connsiteY44" fmla="*/ 606196 h 949488"/>
              <a:gd name="connsiteX45" fmla="*/ 333582 w 1071125"/>
              <a:gd name="connsiteY45" fmla="*/ 587146 h 949488"/>
              <a:gd name="connsiteX46" fmla="*/ 331201 w 1071125"/>
              <a:gd name="connsiteY46" fmla="*/ 577621 h 949488"/>
              <a:gd name="connsiteX47" fmla="*/ 326438 w 1071125"/>
              <a:gd name="connsiteY47" fmla="*/ 563333 h 949488"/>
              <a:gd name="connsiteX48" fmla="*/ 321676 w 1071125"/>
              <a:gd name="connsiteY48" fmla="*/ 544283 h 949488"/>
              <a:gd name="connsiteX49" fmla="*/ 316913 w 1071125"/>
              <a:gd name="connsiteY49" fmla="*/ 484752 h 949488"/>
              <a:gd name="connsiteX50" fmla="*/ 314532 w 1071125"/>
              <a:gd name="connsiteY50" fmla="*/ 475227 h 949488"/>
              <a:gd name="connsiteX51" fmla="*/ 309769 w 1071125"/>
              <a:gd name="connsiteY51" fmla="*/ 456177 h 949488"/>
              <a:gd name="connsiteX52" fmla="*/ 305007 w 1071125"/>
              <a:gd name="connsiteY52" fmla="*/ 449033 h 949488"/>
              <a:gd name="connsiteX53" fmla="*/ 302626 w 1071125"/>
              <a:gd name="connsiteY53" fmla="*/ 441889 h 949488"/>
              <a:gd name="connsiteX54" fmla="*/ 293101 w 1071125"/>
              <a:gd name="connsiteY54" fmla="*/ 425221 h 949488"/>
              <a:gd name="connsiteX55" fmla="*/ 278813 w 1071125"/>
              <a:gd name="connsiteY55" fmla="*/ 410933 h 949488"/>
              <a:gd name="connsiteX56" fmla="*/ 264526 w 1071125"/>
              <a:gd name="connsiteY56" fmla="*/ 401408 h 949488"/>
              <a:gd name="connsiteX57" fmla="*/ 250238 w 1071125"/>
              <a:gd name="connsiteY57" fmla="*/ 391883 h 949488"/>
              <a:gd name="connsiteX58" fmla="*/ 245476 w 1071125"/>
              <a:gd name="connsiteY58" fmla="*/ 384739 h 949488"/>
              <a:gd name="connsiteX59" fmla="*/ 243094 w 1071125"/>
              <a:gd name="connsiteY59" fmla="*/ 377596 h 949488"/>
              <a:gd name="connsiteX60" fmla="*/ 247857 w 1071125"/>
              <a:gd name="connsiteY60" fmla="*/ 334733 h 949488"/>
              <a:gd name="connsiteX61" fmla="*/ 245476 w 1071125"/>
              <a:gd name="connsiteY61" fmla="*/ 308539 h 949488"/>
              <a:gd name="connsiteX62" fmla="*/ 231188 w 1071125"/>
              <a:gd name="connsiteY62" fmla="*/ 289489 h 949488"/>
              <a:gd name="connsiteX63" fmla="*/ 221663 w 1071125"/>
              <a:gd name="connsiteY63" fmla="*/ 272821 h 949488"/>
              <a:gd name="connsiteX64" fmla="*/ 209756 w 1071125"/>
              <a:gd name="connsiteY64" fmla="*/ 253770 h 949488"/>
              <a:gd name="connsiteX65" fmla="*/ 190707 w 1071125"/>
              <a:gd name="connsiteY65" fmla="*/ 253771 h 949488"/>
              <a:gd name="connsiteX66" fmla="*/ 185944 w 1071125"/>
              <a:gd name="connsiteY66" fmla="*/ 234721 h 949488"/>
              <a:gd name="connsiteX67" fmla="*/ 183563 w 1071125"/>
              <a:gd name="connsiteY67" fmla="*/ 227577 h 949488"/>
              <a:gd name="connsiteX68" fmla="*/ 176419 w 1071125"/>
              <a:gd name="connsiteY68" fmla="*/ 225196 h 949488"/>
              <a:gd name="connsiteX69" fmla="*/ 162132 w 1071125"/>
              <a:gd name="connsiteY69" fmla="*/ 218052 h 949488"/>
              <a:gd name="connsiteX70" fmla="*/ 154988 w 1071125"/>
              <a:gd name="connsiteY70" fmla="*/ 213289 h 949488"/>
              <a:gd name="connsiteX71" fmla="*/ 145463 w 1071125"/>
              <a:gd name="connsiteY71" fmla="*/ 208527 h 949488"/>
              <a:gd name="connsiteX72" fmla="*/ 138319 w 1071125"/>
              <a:gd name="connsiteY72" fmla="*/ 203764 h 949488"/>
              <a:gd name="connsiteX73" fmla="*/ 131176 w 1071125"/>
              <a:gd name="connsiteY73" fmla="*/ 196621 h 949488"/>
              <a:gd name="connsiteX74" fmla="*/ 109744 w 1071125"/>
              <a:gd name="connsiteY74" fmla="*/ 156140 h 949488"/>
              <a:gd name="connsiteX75" fmla="*/ 88313 w 1071125"/>
              <a:gd name="connsiteY75" fmla="*/ 137090 h 949488"/>
              <a:gd name="connsiteX76" fmla="*/ 62120 w 1071125"/>
              <a:gd name="connsiteY76" fmla="*/ 132327 h 949488"/>
              <a:gd name="connsiteX77" fmla="*/ 19257 w 1071125"/>
              <a:gd name="connsiteY77" fmla="*/ 108514 h 949488"/>
              <a:gd name="connsiteX78" fmla="*/ 9731 w 1071125"/>
              <a:gd name="connsiteY78" fmla="*/ 89464 h 949488"/>
              <a:gd name="connsiteX79" fmla="*/ 207 w 1071125"/>
              <a:gd name="connsiteY79" fmla="*/ 63271 h 949488"/>
              <a:gd name="connsiteX80" fmla="*/ 4969 w 1071125"/>
              <a:gd name="connsiteY80" fmla="*/ 39458 h 949488"/>
              <a:gd name="connsiteX0" fmla="*/ 4969 w 1074565"/>
              <a:gd name="connsiteY0" fmla="*/ 39458 h 949488"/>
              <a:gd name="connsiteX1" fmla="*/ 19257 w 1074565"/>
              <a:gd name="connsiteY1" fmla="*/ 1358 h 949488"/>
              <a:gd name="connsiteX2" fmla="*/ 62119 w 1074565"/>
              <a:gd name="connsiteY2" fmla="*/ 6121 h 949488"/>
              <a:gd name="connsiteX3" fmla="*/ 95457 w 1074565"/>
              <a:gd name="connsiteY3" fmla="*/ 25170 h 949488"/>
              <a:gd name="connsiteX4" fmla="*/ 126414 w 1074565"/>
              <a:gd name="connsiteY4" fmla="*/ 32314 h 949488"/>
              <a:gd name="connsiteX5" fmla="*/ 157369 w 1074565"/>
              <a:gd name="connsiteY5" fmla="*/ 34696 h 949488"/>
              <a:gd name="connsiteX6" fmla="*/ 212138 w 1074565"/>
              <a:gd name="connsiteY6" fmla="*/ 22789 h 949488"/>
              <a:gd name="connsiteX7" fmla="*/ 252620 w 1074565"/>
              <a:gd name="connsiteY7" fmla="*/ 48983 h 949488"/>
              <a:gd name="connsiteX8" fmla="*/ 312151 w 1074565"/>
              <a:gd name="connsiteY8" fmla="*/ 89465 h 949488"/>
              <a:gd name="connsiteX9" fmla="*/ 335963 w 1074565"/>
              <a:gd name="connsiteY9" fmla="*/ 115659 h 949488"/>
              <a:gd name="connsiteX10" fmla="*/ 385969 w 1074565"/>
              <a:gd name="connsiteY10" fmla="*/ 158520 h 949488"/>
              <a:gd name="connsiteX11" fmla="*/ 385969 w 1074565"/>
              <a:gd name="connsiteY11" fmla="*/ 222814 h 949488"/>
              <a:gd name="connsiteX12" fmla="*/ 397875 w 1074565"/>
              <a:gd name="connsiteY12" fmla="*/ 294252 h 949488"/>
              <a:gd name="connsiteX13" fmla="*/ 443120 w 1074565"/>
              <a:gd name="connsiteY13" fmla="*/ 337114 h 949488"/>
              <a:gd name="connsiteX14" fmla="*/ 469313 w 1074565"/>
              <a:gd name="connsiteY14" fmla="*/ 358545 h 949488"/>
              <a:gd name="connsiteX15" fmla="*/ 495506 w 1074565"/>
              <a:gd name="connsiteY15" fmla="*/ 382359 h 949488"/>
              <a:gd name="connsiteX16" fmla="*/ 514557 w 1074565"/>
              <a:gd name="connsiteY16" fmla="*/ 396645 h 949488"/>
              <a:gd name="connsiteX17" fmla="*/ 552657 w 1074565"/>
              <a:gd name="connsiteY17" fmla="*/ 451414 h 949488"/>
              <a:gd name="connsiteX18" fmla="*/ 571706 w 1074565"/>
              <a:gd name="connsiteY18" fmla="*/ 496658 h 949488"/>
              <a:gd name="connsiteX19" fmla="*/ 593138 w 1074565"/>
              <a:gd name="connsiteY19" fmla="*/ 534758 h 949488"/>
              <a:gd name="connsiteX20" fmla="*/ 600282 w 1074565"/>
              <a:gd name="connsiteY20" fmla="*/ 539521 h 949488"/>
              <a:gd name="connsiteX21" fmla="*/ 612188 w 1074565"/>
              <a:gd name="connsiteY21" fmla="*/ 541902 h 949488"/>
              <a:gd name="connsiteX22" fmla="*/ 619332 w 1074565"/>
              <a:gd name="connsiteY22" fmla="*/ 544283 h 949488"/>
              <a:gd name="connsiteX23" fmla="*/ 643144 w 1074565"/>
              <a:gd name="connsiteY23" fmla="*/ 549046 h 949488"/>
              <a:gd name="connsiteX24" fmla="*/ 669338 w 1074565"/>
              <a:gd name="connsiteY24" fmla="*/ 568096 h 949488"/>
              <a:gd name="connsiteX25" fmla="*/ 709819 w 1074565"/>
              <a:gd name="connsiteY25" fmla="*/ 584764 h 949488"/>
              <a:gd name="connsiteX26" fmla="*/ 783638 w 1074565"/>
              <a:gd name="connsiteY26" fmla="*/ 599053 h 949488"/>
              <a:gd name="connsiteX27" fmla="*/ 893175 w 1074565"/>
              <a:gd name="connsiteY27" fmla="*/ 630009 h 949488"/>
              <a:gd name="connsiteX28" fmla="*/ 971757 w 1074565"/>
              <a:gd name="connsiteY28" fmla="*/ 694301 h 949488"/>
              <a:gd name="connsiteX29" fmla="*/ 1052720 w 1074565"/>
              <a:gd name="connsiteY29" fmla="*/ 763357 h 949488"/>
              <a:gd name="connsiteX30" fmla="*/ 1067009 w 1074565"/>
              <a:gd name="connsiteY30" fmla="*/ 887183 h 949488"/>
              <a:gd name="connsiteX31" fmla="*/ 1000332 w 1074565"/>
              <a:gd name="connsiteY31" fmla="*/ 946714 h 949488"/>
              <a:gd name="connsiteX32" fmla="*/ 878889 w 1074565"/>
              <a:gd name="connsiteY32" fmla="*/ 937189 h 949488"/>
              <a:gd name="connsiteX33" fmla="*/ 721726 w 1074565"/>
              <a:gd name="connsiteY33" fmla="*/ 846702 h 949488"/>
              <a:gd name="connsiteX34" fmla="*/ 614571 w 1074565"/>
              <a:gd name="connsiteY34" fmla="*/ 780028 h 949488"/>
              <a:gd name="connsiteX35" fmla="*/ 526464 w 1074565"/>
              <a:gd name="connsiteY35" fmla="*/ 715733 h 949488"/>
              <a:gd name="connsiteX36" fmla="*/ 476457 w 1074565"/>
              <a:gd name="connsiteY36" fmla="*/ 677633 h 949488"/>
              <a:gd name="connsiteX37" fmla="*/ 462169 w 1074565"/>
              <a:gd name="connsiteY37" fmla="*/ 658583 h 949488"/>
              <a:gd name="connsiteX38" fmla="*/ 443120 w 1074565"/>
              <a:gd name="connsiteY38" fmla="*/ 656202 h 949488"/>
              <a:gd name="connsiteX39" fmla="*/ 424070 w 1074565"/>
              <a:gd name="connsiteY39" fmla="*/ 649058 h 949488"/>
              <a:gd name="connsiteX40" fmla="*/ 409782 w 1074565"/>
              <a:gd name="connsiteY40" fmla="*/ 634770 h 949488"/>
              <a:gd name="connsiteX41" fmla="*/ 385969 w 1074565"/>
              <a:gd name="connsiteY41" fmla="*/ 625246 h 949488"/>
              <a:gd name="connsiteX42" fmla="*/ 374063 w 1074565"/>
              <a:gd name="connsiteY42" fmla="*/ 620483 h 949488"/>
              <a:gd name="connsiteX43" fmla="*/ 359776 w 1074565"/>
              <a:gd name="connsiteY43" fmla="*/ 615721 h 949488"/>
              <a:gd name="connsiteX44" fmla="*/ 350251 w 1074565"/>
              <a:gd name="connsiteY44" fmla="*/ 606196 h 949488"/>
              <a:gd name="connsiteX45" fmla="*/ 333582 w 1074565"/>
              <a:gd name="connsiteY45" fmla="*/ 587146 h 949488"/>
              <a:gd name="connsiteX46" fmla="*/ 331201 w 1074565"/>
              <a:gd name="connsiteY46" fmla="*/ 577621 h 949488"/>
              <a:gd name="connsiteX47" fmla="*/ 326438 w 1074565"/>
              <a:gd name="connsiteY47" fmla="*/ 563333 h 949488"/>
              <a:gd name="connsiteX48" fmla="*/ 321676 w 1074565"/>
              <a:gd name="connsiteY48" fmla="*/ 544283 h 949488"/>
              <a:gd name="connsiteX49" fmla="*/ 316913 w 1074565"/>
              <a:gd name="connsiteY49" fmla="*/ 484752 h 949488"/>
              <a:gd name="connsiteX50" fmla="*/ 314532 w 1074565"/>
              <a:gd name="connsiteY50" fmla="*/ 475227 h 949488"/>
              <a:gd name="connsiteX51" fmla="*/ 309769 w 1074565"/>
              <a:gd name="connsiteY51" fmla="*/ 456177 h 949488"/>
              <a:gd name="connsiteX52" fmla="*/ 305007 w 1074565"/>
              <a:gd name="connsiteY52" fmla="*/ 449033 h 949488"/>
              <a:gd name="connsiteX53" fmla="*/ 302626 w 1074565"/>
              <a:gd name="connsiteY53" fmla="*/ 441889 h 949488"/>
              <a:gd name="connsiteX54" fmla="*/ 293101 w 1074565"/>
              <a:gd name="connsiteY54" fmla="*/ 425221 h 949488"/>
              <a:gd name="connsiteX55" fmla="*/ 278813 w 1074565"/>
              <a:gd name="connsiteY55" fmla="*/ 410933 h 949488"/>
              <a:gd name="connsiteX56" fmla="*/ 264526 w 1074565"/>
              <a:gd name="connsiteY56" fmla="*/ 401408 h 949488"/>
              <a:gd name="connsiteX57" fmla="*/ 250238 w 1074565"/>
              <a:gd name="connsiteY57" fmla="*/ 391883 h 949488"/>
              <a:gd name="connsiteX58" fmla="*/ 245476 w 1074565"/>
              <a:gd name="connsiteY58" fmla="*/ 384739 h 949488"/>
              <a:gd name="connsiteX59" fmla="*/ 243094 w 1074565"/>
              <a:gd name="connsiteY59" fmla="*/ 377596 h 949488"/>
              <a:gd name="connsiteX60" fmla="*/ 247857 w 1074565"/>
              <a:gd name="connsiteY60" fmla="*/ 334733 h 949488"/>
              <a:gd name="connsiteX61" fmla="*/ 245476 w 1074565"/>
              <a:gd name="connsiteY61" fmla="*/ 308539 h 949488"/>
              <a:gd name="connsiteX62" fmla="*/ 231188 w 1074565"/>
              <a:gd name="connsiteY62" fmla="*/ 289489 h 949488"/>
              <a:gd name="connsiteX63" fmla="*/ 221663 w 1074565"/>
              <a:gd name="connsiteY63" fmla="*/ 272821 h 949488"/>
              <a:gd name="connsiteX64" fmla="*/ 209756 w 1074565"/>
              <a:gd name="connsiteY64" fmla="*/ 253770 h 949488"/>
              <a:gd name="connsiteX65" fmla="*/ 190707 w 1074565"/>
              <a:gd name="connsiteY65" fmla="*/ 253771 h 949488"/>
              <a:gd name="connsiteX66" fmla="*/ 185944 w 1074565"/>
              <a:gd name="connsiteY66" fmla="*/ 234721 h 949488"/>
              <a:gd name="connsiteX67" fmla="*/ 183563 w 1074565"/>
              <a:gd name="connsiteY67" fmla="*/ 227577 h 949488"/>
              <a:gd name="connsiteX68" fmla="*/ 176419 w 1074565"/>
              <a:gd name="connsiteY68" fmla="*/ 225196 h 949488"/>
              <a:gd name="connsiteX69" fmla="*/ 162132 w 1074565"/>
              <a:gd name="connsiteY69" fmla="*/ 218052 h 949488"/>
              <a:gd name="connsiteX70" fmla="*/ 154988 w 1074565"/>
              <a:gd name="connsiteY70" fmla="*/ 213289 h 949488"/>
              <a:gd name="connsiteX71" fmla="*/ 145463 w 1074565"/>
              <a:gd name="connsiteY71" fmla="*/ 208527 h 949488"/>
              <a:gd name="connsiteX72" fmla="*/ 138319 w 1074565"/>
              <a:gd name="connsiteY72" fmla="*/ 203764 h 949488"/>
              <a:gd name="connsiteX73" fmla="*/ 131176 w 1074565"/>
              <a:gd name="connsiteY73" fmla="*/ 196621 h 949488"/>
              <a:gd name="connsiteX74" fmla="*/ 109744 w 1074565"/>
              <a:gd name="connsiteY74" fmla="*/ 156140 h 949488"/>
              <a:gd name="connsiteX75" fmla="*/ 88313 w 1074565"/>
              <a:gd name="connsiteY75" fmla="*/ 137090 h 949488"/>
              <a:gd name="connsiteX76" fmla="*/ 62120 w 1074565"/>
              <a:gd name="connsiteY76" fmla="*/ 132327 h 949488"/>
              <a:gd name="connsiteX77" fmla="*/ 19257 w 1074565"/>
              <a:gd name="connsiteY77" fmla="*/ 108514 h 949488"/>
              <a:gd name="connsiteX78" fmla="*/ 9731 w 1074565"/>
              <a:gd name="connsiteY78" fmla="*/ 89464 h 949488"/>
              <a:gd name="connsiteX79" fmla="*/ 207 w 1074565"/>
              <a:gd name="connsiteY79" fmla="*/ 63271 h 949488"/>
              <a:gd name="connsiteX80" fmla="*/ 4969 w 1074565"/>
              <a:gd name="connsiteY80" fmla="*/ 39458 h 949488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52657 w 1074565"/>
              <a:gd name="connsiteY17" fmla="*/ 451414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14557 w 1074565"/>
              <a:gd name="connsiteY16" fmla="*/ 396645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0739 w 1074565"/>
              <a:gd name="connsiteY13" fmla="*/ 313302 h 967153"/>
              <a:gd name="connsiteX14" fmla="*/ 485982 w 1074565"/>
              <a:gd name="connsiteY14" fmla="*/ 334732 h 967153"/>
              <a:gd name="connsiteX15" fmla="*/ 521700 w 1074565"/>
              <a:gd name="connsiteY15" fmla="*/ 375215 h 967153"/>
              <a:gd name="connsiteX16" fmla="*/ 547895 w 1074565"/>
              <a:gd name="connsiteY16" fmla="*/ 401407 h 967153"/>
              <a:gd name="connsiteX17" fmla="*/ 574088 w 1074565"/>
              <a:gd name="connsiteY17" fmla="*/ 441889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16962 w 1074565"/>
              <a:gd name="connsiteY25" fmla="*/ 572858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  <a:gd name="connsiteX0" fmla="*/ 4969 w 1098294"/>
              <a:gd name="connsiteY0" fmla="*/ 39458 h 967153"/>
              <a:gd name="connsiteX1" fmla="*/ 19257 w 1098294"/>
              <a:gd name="connsiteY1" fmla="*/ 1358 h 967153"/>
              <a:gd name="connsiteX2" fmla="*/ 62119 w 1098294"/>
              <a:gd name="connsiteY2" fmla="*/ 6121 h 967153"/>
              <a:gd name="connsiteX3" fmla="*/ 95457 w 1098294"/>
              <a:gd name="connsiteY3" fmla="*/ 25170 h 967153"/>
              <a:gd name="connsiteX4" fmla="*/ 126414 w 1098294"/>
              <a:gd name="connsiteY4" fmla="*/ 32314 h 967153"/>
              <a:gd name="connsiteX5" fmla="*/ 157369 w 1098294"/>
              <a:gd name="connsiteY5" fmla="*/ 34696 h 967153"/>
              <a:gd name="connsiteX6" fmla="*/ 212138 w 1098294"/>
              <a:gd name="connsiteY6" fmla="*/ 22789 h 967153"/>
              <a:gd name="connsiteX7" fmla="*/ 252620 w 1098294"/>
              <a:gd name="connsiteY7" fmla="*/ 48983 h 967153"/>
              <a:gd name="connsiteX8" fmla="*/ 312151 w 1098294"/>
              <a:gd name="connsiteY8" fmla="*/ 89465 h 967153"/>
              <a:gd name="connsiteX9" fmla="*/ 335963 w 1098294"/>
              <a:gd name="connsiteY9" fmla="*/ 115659 h 967153"/>
              <a:gd name="connsiteX10" fmla="*/ 385969 w 1098294"/>
              <a:gd name="connsiteY10" fmla="*/ 158520 h 967153"/>
              <a:gd name="connsiteX11" fmla="*/ 385969 w 1098294"/>
              <a:gd name="connsiteY11" fmla="*/ 222814 h 967153"/>
              <a:gd name="connsiteX12" fmla="*/ 397875 w 1098294"/>
              <a:gd name="connsiteY12" fmla="*/ 294252 h 967153"/>
              <a:gd name="connsiteX13" fmla="*/ 440739 w 1098294"/>
              <a:gd name="connsiteY13" fmla="*/ 313302 h 967153"/>
              <a:gd name="connsiteX14" fmla="*/ 485982 w 1098294"/>
              <a:gd name="connsiteY14" fmla="*/ 334732 h 967153"/>
              <a:gd name="connsiteX15" fmla="*/ 521700 w 1098294"/>
              <a:gd name="connsiteY15" fmla="*/ 375215 h 967153"/>
              <a:gd name="connsiteX16" fmla="*/ 547895 w 1098294"/>
              <a:gd name="connsiteY16" fmla="*/ 401407 h 967153"/>
              <a:gd name="connsiteX17" fmla="*/ 574088 w 1098294"/>
              <a:gd name="connsiteY17" fmla="*/ 441889 h 967153"/>
              <a:gd name="connsiteX18" fmla="*/ 571706 w 1098294"/>
              <a:gd name="connsiteY18" fmla="*/ 496658 h 967153"/>
              <a:gd name="connsiteX19" fmla="*/ 593138 w 1098294"/>
              <a:gd name="connsiteY19" fmla="*/ 534758 h 967153"/>
              <a:gd name="connsiteX20" fmla="*/ 600282 w 1098294"/>
              <a:gd name="connsiteY20" fmla="*/ 539521 h 967153"/>
              <a:gd name="connsiteX21" fmla="*/ 612188 w 1098294"/>
              <a:gd name="connsiteY21" fmla="*/ 541902 h 967153"/>
              <a:gd name="connsiteX22" fmla="*/ 619332 w 1098294"/>
              <a:gd name="connsiteY22" fmla="*/ 544283 h 967153"/>
              <a:gd name="connsiteX23" fmla="*/ 643144 w 1098294"/>
              <a:gd name="connsiteY23" fmla="*/ 549046 h 967153"/>
              <a:gd name="connsiteX24" fmla="*/ 669338 w 1098294"/>
              <a:gd name="connsiteY24" fmla="*/ 568096 h 967153"/>
              <a:gd name="connsiteX25" fmla="*/ 716962 w 1098294"/>
              <a:gd name="connsiteY25" fmla="*/ 572858 h 967153"/>
              <a:gd name="connsiteX26" fmla="*/ 783638 w 1098294"/>
              <a:gd name="connsiteY26" fmla="*/ 599053 h 967153"/>
              <a:gd name="connsiteX27" fmla="*/ 893175 w 1098294"/>
              <a:gd name="connsiteY27" fmla="*/ 630009 h 967153"/>
              <a:gd name="connsiteX28" fmla="*/ 971757 w 1098294"/>
              <a:gd name="connsiteY28" fmla="*/ 694301 h 967153"/>
              <a:gd name="connsiteX29" fmla="*/ 1093201 w 1098294"/>
              <a:gd name="connsiteY29" fmla="*/ 770500 h 967153"/>
              <a:gd name="connsiteX30" fmla="*/ 1067009 w 1098294"/>
              <a:gd name="connsiteY30" fmla="*/ 887183 h 967153"/>
              <a:gd name="connsiteX31" fmla="*/ 1009857 w 1098294"/>
              <a:gd name="connsiteY31" fmla="*/ 965764 h 967153"/>
              <a:gd name="connsiteX32" fmla="*/ 878889 w 1098294"/>
              <a:gd name="connsiteY32" fmla="*/ 937189 h 967153"/>
              <a:gd name="connsiteX33" fmla="*/ 721726 w 1098294"/>
              <a:gd name="connsiteY33" fmla="*/ 846702 h 967153"/>
              <a:gd name="connsiteX34" fmla="*/ 614571 w 1098294"/>
              <a:gd name="connsiteY34" fmla="*/ 780028 h 967153"/>
              <a:gd name="connsiteX35" fmla="*/ 526464 w 1098294"/>
              <a:gd name="connsiteY35" fmla="*/ 715733 h 967153"/>
              <a:gd name="connsiteX36" fmla="*/ 476457 w 1098294"/>
              <a:gd name="connsiteY36" fmla="*/ 677633 h 967153"/>
              <a:gd name="connsiteX37" fmla="*/ 462169 w 1098294"/>
              <a:gd name="connsiteY37" fmla="*/ 658583 h 967153"/>
              <a:gd name="connsiteX38" fmla="*/ 443120 w 1098294"/>
              <a:gd name="connsiteY38" fmla="*/ 656202 h 967153"/>
              <a:gd name="connsiteX39" fmla="*/ 424070 w 1098294"/>
              <a:gd name="connsiteY39" fmla="*/ 649058 h 967153"/>
              <a:gd name="connsiteX40" fmla="*/ 409782 w 1098294"/>
              <a:gd name="connsiteY40" fmla="*/ 634770 h 967153"/>
              <a:gd name="connsiteX41" fmla="*/ 385969 w 1098294"/>
              <a:gd name="connsiteY41" fmla="*/ 625246 h 967153"/>
              <a:gd name="connsiteX42" fmla="*/ 374063 w 1098294"/>
              <a:gd name="connsiteY42" fmla="*/ 620483 h 967153"/>
              <a:gd name="connsiteX43" fmla="*/ 359776 w 1098294"/>
              <a:gd name="connsiteY43" fmla="*/ 615721 h 967153"/>
              <a:gd name="connsiteX44" fmla="*/ 350251 w 1098294"/>
              <a:gd name="connsiteY44" fmla="*/ 606196 h 967153"/>
              <a:gd name="connsiteX45" fmla="*/ 333582 w 1098294"/>
              <a:gd name="connsiteY45" fmla="*/ 587146 h 967153"/>
              <a:gd name="connsiteX46" fmla="*/ 331201 w 1098294"/>
              <a:gd name="connsiteY46" fmla="*/ 577621 h 967153"/>
              <a:gd name="connsiteX47" fmla="*/ 326438 w 1098294"/>
              <a:gd name="connsiteY47" fmla="*/ 563333 h 967153"/>
              <a:gd name="connsiteX48" fmla="*/ 321676 w 1098294"/>
              <a:gd name="connsiteY48" fmla="*/ 544283 h 967153"/>
              <a:gd name="connsiteX49" fmla="*/ 316913 w 1098294"/>
              <a:gd name="connsiteY49" fmla="*/ 484752 h 967153"/>
              <a:gd name="connsiteX50" fmla="*/ 314532 w 1098294"/>
              <a:gd name="connsiteY50" fmla="*/ 475227 h 967153"/>
              <a:gd name="connsiteX51" fmla="*/ 309769 w 1098294"/>
              <a:gd name="connsiteY51" fmla="*/ 456177 h 967153"/>
              <a:gd name="connsiteX52" fmla="*/ 305007 w 1098294"/>
              <a:gd name="connsiteY52" fmla="*/ 449033 h 967153"/>
              <a:gd name="connsiteX53" fmla="*/ 302626 w 1098294"/>
              <a:gd name="connsiteY53" fmla="*/ 441889 h 967153"/>
              <a:gd name="connsiteX54" fmla="*/ 293101 w 1098294"/>
              <a:gd name="connsiteY54" fmla="*/ 425221 h 967153"/>
              <a:gd name="connsiteX55" fmla="*/ 278813 w 1098294"/>
              <a:gd name="connsiteY55" fmla="*/ 410933 h 967153"/>
              <a:gd name="connsiteX56" fmla="*/ 264526 w 1098294"/>
              <a:gd name="connsiteY56" fmla="*/ 401408 h 967153"/>
              <a:gd name="connsiteX57" fmla="*/ 250238 w 1098294"/>
              <a:gd name="connsiteY57" fmla="*/ 391883 h 967153"/>
              <a:gd name="connsiteX58" fmla="*/ 245476 w 1098294"/>
              <a:gd name="connsiteY58" fmla="*/ 384739 h 967153"/>
              <a:gd name="connsiteX59" fmla="*/ 243094 w 1098294"/>
              <a:gd name="connsiteY59" fmla="*/ 377596 h 967153"/>
              <a:gd name="connsiteX60" fmla="*/ 247857 w 1098294"/>
              <a:gd name="connsiteY60" fmla="*/ 334733 h 967153"/>
              <a:gd name="connsiteX61" fmla="*/ 245476 w 1098294"/>
              <a:gd name="connsiteY61" fmla="*/ 308539 h 967153"/>
              <a:gd name="connsiteX62" fmla="*/ 231188 w 1098294"/>
              <a:gd name="connsiteY62" fmla="*/ 289489 h 967153"/>
              <a:gd name="connsiteX63" fmla="*/ 221663 w 1098294"/>
              <a:gd name="connsiteY63" fmla="*/ 272821 h 967153"/>
              <a:gd name="connsiteX64" fmla="*/ 209756 w 1098294"/>
              <a:gd name="connsiteY64" fmla="*/ 253770 h 967153"/>
              <a:gd name="connsiteX65" fmla="*/ 190707 w 1098294"/>
              <a:gd name="connsiteY65" fmla="*/ 253771 h 967153"/>
              <a:gd name="connsiteX66" fmla="*/ 185944 w 1098294"/>
              <a:gd name="connsiteY66" fmla="*/ 234721 h 967153"/>
              <a:gd name="connsiteX67" fmla="*/ 183563 w 1098294"/>
              <a:gd name="connsiteY67" fmla="*/ 227577 h 967153"/>
              <a:gd name="connsiteX68" fmla="*/ 176419 w 1098294"/>
              <a:gd name="connsiteY68" fmla="*/ 225196 h 967153"/>
              <a:gd name="connsiteX69" fmla="*/ 162132 w 1098294"/>
              <a:gd name="connsiteY69" fmla="*/ 218052 h 967153"/>
              <a:gd name="connsiteX70" fmla="*/ 154988 w 1098294"/>
              <a:gd name="connsiteY70" fmla="*/ 213289 h 967153"/>
              <a:gd name="connsiteX71" fmla="*/ 145463 w 1098294"/>
              <a:gd name="connsiteY71" fmla="*/ 208527 h 967153"/>
              <a:gd name="connsiteX72" fmla="*/ 138319 w 1098294"/>
              <a:gd name="connsiteY72" fmla="*/ 203764 h 967153"/>
              <a:gd name="connsiteX73" fmla="*/ 131176 w 1098294"/>
              <a:gd name="connsiteY73" fmla="*/ 196621 h 967153"/>
              <a:gd name="connsiteX74" fmla="*/ 109744 w 1098294"/>
              <a:gd name="connsiteY74" fmla="*/ 156140 h 967153"/>
              <a:gd name="connsiteX75" fmla="*/ 88313 w 1098294"/>
              <a:gd name="connsiteY75" fmla="*/ 137090 h 967153"/>
              <a:gd name="connsiteX76" fmla="*/ 62120 w 1098294"/>
              <a:gd name="connsiteY76" fmla="*/ 132327 h 967153"/>
              <a:gd name="connsiteX77" fmla="*/ 19257 w 1098294"/>
              <a:gd name="connsiteY77" fmla="*/ 108514 h 967153"/>
              <a:gd name="connsiteX78" fmla="*/ 9731 w 1098294"/>
              <a:gd name="connsiteY78" fmla="*/ 89464 h 967153"/>
              <a:gd name="connsiteX79" fmla="*/ 207 w 1098294"/>
              <a:gd name="connsiteY79" fmla="*/ 63271 h 967153"/>
              <a:gd name="connsiteX80" fmla="*/ 4969 w 1098294"/>
              <a:gd name="connsiteY80" fmla="*/ 39458 h 967153"/>
              <a:gd name="connsiteX0" fmla="*/ 4969 w 1110047"/>
              <a:gd name="connsiteY0" fmla="*/ 39458 h 966305"/>
              <a:gd name="connsiteX1" fmla="*/ 19257 w 1110047"/>
              <a:gd name="connsiteY1" fmla="*/ 1358 h 966305"/>
              <a:gd name="connsiteX2" fmla="*/ 62119 w 1110047"/>
              <a:gd name="connsiteY2" fmla="*/ 6121 h 966305"/>
              <a:gd name="connsiteX3" fmla="*/ 95457 w 1110047"/>
              <a:gd name="connsiteY3" fmla="*/ 25170 h 966305"/>
              <a:gd name="connsiteX4" fmla="*/ 126414 w 1110047"/>
              <a:gd name="connsiteY4" fmla="*/ 32314 h 966305"/>
              <a:gd name="connsiteX5" fmla="*/ 157369 w 1110047"/>
              <a:gd name="connsiteY5" fmla="*/ 34696 h 966305"/>
              <a:gd name="connsiteX6" fmla="*/ 212138 w 1110047"/>
              <a:gd name="connsiteY6" fmla="*/ 22789 h 966305"/>
              <a:gd name="connsiteX7" fmla="*/ 252620 w 1110047"/>
              <a:gd name="connsiteY7" fmla="*/ 48983 h 966305"/>
              <a:gd name="connsiteX8" fmla="*/ 312151 w 1110047"/>
              <a:gd name="connsiteY8" fmla="*/ 89465 h 966305"/>
              <a:gd name="connsiteX9" fmla="*/ 335963 w 1110047"/>
              <a:gd name="connsiteY9" fmla="*/ 115659 h 966305"/>
              <a:gd name="connsiteX10" fmla="*/ 385969 w 1110047"/>
              <a:gd name="connsiteY10" fmla="*/ 158520 h 966305"/>
              <a:gd name="connsiteX11" fmla="*/ 385969 w 1110047"/>
              <a:gd name="connsiteY11" fmla="*/ 222814 h 966305"/>
              <a:gd name="connsiteX12" fmla="*/ 397875 w 1110047"/>
              <a:gd name="connsiteY12" fmla="*/ 294252 h 966305"/>
              <a:gd name="connsiteX13" fmla="*/ 440739 w 1110047"/>
              <a:gd name="connsiteY13" fmla="*/ 313302 h 966305"/>
              <a:gd name="connsiteX14" fmla="*/ 485982 w 1110047"/>
              <a:gd name="connsiteY14" fmla="*/ 334732 h 966305"/>
              <a:gd name="connsiteX15" fmla="*/ 521700 w 1110047"/>
              <a:gd name="connsiteY15" fmla="*/ 375215 h 966305"/>
              <a:gd name="connsiteX16" fmla="*/ 547895 w 1110047"/>
              <a:gd name="connsiteY16" fmla="*/ 401407 h 966305"/>
              <a:gd name="connsiteX17" fmla="*/ 574088 w 1110047"/>
              <a:gd name="connsiteY17" fmla="*/ 441889 h 966305"/>
              <a:gd name="connsiteX18" fmla="*/ 571706 w 1110047"/>
              <a:gd name="connsiteY18" fmla="*/ 496658 h 966305"/>
              <a:gd name="connsiteX19" fmla="*/ 593138 w 1110047"/>
              <a:gd name="connsiteY19" fmla="*/ 534758 h 966305"/>
              <a:gd name="connsiteX20" fmla="*/ 600282 w 1110047"/>
              <a:gd name="connsiteY20" fmla="*/ 539521 h 966305"/>
              <a:gd name="connsiteX21" fmla="*/ 612188 w 1110047"/>
              <a:gd name="connsiteY21" fmla="*/ 541902 h 966305"/>
              <a:gd name="connsiteX22" fmla="*/ 619332 w 1110047"/>
              <a:gd name="connsiteY22" fmla="*/ 544283 h 966305"/>
              <a:gd name="connsiteX23" fmla="*/ 643144 w 1110047"/>
              <a:gd name="connsiteY23" fmla="*/ 549046 h 966305"/>
              <a:gd name="connsiteX24" fmla="*/ 669338 w 1110047"/>
              <a:gd name="connsiteY24" fmla="*/ 568096 h 966305"/>
              <a:gd name="connsiteX25" fmla="*/ 716962 w 1110047"/>
              <a:gd name="connsiteY25" fmla="*/ 572858 h 966305"/>
              <a:gd name="connsiteX26" fmla="*/ 783638 w 1110047"/>
              <a:gd name="connsiteY26" fmla="*/ 599053 h 966305"/>
              <a:gd name="connsiteX27" fmla="*/ 893175 w 1110047"/>
              <a:gd name="connsiteY27" fmla="*/ 630009 h 966305"/>
              <a:gd name="connsiteX28" fmla="*/ 971757 w 1110047"/>
              <a:gd name="connsiteY28" fmla="*/ 694301 h 966305"/>
              <a:gd name="connsiteX29" fmla="*/ 1093201 w 1110047"/>
              <a:gd name="connsiteY29" fmla="*/ 770500 h 966305"/>
              <a:gd name="connsiteX30" fmla="*/ 1097965 w 1110047"/>
              <a:gd name="connsiteY30" fmla="*/ 908614 h 966305"/>
              <a:gd name="connsiteX31" fmla="*/ 1009857 w 1110047"/>
              <a:gd name="connsiteY31" fmla="*/ 965764 h 966305"/>
              <a:gd name="connsiteX32" fmla="*/ 878889 w 1110047"/>
              <a:gd name="connsiteY32" fmla="*/ 937189 h 966305"/>
              <a:gd name="connsiteX33" fmla="*/ 721726 w 1110047"/>
              <a:gd name="connsiteY33" fmla="*/ 846702 h 966305"/>
              <a:gd name="connsiteX34" fmla="*/ 614571 w 1110047"/>
              <a:gd name="connsiteY34" fmla="*/ 780028 h 966305"/>
              <a:gd name="connsiteX35" fmla="*/ 526464 w 1110047"/>
              <a:gd name="connsiteY35" fmla="*/ 715733 h 966305"/>
              <a:gd name="connsiteX36" fmla="*/ 476457 w 1110047"/>
              <a:gd name="connsiteY36" fmla="*/ 677633 h 966305"/>
              <a:gd name="connsiteX37" fmla="*/ 462169 w 1110047"/>
              <a:gd name="connsiteY37" fmla="*/ 658583 h 966305"/>
              <a:gd name="connsiteX38" fmla="*/ 443120 w 1110047"/>
              <a:gd name="connsiteY38" fmla="*/ 656202 h 966305"/>
              <a:gd name="connsiteX39" fmla="*/ 424070 w 1110047"/>
              <a:gd name="connsiteY39" fmla="*/ 649058 h 966305"/>
              <a:gd name="connsiteX40" fmla="*/ 409782 w 1110047"/>
              <a:gd name="connsiteY40" fmla="*/ 634770 h 966305"/>
              <a:gd name="connsiteX41" fmla="*/ 385969 w 1110047"/>
              <a:gd name="connsiteY41" fmla="*/ 625246 h 966305"/>
              <a:gd name="connsiteX42" fmla="*/ 374063 w 1110047"/>
              <a:gd name="connsiteY42" fmla="*/ 620483 h 966305"/>
              <a:gd name="connsiteX43" fmla="*/ 359776 w 1110047"/>
              <a:gd name="connsiteY43" fmla="*/ 615721 h 966305"/>
              <a:gd name="connsiteX44" fmla="*/ 350251 w 1110047"/>
              <a:gd name="connsiteY44" fmla="*/ 606196 h 966305"/>
              <a:gd name="connsiteX45" fmla="*/ 333582 w 1110047"/>
              <a:gd name="connsiteY45" fmla="*/ 587146 h 966305"/>
              <a:gd name="connsiteX46" fmla="*/ 331201 w 1110047"/>
              <a:gd name="connsiteY46" fmla="*/ 577621 h 966305"/>
              <a:gd name="connsiteX47" fmla="*/ 326438 w 1110047"/>
              <a:gd name="connsiteY47" fmla="*/ 563333 h 966305"/>
              <a:gd name="connsiteX48" fmla="*/ 321676 w 1110047"/>
              <a:gd name="connsiteY48" fmla="*/ 544283 h 966305"/>
              <a:gd name="connsiteX49" fmla="*/ 316913 w 1110047"/>
              <a:gd name="connsiteY49" fmla="*/ 484752 h 966305"/>
              <a:gd name="connsiteX50" fmla="*/ 314532 w 1110047"/>
              <a:gd name="connsiteY50" fmla="*/ 475227 h 966305"/>
              <a:gd name="connsiteX51" fmla="*/ 309769 w 1110047"/>
              <a:gd name="connsiteY51" fmla="*/ 456177 h 966305"/>
              <a:gd name="connsiteX52" fmla="*/ 305007 w 1110047"/>
              <a:gd name="connsiteY52" fmla="*/ 449033 h 966305"/>
              <a:gd name="connsiteX53" fmla="*/ 302626 w 1110047"/>
              <a:gd name="connsiteY53" fmla="*/ 441889 h 966305"/>
              <a:gd name="connsiteX54" fmla="*/ 293101 w 1110047"/>
              <a:gd name="connsiteY54" fmla="*/ 425221 h 966305"/>
              <a:gd name="connsiteX55" fmla="*/ 278813 w 1110047"/>
              <a:gd name="connsiteY55" fmla="*/ 410933 h 966305"/>
              <a:gd name="connsiteX56" fmla="*/ 264526 w 1110047"/>
              <a:gd name="connsiteY56" fmla="*/ 401408 h 966305"/>
              <a:gd name="connsiteX57" fmla="*/ 250238 w 1110047"/>
              <a:gd name="connsiteY57" fmla="*/ 391883 h 966305"/>
              <a:gd name="connsiteX58" fmla="*/ 245476 w 1110047"/>
              <a:gd name="connsiteY58" fmla="*/ 384739 h 966305"/>
              <a:gd name="connsiteX59" fmla="*/ 243094 w 1110047"/>
              <a:gd name="connsiteY59" fmla="*/ 377596 h 966305"/>
              <a:gd name="connsiteX60" fmla="*/ 247857 w 1110047"/>
              <a:gd name="connsiteY60" fmla="*/ 334733 h 966305"/>
              <a:gd name="connsiteX61" fmla="*/ 245476 w 1110047"/>
              <a:gd name="connsiteY61" fmla="*/ 308539 h 966305"/>
              <a:gd name="connsiteX62" fmla="*/ 231188 w 1110047"/>
              <a:gd name="connsiteY62" fmla="*/ 289489 h 966305"/>
              <a:gd name="connsiteX63" fmla="*/ 221663 w 1110047"/>
              <a:gd name="connsiteY63" fmla="*/ 272821 h 966305"/>
              <a:gd name="connsiteX64" fmla="*/ 209756 w 1110047"/>
              <a:gd name="connsiteY64" fmla="*/ 253770 h 966305"/>
              <a:gd name="connsiteX65" fmla="*/ 190707 w 1110047"/>
              <a:gd name="connsiteY65" fmla="*/ 253771 h 966305"/>
              <a:gd name="connsiteX66" fmla="*/ 185944 w 1110047"/>
              <a:gd name="connsiteY66" fmla="*/ 234721 h 966305"/>
              <a:gd name="connsiteX67" fmla="*/ 183563 w 1110047"/>
              <a:gd name="connsiteY67" fmla="*/ 227577 h 966305"/>
              <a:gd name="connsiteX68" fmla="*/ 176419 w 1110047"/>
              <a:gd name="connsiteY68" fmla="*/ 225196 h 966305"/>
              <a:gd name="connsiteX69" fmla="*/ 162132 w 1110047"/>
              <a:gd name="connsiteY69" fmla="*/ 218052 h 966305"/>
              <a:gd name="connsiteX70" fmla="*/ 154988 w 1110047"/>
              <a:gd name="connsiteY70" fmla="*/ 213289 h 966305"/>
              <a:gd name="connsiteX71" fmla="*/ 145463 w 1110047"/>
              <a:gd name="connsiteY71" fmla="*/ 208527 h 966305"/>
              <a:gd name="connsiteX72" fmla="*/ 138319 w 1110047"/>
              <a:gd name="connsiteY72" fmla="*/ 203764 h 966305"/>
              <a:gd name="connsiteX73" fmla="*/ 131176 w 1110047"/>
              <a:gd name="connsiteY73" fmla="*/ 196621 h 966305"/>
              <a:gd name="connsiteX74" fmla="*/ 109744 w 1110047"/>
              <a:gd name="connsiteY74" fmla="*/ 156140 h 966305"/>
              <a:gd name="connsiteX75" fmla="*/ 88313 w 1110047"/>
              <a:gd name="connsiteY75" fmla="*/ 137090 h 966305"/>
              <a:gd name="connsiteX76" fmla="*/ 62120 w 1110047"/>
              <a:gd name="connsiteY76" fmla="*/ 132327 h 966305"/>
              <a:gd name="connsiteX77" fmla="*/ 19257 w 1110047"/>
              <a:gd name="connsiteY77" fmla="*/ 108514 h 966305"/>
              <a:gd name="connsiteX78" fmla="*/ 9731 w 1110047"/>
              <a:gd name="connsiteY78" fmla="*/ 89464 h 966305"/>
              <a:gd name="connsiteX79" fmla="*/ 207 w 1110047"/>
              <a:gd name="connsiteY79" fmla="*/ 63271 h 966305"/>
              <a:gd name="connsiteX80" fmla="*/ 4969 w 1110047"/>
              <a:gd name="connsiteY80" fmla="*/ 39458 h 966305"/>
              <a:gd name="connsiteX0" fmla="*/ 4969 w 1109508"/>
              <a:gd name="connsiteY0" fmla="*/ 39458 h 966305"/>
              <a:gd name="connsiteX1" fmla="*/ 19257 w 1109508"/>
              <a:gd name="connsiteY1" fmla="*/ 1358 h 966305"/>
              <a:gd name="connsiteX2" fmla="*/ 62119 w 1109508"/>
              <a:gd name="connsiteY2" fmla="*/ 6121 h 966305"/>
              <a:gd name="connsiteX3" fmla="*/ 95457 w 1109508"/>
              <a:gd name="connsiteY3" fmla="*/ 25170 h 966305"/>
              <a:gd name="connsiteX4" fmla="*/ 126414 w 1109508"/>
              <a:gd name="connsiteY4" fmla="*/ 32314 h 966305"/>
              <a:gd name="connsiteX5" fmla="*/ 157369 w 1109508"/>
              <a:gd name="connsiteY5" fmla="*/ 34696 h 966305"/>
              <a:gd name="connsiteX6" fmla="*/ 212138 w 1109508"/>
              <a:gd name="connsiteY6" fmla="*/ 22789 h 966305"/>
              <a:gd name="connsiteX7" fmla="*/ 252620 w 1109508"/>
              <a:gd name="connsiteY7" fmla="*/ 48983 h 966305"/>
              <a:gd name="connsiteX8" fmla="*/ 312151 w 1109508"/>
              <a:gd name="connsiteY8" fmla="*/ 89465 h 966305"/>
              <a:gd name="connsiteX9" fmla="*/ 335963 w 1109508"/>
              <a:gd name="connsiteY9" fmla="*/ 115659 h 966305"/>
              <a:gd name="connsiteX10" fmla="*/ 385969 w 1109508"/>
              <a:gd name="connsiteY10" fmla="*/ 158520 h 966305"/>
              <a:gd name="connsiteX11" fmla="*/ 385969 w 1109508"/>
              <a:gd name="connsiteY11" fmla="*/ 222814 h 966305"/>
              <a:gd name="connsiteX12" fmla="*/ 397875 w 1109508"/>
              <a:gd name="connsiteY12" fmla="*/ 294252 h 966305"/>
              <a:gd name="connsiteX13" fmla="*/ 440739 w 1109508"/>
              <a:gd name="connsiteY13" fmla="*/ 313302 h 966305"/>
              <a:gd name="connsiteX14" fmla="*/ 485982 w 1109508"/>
              <a:gd name="connsiteY14" fmla="*/ 334732 h 966305"/>
              <a:gd name="connsiteX15" fmla="*/ 521700 w 1109508"/>
              <a:gd name="connsiteY15" fmla="*/ 375215 h 966305"/>
              <a:gd name="connsiteX16" fmla="*/ 547895 w 1109508"/>
              <a:gd name="connsiteY16" fmla="*/ 401407 h 966305"/>
              <a:gd name="connsiteX17" fmla="*/ 574088 w 1109508"/>
              <a:gd name="connsiteY17" fmla="*/ 441889 h 966305"/>
              <a:gd name="connsiteX18" fmla="*/ 571706 w 1109508"/>
              <a:gd name="connsiteY18" fmla="*/ 496658 h 966305"/>
              <a:gd name="connsiteX19" fmla="*/ 593138 w 1109508"/>
              <a:gd name="connsiteY19" fmla="*/ 534758 h 966305"/>
              <a:gd name="connsiteX20" fmla="*/ 600282 w 1109508"/>
              <a:gd name="connsiteY20" fmla="*/ 539521 h 966305"/>
              <a:gd name="connsiteX21" fmla="*/ 612188 w 1109508"/>
              <a:gd name="connsiteY21" fmla="*/ 541902 h 966305"/>
              <a:gd name="connsiteX22" fmla="*/ 619332 w 1109508"/>
              <a:gd name="connsiteY22" fmla="*/ 544283 h 966305"/>
              <a:gd name="connsiteX23" fmla="*/ 643144 w 1109508"/>
              <a:gd name="connsiteY23" fmla="*/ 549046 h 966305"/>
              <a:gd name="connsiteX24" fmla="*/ 669338 w 1109508"/>
              <a:gd name="connsiteY24" fmla="*/ 568096 h 966305"/>
              <a:gd name="connsiteX25" fmla="*/ 716962 w 1109508"/>
              <a:gd name="connsiteY25" fmla="*/ 572858 h 966305"/>
              <a:gd name="connsiteX26" fmla="*/ 783638 w 1109508"/>
              <a:gd name="connsiteY26" fmla="*/ 599053 h 966305"/>
              <a:gd name="connsiteX27" fmla="*/ 893175 w 1109508"/>
              <a:gd name="connsiteY27" fmla="*/ 630009 h 966305"/>
              <a:gd name="connsiteX28" fmla="*/ 981282 w 1109508"/>
              <a:gd name="connsiteY28" fmla="*/ 682395 h 966305"/>
              <a:gd name="connsiteX29" fmla="*/ 1093201 w 1109508"/>
              <a:gd name="connsiteY29" fmla="*/ 770500 h 966305"/>
              <a:gd name="connsiteX30" fmla="*/ 1097965 w 1109508"/>
              <a:gd name="connsiteY30" fmla="*/ 908614 h 966305"/>
              <a:gd name="connsiteX31" fmla="*/ 1009857 w 1109508"/>
              <a:gd name="connsiteY31" fmla="*/ 965764 h 966305"/>
              <a:gd name="connsiteX32" fmla="*/ 878889 w 1109508"/>
              <a:gd name="connsiteY32" fmla="*/ 937189 h 966305"/>
              <a:gd name="connsiteX33" fmla="*/ 721726 w 1109508"/>
              <a:gd name="connsiteY33" fmla="*/ 846702 h 966305"/>
              <a:gd name="connsiteX34" fmla="*/ 614571 w 1109508"/>
              <a:gd name="connsiteY34" fmla="*/ 780028 h 966305"/>
              <a:gd name="connsiteX35" fmla="*/ 526464 w 1109508"/>
              <a:gd name="connsiteY35" fmla="*/ 715733 h 966305"/>
              <a:gd name="connsiteX36" fmla="*/ 476457 w 1109508"/>
              <a:gd name="connsiteY36" fmla="*/ 677633 h 966305"/>
              <a:gd name="connsiteX37" fmla="*/ 462169 w 1109508"/>
              <a:gd name="connsiteY37" fmla="*/ 658583 h 966305"/>
              <a:gd name="connsiteX38" fmla="*/ 443120 w 1109508"/>
              <a:gd name="connsiteY38" fmla="*/ 656202 h 966305"/>
              <a:gd name="connsiteX39" fmla="*/ 424070 w 1109508"/>
              <a:gd name="connsiteY39" fmla="*/ 649058 h 966305"/>
              <a:gd name="connsiteX40" fmla="*/ 409782 w 1109508"/>
              <a:gd name="connsiteY40" fmla="*/ 634770 h 966305"/>
              <a:gd name="connsiteX41" fmla="*/ 385969 w 1109508"/>
              <a:gd name="connsiteY41" fmla="*/ 625246 h 966305"/>
              <a:gd name="connsiteX42" fmla="*/ 374063 w 1109508"/>
              <a:gd name="connsiteY42" fmla="*/ 620483 h 966305"/>
              <a:gd name="connsiteX43" fmla="*/ 359776 w 1109508"/>
              <a:gd name="connsiteY43" fmla="*/ 615721 h 966305"/>
              <a:gd name="connsiteX44" fmla="*/ 350251 w 1109508"/>
              <a:gd name="connsiteY44" fmla="*/ 606196 h 966305"/>
              <a:gd name="connsiteX45" fmla="*/ 333582 w 1109508"/>
              <a:gd name="connsiteY45" fmla="*/ 587146 h 966305"/>
              <a:gd name="connsiteX46" fmla="*/ 331201 w 1109508"/>
              <a:gd name="connsiteY46" fmla="*/ 577621 h 966305"/>
              <a:gd name="connsiteX47" fmla="*/ 326438 w 1109508"/>
              <a:gd name="connsiteY47" fmla="*/ 563333 h 966305"/>
              <a:gd name="connsiteX48" fmla="*/ 321676 w 1109508"/>
              <a:gd name="connsiteY48" fmla="*/ 544283 h 966305"/>
              <a:gd name="connsiteX49" fmla="*/ 316913 w 1109508"/>
              <a:gd name="connsiteY49" fmla="*/ 484752 h 966305"/>
              <a:gd name="connsiteX50" fmla="*/ 314532 w 1109508"/>
              <a:gd name="connsiteY50" fmla="*/ 475227 h 966305"/>
              <a:gd name="connsiteX51" fmla="*/ 309769 w 1109508"/>
              <a:gd name="connsiteY51" fmla="*/ 456177 h 966305"/>
              <a:gd name="connsiteX52" fmla="*/ 305007 w 1109508"/>
              <a:gd name="connsiteY52" fmla="*/ 449033 h 966305"/>
              <a:gd name="connsiteX53" fmla="*/ 302626 w 1109508"/>
              <a:gd name="connsiteY53" fmla="*/ 441889 h 966305"/>
              <a:gd name="connsiteX54" fmla="*/ 293101 w 1109508"/>
              <a:gd name="connsiteY54" fmla="*/ 425221 h 966305"/>
              <a:gd name="connsiteX55" fmla="*/ 278813 w 1109508"/>
              <a:gd name="connsiteY55" fmla="*/ 410933 h 966305"/>
              <a:gd name="connsiteX56" fmla="*/ 264526 w 1109508"/>
              <a:gd name="connsiteY56" fmla="*/ 401408 h 966305"/>
              <a:gd name="connsiteX57" fmla="*/ 250238 w 1109508"/>
              <a:gd name="connsiteY57" fmla="*/ 391883 h 966305"/>
              <a:gd name="connsiteX58" fmla="*/ 245476 w 1109508"/>
              <a:gd name="connsiteY58" fmla="*/ 384739 h 966305"/>
              <a:gd name="connsiteX59" fmla="*/ 243094 w 1109508"/>
              <a:gd name="connsiteY59" fmla="*/ 377596 h 966305"/>
              <a:gd name="connsiteX60" fmla="*/ 247857 w 1109508"/>
              <a:gd name="connsiteY60" fmla="*/ 334733 h 966305"/>
              <a:gd name="connsiteX61" fmla="*/ 245476 w 1109508"/>
              <a:gd name="connsiteY61" fmla="*/ 308539 h 966305"/>
              <a:gd name="connsiteX62" fmla="*/ 231188 w 1109508"/>
              <a:gd name="connsiteY62" fmla="*/ 289489 h 966305"/>
              <a:gd name="connsiteX63" fmla="*/ 221663 w 1109508"/>
              <a:gd name="connsiteY63" fmla="*/ 272821 h 966305"/>
              <a:gd name="connsiteX64" fmla="*/ 209756 w 1109508"/>
              <a:gd name="connsiteY64" fmla="*/ 253770 h 966305"/>
              <a:gd name="connsiteX65" fmla="*/ 190707 w 1109508"/>
              <a:gd name="connsiteY65" fmla="*/ 253771 h 966305"/>
              <a:gd name="connsiteX66" fmla="*/ 185944 w 1109508"/>
              <a:gd name="connsiteY66" fmla="*/ 234721 h 966305"/>
              <a:gd name="connsiteX67" fmla="*/ 183563 w 1109508"/>
              <a:gd name="connsiteY67" fmla="*/ 227577 h 966305"/>
              <a:gd name="connsiteX68" fmla="*/ 176419 w 1109508"/>
              <a:gd name="connsiteY68" fmla="*/ 225196 h 966305"/>
              <a:gd name="connsiteX69" fmla="*/ 162132 w 1109508"/>
              <a:gd name="connsiteY69" fmla="*/ 218052 h 966305"/>
              <a:gd name="connsiteX70" fmla="*/ 154988 w 1109508"/>
              <a:gd name="connsiteY70" fmla="*/ 213289 h 966305"/>
              <a:gd name="connsiteX71" fmla="*/ 145463 w 1109508"/>
              <a:gd name="connsiteY71" fmla="*/ 208527 h 966305"/>
              <a:gd name="connsiteX72" fmla="*/ 138319 w 1109508"/>
              <a:gd name="connsiteY72" fmla="*/ 203764 h 966305"/>
              <a:gd name="connsiteX73" fmla="*/ 131176 w 1109508"/>
              <a:gd name="connsiteY73" fmla="*/ 196621 h 966305"/>
              <a:gd name="connsiteX74" fmla="*/ 109744 w 1109508"/>
              <a:gd name="connsiteY74" fmla="*/ 156140 h 966305"/>
              <a:gd name="connsiteX75" fmla="*/ 88313 w 1109508"/>
              <a:gd name="connsiteY75" fmla="*/ 137090 h 966305"/>
              <a:gd name="connsiteX76" fmla="*/ 62120 w 1109508"/>
              <a:gd name="connsiteY76" fmla="*/ 132327 h 966305"/>
              <a:gd name="connsiteX77" fmla="*/ 19257 w 1109508"/>
              <a:gd name="connsiteY77" fmla="*/ 108514 h 966305"/>
              <a:gd name="connsiteX78" fmla="*/ 9731 w 1109508"/>
              <a:gd name="connsiteY78" fmla="*/ 89464 h 966305"/>
              <a:gd name="connsiteX79" fmla="*/ 207 w 1109508"/>
              <a:gd name="connsiteY79" fmla="*/ 63271 h 966305"/>
              <a:gd name="connsiteX80" fmla="*/ 4969 w 1109508"/>
              <a:gd name="connsiteY80" fmla="*/ 39458 h 966305"/>
              <a:gd name="connsiteX0" fmla="*/ 4969 w 1130716"/>
              <a:gd name="connsiteY0" fmla="*/ 39458 h 966305"/>
              <a:gd name="connsiteX1" fmla="*/ 19257 w 1130716"/>
              <a:gd name="connsiteY1" fmla="*/ 1358 h 966305"/>
              <a:gd name="connsiteX2" fmla="*/ 62119 w 1130716"/>
              <a:gd name="connsiteY2" fmla="*/ 6121 h 966305"/>
              <a:gd name="connsiteX3" fmla="*/ 95457 w 1130716"/>
              <a:gd name="connsiteY3" fmla="*/ 25170 h 966305"/>
              <a:gd name="connsiteX4" fmla="*/ 126414 w 1130716"/>
              <a:gd name="connsiteY4" fmla="*/ 32314 h 966305"/>
              <a:gd name="connsiteX5" fmla="*/ 157369 w 1130716"/>
              <a:gd name="connsiteY5" fmla="*/ 34696 h 966305"/>
              <a:gd name="connsiteX6" fmla="*/ 212138 w 1130716"/>
              <a:gd name="connsiteY6" fmla="*/ 22789 h 966305"/>
              <a:gd name="connsiteX7" fmla="*/ 252620 w 1130716"/>
              <a:gd name="connsiteY7" fmla="*/ 48983 h 966305"/>
              <a:gd name="connsiteX8" fmla="*/ 312151 w 1130716"/>
              <a:gd name="connsiteY8" fmla="*/ 89465 h 966305"/>
              <a:gd name="connsiteX9" fmla="*/ 335963 w 1130716"/>
              <a:gd name="connsiteY9" fmla="*/ 115659 h 966305"/>
              <a:gd name="connsiteX10" fmla="*/ 385969 w 1130716"/>
              <a:gd name="connsiteY10" fmla="*/ 158520 h 966305"/>
              <a:gd name="connsiteX11" fmla="*/ 385969 w 1130716"/>
              <a:gd name="connsiteY11" fmla="*/ 222814 h 966305"/>
              <a:gd name="connsiteX12" fmla="*/ 397875 w 1130716"/>
              <a:gd name="connsiteY12" fmla="*/ 294252 h 966305"/>
              <a:gd name="connsiteX13" fmla="*/ 440739 w 1130716"/>
              <a:gd name="connsiteY13" fmla="*/ 313302 h 966305"/>
              <a:gd name="connsiteX14" fmla="*/ 485982 w 1130716"/>
              <a:gd name="connsiteY14" fmla="*/ 334732 h 966305"/>
              <a:gd name="connsiteX15" fmla="*/ 521700 w 1130716"/>
              <a:gd name="connsiteY15" fmla="*/ 375215 h 966305"/>
              <a:gd name="connsiteX16" fmla="*/ 547895 w 1130716"/>
              <a:gd name="connsiteY16" fmla="*/ 401407 h 966305"/>
              <a:gd name="connsiteX17" fmla="*/ 574088 w 1130716"/>
              <a:gd name="connsiteY17" fmla="*/ 441889 h 966305"/>
              <a:gd name="connsiteX18" fmla="*/ 571706 w 1130716"/>
              <a:gd name="connsiteY18" fmla="*/ 496658 h 966305"/>
              <a:gd name="connsiteX19" fmla="*/ 593138 w 1130716"/>
              <a:gd name="connsiteY19" fmla="*/ 534758 h 966305"/>
              <a:gd name="connsiteX20" fmla="*/ 600282 w 1130716"/>
              <a:gd name="connsiteY20" fmla="*/ 539521 h 966305"/>
              <a:gd name="connsiteX21" fmla="*/ 612188 w 1130716"/>
              <a:gd name="connsiteY21" fmla="*/ 541902 h 966305"/>
              <a:gd name="connsiteX22" fmla="*/ 619332 w 1130716"/>
              <a:gd name="connsiteY22" fmla="*/ 544283 h 966305"/>
              <a:gd name="connsiteX23" fmla="*/ 643144 w 1130716"/>
              <a:gd name="connsiteY23" fmla="*/ 549046 h 966305"/>
              <a:gd name="connsiteX24" fmla="*/ 669338 w 1130716"/>
              <a:gd name="connsiteY24" fmla="*/ 568096 h 966305"/>
              <a:gd name="connsiteX25" fmla="*/ 716962 w 1130716"/>
              <a:gd name="connsiteY25" fmla="*/ 572858 h 966305"/>
              <a:gd name="connsiteX26" fmla="*/ 783638 w 1130716"/>
              <a:gd name="connsiteY26" fmla="*/ 599053 h 966305"/>
              <a:gd name="connsiteX27" fmla="*/ 893175 w 1130716"/>
              <a:gd name="connsiteY27" fmla="*/ 630009 h 966305"/>
              <a:gd name="connsiteX28" fmla="*/ 981282 w 1130716"/>
              <a:gd name="connsiteY28" fmla="*/ 682395 h 966305"/>
              <a:gd name="connsiteX29" fmla="*/ 1124157 w 1130716"/>
              <a:gd name="connsiteY29" fmla="*/ 789550 h 966305"/>
              <a:gd name="connsiteX30" fmla="*/ 1097965 w 1130716"/>
              <a:gd name="connsiteY30" fmla="*/ 908614 h 966305"/>
              <a:gd name="connsiteX31" fmla="*/ 1009857 w 1130716"/>
              <a:gd name="connsiteY31" fmla="*/ 965764 h 966305"/>
              <a:gd name="connsiteX32" fmla="*/ 878889 w 1130716"/>
              <a:gd name="connsiteY32" fmla="*/ 937189 h 966305"/>
              <a:gd name="connsiteX33" fmla="*/ 721726 w 1130716"/>
              <a:gd name="connsiteY33" fmla="*/ 846702 h 966305"/>
              <a:gd name="connsiteX34" fmla="*/ 614571 w 1130716"/>
              <a:gd name="connsiteY34" fmla="*/ 780028 h 966305"/>
              <a:gd name="connsiteX35" fmla="*/ 526464 w 1130716"/>
              <a:gd name="connsiteY35" fmla="*/ 715733 h 966305"/>
              <a:gd name="connsiteX36" fmla="*/ 476457 w 1130716"/>
              <a:gd name="connsiteY36" fmla="*/ 677633 h 966305"/>
              <a:gd name="connsiteX37" fmla="*/ 462169 w 1130716"/>
              <a:gd name="connsiteY37" fmla="*/ 658583 h 966305"/>
              <a:gd name="connsiteX38" fmla="*/ 443120 w 1130716"/>
              <a:gd name="connsiteY38" fmla="*/ 656202 h 966305"/>
              <a:gd name="connsiteX39" fmla="*/ 424070 w 1130716"/>
              <a:gd name="connsiteY39" fmla="*/ 649058 h 966305"/>
              <a:gd name="connsiteX40" fmla="*/ 409782 w 1130716"/>
              <a:gd name="connsiteY40" fmla="*/ 634770 h 966305"/>
              <a:gd name="connsiteX41" fmla="*/ 385969 w 1130716"/>
              <a:gd name="connsiteY41" fmla="*/ 625246 h 966305"/>
              <a:gd name="connsiteX42" fmla="*/ 374063 w 1130716"/>
              <a:gd name="connsiteY42" fmla="*/ 620483 h 966305"/>
              <a:gd name="connsiteX43" fmla="*/ 359776 w 1130716"/>
              <a:gd name="connsiteY43" fmla="*/ 615721 h 966305"/>
              <a:gd name="connsiteX44" fmla="*/ 350251 w 1130716"/>
              <a:gd name="connsiteY44" fmla="*/ 606196 h 966305"/>
              <a:gd name="connsiteX45" fmla="*/ 333582 w 1130716"/>
              <a:gd name="connsiteY45" fmla="*/ 587146 h 966305"/>
              <a:gd name="connsiteX46" fmla="*/ 331201 w 1130716"/>
              <a:gd name="connsiteY46" fmla="*/ 577621 h 966305"/>
              <a:gd name="connsiteX47" fmla="*/ 326438 w 1130716"/>
              <a:gd name="connsiteY47" fmla="*/ 563333 h 966305"/>
              <a:gd name="connsiteX48" fmla="*/ 321676 w 1130716"/>
              <a:gd name="connsiteY48" fmla="*/ 544283 h 966305"/>
              <a:gd name="connsiteX49" fmla="*/ 316913 w 1130716"/>
              <a:gd name="connsiteY49" fmla="*/ 484752 h 966305"/>
              <a:gd name="connsiteX50" fmla="*/ 314532 w 1130716"/>
              <a:gd name="connsiteY50" fmla="*/ 475227 h 966305"/>
              <a:gd name="connsiteX51" fmla="*/ 309769 w 1130716"/>
              <a:gd name="connsiteY51" fmla="*/ 456177 h 966305"/>
              <a:gd name="connsiteX52" fmla="*/ 305007 w 1130716"/>
              <a:gd name="connsiteY52" fmla="*/ 449033 h 966305"/>
              <a:gd name="connsiteX53" fmla="*/ 302626 w 1130716"/>
              <a:gd name="connsiteY53" fmla="*/ 441889 h 966305"/>
              <a:gd name="connsiteX54" fmla="*/ 293101 w 1130716"/>
              <a:gd name="connsiteY54" fmla="*/ 425221 h 966305"/>
              <a:gd name="connsiteX55" fmla="*/ 278813 w 1130716"/>
              <a:gd name="connsiteY55" fmla="*/ 410933 h 966305"/>
              <a:gd name="connsiteX56" fmla="*/ 264526 w 1130716"/>
              <a:gd name="connsiteY56" fmla="*/ 401408 h 966305"/>
              <a:gd name="connsiteX57" fmla="*/ 250238 w 1130716"/>
              <a:gd name="connsiteY57" fmla="*/ 391883 h 966305"/>
              <a:gd name="connsiteX58" fmla="*/ 245476 w 1130716"/>
              <a:gd name="connsiteY58" fmla="*/ 384739 h 966305"/>
              <a:gd name="connsiteX59" fmla="*/ 243094 w 1130716"/>
              <a:gd name="connsiteY59" fmla="*/ 377596 h 966305"/>
              <a:gd name="connsiteX60" fmla="*/ 247857 w 1130716"/>
              <a:gd name="connsiteY60" fmla="*/ 334733 h 966305"/>
              <a:gd name="connsiteX61" fmla="*/ 245476 w 1130716"/>
              <a:gd name="connsiteY61" fmla="*/ 308539 h 966305"/>
              <a:gd name="connsiteX62" fmla="*/ 231188 w 1130716"/>
              <a:gd name="connsiteY62" fmla="*/ 289489 h 966305"/>
              <a:gd name="connsiteX63" fmla="*/ 221663 w 1130716"/>
              <a:gd name="connsiteY63" fmla="*/ 272821 h 966305"/>
              <a:gd name="connsiteX64" fmla="*/ 209756 w 1130716"/>
              <a:gd name="connsiteY64" fmla="*/ 253770 h 966305"/>
              <a:gd name="connsiteX65" fmla="*/ 190707 w 1130716"/>
              <a:gd name="connsiteY65" fmla="*/ 253771 h 966305"/>
              <a:gd name="connsiteX66" fmla="*/ 185944 w 1130716"/>
              <a:gd name="connsiteY66" fmla="*/ 234721 h 966305"/>
              <a:gd name="connsiteX67" fmla="*/ 183563 w 1130716"/>
              <a:gd name="connsiteY67" fmla="*/ 227577 h 966305"/>
              <a:gd name="connsiteX68" fmla="*/ 176419 w 1130716"/>
              <a:gd name="connsiteY68" fmla="*/ 225196 h 966305"/>
              <a:gd name="connsiteX69" fmla="*/ 162132 w 1130716"/>
              <a:gd name="connsiteY69" fmla="*/ 218052 h 966305"/>
              <a:gd name="connsiteX70" fmla="*/ 154988 w 1130716"/>
              <a:gd name="connsiteY70" fmla="*/ 213289 h 966305"/>
              <a:gd name="connsiteX71" fmla="*/ 145463 w 1130716"/>
              <a:gd name="connsiteY71" fmla="*/ 208527 h 966305"/>
              <a:gd name="connsiteX72" fmla="*/ 138319 w 1130716"/>
              <a:gd name="connsiteY72" fmla="*/ 203764 h 966305"/>
              <a:gd name="connsiteX73" fmla="*/ 131176 w 1130716"/>
              <a:gd name="connsiteY73" fmla="*/ 196621 h 966305"/>
              <a:gd name="connsiteX74" fmla="*/ 109744 w 1130716"/>
              <a:gd name="connsiteY74" fmla="*/ 156140 h 966305"/>
              <a:gd name="connsiteX75" fmla="*/ 88313 w 1130716"/>
              <a:gd name="connsiteY75" fmla="*/ 137090 h 966305"/>
              <a:gd name="connsiteX76" fmla="*/ 62120 w 1130716"/>
              <a:gd name="connsiteY76" fmla="*/ 132327 h 966305"/>
              <a:gd name="connsiteX77" fmla="*/ 19257 w 1130716"/>
              <a:gd name="connsiteY77" fmla="*/ 108514 h 966305"/>
              <a:gd name="connsiteX78" fmla="*/ 9731 w 1130716"/>
              <a:gd name="connsiteY78" fmla="*/ 89464 h 966305"/>
              <a:gd name="connsiteX79" fmla="*/ 207 w 1130716"/>
              <a:gd name="connsiteY79" fmla="*/ 63271 h 966305"/>
              <a:gd name="connsiteX80" fmla="*/ 4969 w 1130716"/>
              <a:gd name="connsiteY80" fmla="*/ 39458 h 966305"/>
              <a:gd name="connsiteX0" fmla="*/ 4969 w 1135484"/>
              <a:gd name="connsiteY0" fmla="*/ 39458 h 966305"/>
              <a:gd name="connsiteX1" fmla="*/ 19257 w 1135484"/>
              <a:gd name="connsiteY1" fmla="*/ 1358 h 966305"/>
              <a:gd name="connsiteX2" fmla="*/ 62119 w 1135484"/>
              <a:gd name="connsiteY2" fmla="*/ 6121 h 966305"/>
              <a:gd name="connsiteX3" fmla="*/ 95457 w 1135484"/>
              <a:gd name="connsiteY3" fmla="*/ 25170 h 966305"/>
              <a:gd name="connsiteX4" fmla="*/ 126414 w 1135484"/>
              <a:gd name="connsiteY4" fmla="*/ 32314 h 966305"/>
              <a:gd name="connsiteX5" fmla="*/ 157369 w 1135484"/>
              <a:gd name="connsiteY5" fmla="*/ 34696 h 966305"/>
              <a:gd name="connsiteX6" fmla="*/ 212138 w 1135484"/>
              <a:gd name="connsiteY6" fmla="*/ 22789 h 966305"/>
              <a:gd name="connsiteX7" fmla="*/ 252620 w 1135484"/>
              <a:gd name="connsiteY7" fmla="*/ 48983 h 966305"/>
              <a:gd name="connsiteX8" fmla="*/ 312151 w 1135484"/>
              <a:gd name="connsiteY8" fmla="*/ 89465 h 966305"/>
              <a:gd name="connsiteX9" fmla="*/ 335963 w 1135484"/>
              <a:gd name="connsiteY9" fmla="*/ 115659 h 966305"/>
              <a:gd name="connsiteX10" fmla="*/ 385969 w 1135484"/>
              <a:gd name="connsiteY10" fmla="*/ 158520 h 966305"/>
              <a:gd name="connsiteX11" fmla="*/ 385969 w 1135484"/>
              <a:gd name="connsiteY11" fmla="*/ 222814 h 966305"/>
              <a:gd name="connsiteX12" fmla="*/ 397875 w 1135484"/>
              <a:gd name="connsiteY12" fmla="*/ 294252 h 966305"/>
              <a:gd name="connsiteX13" fmla="*/ 440739 w 1135484"/>
              <a:gd name="connsiteY13" fmla="*/ 313302 h 966305"/>
              <a:gd name="connsiteX14" fmla="*/ 485982 w 1135484"/>
              <a:gd name="connsiteY14" fmla="*/ 334732 h 966305"/>
              <a:gd name="connsiteX15" fmla="*/ 521700 w 1135484"/>
              <a:gd name="connsiteY15" fmla="*/ 375215 h 966305"/>
              <a:gd name="connsiteX16" fmla="*/ 547895 w 1135484"/>
              <a:gd name="connsiteY16" fmla="*/ 401407 h 966305"/>
              <a:gd name="connsiteX17" fmla="*/ 574088 w 1135484"/>
              <a:gd name="connsiteY17" fmla="*/ 441889 h 966305"/>
              <a:gd name="connsiteX18" fmla="*/ 571706 w 1135484"/>
              <a:gd name="connsiteY18" fmla="*/ 496658 h 966305"/>
              <a:gd name="connsiteX19" fmla="*/ 593138 w 1135484"/>
              <a:gd name="connsiteY19" fmla="*/ 534758 h 966305"/>
              <a:gd name="connsiteX20" fmla="*/ 600282 w 1135484"/>
              <a:gd name="connsiteY20" fmla="*/ 539521 h 966305"/>
              <a:gd name="connsiteX21" fmla="*/ 612188 w 1135484"/>
              <a:gd name="connsiteY21" fmla="*/ 541902 h 966305"/>
              <a:gd name="connsiteX22" fmla="*/ 619332 w 1135484"/>
              <a:gd name="connsiteY22" fmla="*/ 544283 h 966305"/>
              <a:gd name="connsiteX23" fmla="*/ 643144 w 1135484"/>
              <a:gd name="connsiteY23" fmla="*/ 549046 h 966305"/>
              <a:gd name="connsiteX24" fmla="*/ 669338 w 1135484"/>
              <a:gd name="connsiteY24" fmla="*/ 568096 h 966305"/>
              <a:gd name="connsiteX25" fmla="*/ 716962 w 1135484"/>
              <a:gd name="connsiteY25" fmla="*/ 572858 h 966305"/>
              <a:gd name="connsiteX26" fmla="*/ 783638 w 1135484"/>
              <a:gd name="connsiteY26" fmla="*/ 599053 h 966305"/>
              <a:gd name="connsiteX27" fmla="*/ 893175 w 1135484"/>
              <a:gd name="connsiteY27" fmla="*/ 630009 h 966305"/>
              <a:gd name="connsiteX28" fmla="*/ 981282 w 1135484"/>
              <a:gd name="connsiteY28" fmla="*/ 682395 h 966305"/>
              <a:gd name="connsiteX29" fmla="*/ 1124157 w 1135484"/>
              <a:gd name="connsiteY29" fmla="*/ 789550 h 966305"/>
              <a:gd name="connsiteX30" fmla="*/ 1114633 w 1135484"/>
              <a:gd name="connsiteY30" fmla="*/ 908614 h 966305"/>
              <a:gd name="connsiteX31" fmla="*/ 1009857 w 1135484"/>
              <a:gd name="connsiteY31" fmla="*/ 965764 h 966305"/>
              <a:gd name="connsiteX32" fmla="*/ 878889 w 1135484"/>
              <a:gd name="connsiteY32" fmla="*/ 937189 h 966305"/>
              <a:gd name="connsiteX33" fmla="*/ 721726 w 1135484"/>
              <a:gd name="connsiteY33" fmla="*/ 846702 h 966305"/>
              <a:gd name="connsiteX34" fmla="*/ 614571 w 1135484"/>
              <a:gd name="connsiteY34" fmla="*/ 780028 h 966305"/>
              <a:gd name="connsiteX35" fmla="*/ 526464 w 1135484"/>
              <a:gd name="connsiteY35" fmla="*/ 715733 h 966305"/>
              <a:gd name="connsiteX36" fmla="*/ 476457 w 1135484"/>
              <a:gd name="connsiteY36" fmla="*/ 677633 h 966305"/>
              <a:gd name="connsiteX37" fmla="*/ 462169 w 1135484"/>
              <a:gd name="connsiteY37" fmla="*/ 658583 h 966305"/>
              <a:gd name="connsiteX38" fmla="*/ 443120 w 1135484"/>
              <a:gd name="connsiteY38" fmla="*/ 656202 h 966305"/>
              <a:gd name="connsiteX39" fmla="*/ 424070 w 1135484"/>
              <a:gd name="connsiteY39" fmla="*/ 649058 h 966305"/>
              <a:gd name="connsiteX40" fmla="*/ 409782 w 1135484"/>
              <a:gd name="connsiteY40" fmla="*/ 634770 h 966305"/>
              <a:gd name="connsiteX41" fmla="*/ 385969 w 1135484"/>
              <a:gd name="connsiteY41" fmla="*/ 625246 h 966305"/>
              <a:gd name="connsiteX42" fmla="*/ 374063 w 1135484"/>
              <a:gd name="connsiteY42" fmla="*/ 620483 h 966305"/>
              <a:gd name="connsiteX43" fmla="*/ 359776 w 1135484"/>
              <a:gd name="connsiteY43" fmla="*/ 615721 h 966305"/>
              <a:gd name="connsiteX44" fmla="*/ 350251 w 1135484"/>
              <a:gd name="connsiteY44" fmla="*/ 606196 h 966305"/>
              <a:gd name="connsiteX45" fmla="*/ 333582 w 1135484"/>
              <a:gd name="connsiteY45" fmla="*/ 587146 h 966305"/>
              <a:gd name="connsiteX46" fmla="*/ 331201 w 1135484"/>
              <a:gd name="connsiteY46" fmla="*/ 577621 h 966305"/>
              <a:gd name="connsiteX47" fmla="*/ 326438 w 1135484"/>
              <a:gd name="connsiteY47" fmla="*/ 563333 h 966305"/>
              <a:gd name="connsiteX48" fmla="*/ 321676 w 1135484"/>
              <a:gd name="connsiteY48" fmla="*/ 544283 h 966305"/>
              <a:gd name="connsiteX49" fmla="*/ 316913 w 1135484"/>
              <a:gd name="connsiteY49" fmla="*/ 484752 h 966305"/>
              <a:gd name="connsiteX50" fmla="*/ 314532 w 1135484"/>
              <a:gd name="connsiteY50" fmla="*/ 475227 h 966305"/>
              <a:gd name="connsiteX51" fmla="*/ 309769 w 1135484"/>
              <a:gd name="connsiteY51" fmla="*/ 456177 h 966305"/>
              <a:gd name="connsiteX52" fmla="*/ 305007 w 1135484"/>
              <a:gd name="connsiteY52" fmla="*/ 449033 h 966305"/>
              <a:gd name="connsiteX53" fmla="*/ 302626 w 1135484"/>
              <a:gd name="connsiteY53" fmla="*/ 441889 h 966305"/>
              <a:gd name="connsiteX54" fmla="*/ 293101 w 1135484"/>
              <a:gd name="connsiteY54" fmla="*/ 425221 h 966305"/>
              <a:gd name="connsiteX55" fmla="*/ 278813 w 1135484"/>
              <a:gd name="connsiteY55" fmla="*/ 410933 h 966305"/>
              <a:gd name="connsiteX56" fmla="*/ 264526 w 1135484"/>
              <a:gd name="connsiteY56" fmla="*/ 401408 h 966305"/>
              <a:gd name="connsiteX57" fmla="*/ 250238 w 1135484"/>
              <a:gd name="connsiteY57" fmla="*/ 391883 h 966305"/>
              <a:gd name="connsiteX58" fmla="*/ 245476 w 1135484"/>
              <a:gd name="connsiteY58" fmla="*/ 384739 h 966305"/>
              <a:gd name="connsiteX59" fmla="*/ 243094 w 1135484"/>
              <a:gd name="connsiteY59" fmla="*/ 377596 h 966305"/>
              <a:gd name="connsiteX60" fmla="*/ 247857 w 1135484"/>
              <a:gd name="connsiteY60" fmla="*/ 334733 h 966305"/>
              <a:gd name="connsiteX61" fmla="*/ 245476 w 1135484"/>
              <a:gd name="connsiteY61" fmla="*/ 308539 h 966305"/>
              <a:gd name="connsiteX62" fmla="*/ 231188 w 1135484"/>
              <a:gd name="connsiteY62" fmla="*/ 289489 h 966305"/>
              <a:gd name="connsiteX63" fmla="*/ 221663 w 1135484"/>
              <a:gd name="connsiteY63" fmla="*/ 272821 h 966305"/>
              <a:gd name="connsiteX64" fmla="*/ 209756 w 1135484"/>
              <a:gd name="connsiteY64" fmla="*/ 253770 h 966305"/>
              <a:gd name="connsiteX65" fmla="*/ 190707 w 1135484"/>
              <a:gd name="connsiteY65" fmla="*/ 253771 h 966305"/>
              <a:gd name="connsiteX66" fmla="*/ 185944 w 1135484"/>
              <a:gd name="connsiteY66" fmla="*/ 234721 h 966305"/>
              <a:gd name="connsiteX67" fmla="*/ 183563 w 1135484"/>
              <a:gd name="connsiteY67" fmla="*/ 227577 h 966305"/>
              <a:gd name="connsiteX68" fmla="*/ 176419 w 1135484"/>
              <a:gd name="connsiteY68" fmla="*/ 225196 h 966305"/>
              <a:gd name="connsiteX69" fmla="*/ 162132 w 1135484"/>
              <a:gd name="connsiteY69" fmla="*/ 218052 h 966305"/>
              <a:gd name="connsiteX70" fmla="*/ 154988 w 1135484"/>
              <a:gd name="connsiteY70" fmla="*/ 213289 h 966305"/>
              <a:gd name="connsiteX71" fmla="*/ 145463 w 1135484"/>
              <a:gd name="connsiteY71" fmla="*/ 208527 h 966305"/>
              <a:gd name="connsiteX72" fmla="*/ 138319 w 1135484"/>
              <a:gd name="connsiteY72" fmla="*/ 203764 h 966305"/>
              <a:gd name="connsiteX73" fmla="*/ 131176 w 1135484"/>
              <a:gd name="connsiteY73" fmla="*/ 196621 h 966305"/>
              <a:gd name="connsiteX74" fmla="*/ 109744 w 1135484"/>
              <a:gd name="connsiteY74" fmla="*/ 156140 h 966305"/>
              <a:gd name="connsiteX75" fmla="*/ 88313 w 1135484"/>
              <a:gd name="connsiteY75" fmla="*/ 137090 h 966305"/>
              <a:gd name="connsiteX76" fmla="*/ 62120 w 1135484"/>
              <a:gd name="connsiteY76" fmla="*/ 132327 h 966305"/>
              <a:gd name="connsiteX77" fmla="*/ 19257 w 1135484"/>
              <a:gd name="connsiteY77" fmla="*/ 108514 h 966305"/>
              <a:gd name="connsiteX78" fmla="*/ 9731 w 1135484"/>
              <a:gd name="connsiteY78" fmla="*/ 89464 h 966305"/>
              <a:gd name="connsiteX79" fmla="*/ 207 w 1135484"/>
              <a:gd name="connsiteY79" fmla="*/ 63271 h 966305"/>
              <a:gd name="connsiteX80" fmla="*/ 4969 w 1135484"/>
              <a:gd name="connsiteY80" fmla="*/ 39458 h 96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35484" h="966305">
                <a:moveTo>
                  <a:pt x="4969" y="39458"/>
                </a:moveTo>
                <a:cubicBezTo>
                  <a:pt x="8144" y="29139"/>
                  <a:pt x="9732" y="6914"/>
                  <a:pt x="19257" y="1358"/>
                </a:cubicBezTo>
                <a:cubicBezTo>
                  <a:pt x="28782" y="-4198"/>
                  <a:pt x="52594" y="9296"/>
                  <a:pt x="62119" y="6121"/>
                </a:cubicBezTo>
                <a:cubicBezTo>
                  <a:pt x="71644" y="2946"/>
                  <a:pt x="84741" y="20805"/>
                  <a:pt x="95457" y="25170"/>
                </a:cubicBezTo>
                <a:cubicBezTo>
                  <a:pt x="106173" y="29535"/>
                  <a:pt x="116095" y="30726"/>
                  <a:pt x="126414" y="32314"/>
                </a:cubicBezTo>
                <a:cubicBezTo>
                  <a:pt x="136733" y="33902"/>
                  <a:pt x="143082" y="36283"/>
                  <a:pt x="157369" y="34696"/>
                </a:cubicBezTo>
                <a:cubicBezTo>
                  <a:pt x="171656" y="33109"/>
                  <a:pt x="196263" y="20408"/>
                  <a:pt x="212138" y="22789"/>
                </a:cubicBezTo>
                <a:cubicBezTo>
                  <a:pt x="228013" y="25170"/>
                  <a:pt x="234656" y="42993"/>
                  <a:pt x="252620" y="48983"/>
                </a:cubicBezTo>
                <a:cubicBezTo>
                  <a:pt x="269289" y="60096"/>
                  <a:pt x="298261" y="78352"/>
                  <a:pt x="312151" y="89465"/>
                </a:cubicBezTo>
                <a:cubicBezTo>
                  <a:pt x="326041" y="100578"/>
                  <a:pt x="323660" y="104150"/>
                  <a:pt x="335963" y="115659"/>
                </a:cubicBezTo>
                <a:cubicBezTo>
                  <a:pt x="348266" y="127168"/>
                  <a:pt x="377635" y="140661"/>
                  <a:pt x="385969" y="158520"/>
                </a:cubicBezTo>
                <a:cubicBezTo>
                  <a:pt x="394303" y="176379"/>
                  <a:pt x="383985" y="200192"/>
                  <a:pt x="385969" y="222814"/>
                </a:cubicBezTo>
                <a:cubicBezTo>
                  <a:pt x="387953" y="245436"/>
                  <a:pt x="388747" y="279171"/>
                  <a:pt x="397875" y="294252"/>
                </a:cubicBezTo>
                <a:cubicBezTo>
                  <a:pt x="407003" y="309333"/>
                  <a:pt x="426055" y="306555"/>
                  <a:pt x="440739" y="313302"/>
                </a:cubicBezTo>
                <a:cubicBezTo>
                  <a:pt x="455423" y="320049"/>
                  <a:pt x="472489" y="324413"/>
                  <a:pt x="485982" y="334732"/>
                </a:cubicBezTo>
                <a:cubicBezTo>
                  <a:pt x="499475" y="345051"/>
                  <a:pt x="511381" y="364103"/>
                  <a:pt x="521700" y="375215"/>
                </a:cubicBezTo>
                <a:cubicBezTo>
                  <a:pt x="532019" y="386327"/>
                  <a:pt x="539164" y="390295"/>
                  <a:pt x="547895" y="401407"/>
                </a:cubicBezTo>
                <a:cubicBezTo>
                  <a:pt x="556626" y="412519"/>
                  <a:pt x="570120" y="426014"/>
                  <a:pt x="574088" y="441889"/>
                </a:cubicBezTo>
                <a:cubicBezTo>
                  <a:pt x="578057" y="457764"/>
                  <a:pt x="568531" y="481180"/>
                  <a:pt x="571706" y="496658"/>
                </a:cubicBezTo>
                <a:cubicBezTo>
                  <a:pt x="574881" y="512136"/>
                  <a:pt x="588375" y="527614"/>
                  <a:pt x="593138" y="534758"/>
                </a:cubicBezTo>
                <a:cubicBezTo>
                  <a:pt x="595519" y="536346"/>
                  <a:pt x="597602" y="538516"/>
                  <a:pt x="600282" y="539521"/>
                </a:cubicBezTo>
                <a:cubicBezTo>
                  <a:pt x="604072" y="540942"/>
                  <a:pt x="608262" y="540920"/>
                  <a:pt x="612188" y="541902"/>
                </a:cubicBezTo>
                <a:cubicBezTo>
                  <a:pt x="614623" y="542511"/>
                  <a:pt x="616951" y="543489"/>
                  <a:pt x="619332" y="544283"/>
                </a:cubicBezTo>
                <a:cubicBezTo>
                  <a:pt x="621713" y="545871"/>
                  <a:pt x="634810" y="545077"/>
                  <a:pt x="643144" y="549046"/>
                </a:cubicBezTo>
                <a:cubicBezTo>
                  <a:pt x="651478" y="553015"/>
                  <a:pt x="657035" y="564127"/>
                  <a:pt x="669338" y="568096"/>
                </a:cubicBezTo>
                <a:cubicBezTo>
                  <a:pt x="681641" y="572065"/>
                  <a:pt x="701087" y="567699"/>
                  <a:pt x="716962" y="572858"/>
                </a:cubicBezTo>
                <a:cubicBezTo>
                  <a:pt x="732837" y="578018"/>
                  <a:pt x="754269" y="589528"/>
                  <a:pt x="783638" y="599053"/>
                </a:cubicBezTo>
                <a:cubicBezTo>
                  <a:pt x="813007" y="608578"/>
                  <a:pt x="892416" y="624694"/>
                  <a:pt x="893175" y="630009"/>
                </a:cubicBezTo>
                <a:cubicBezTo>
                  <a:pt x="892381" y="647471"/>
                  <a:pt x="942785" y="655805"/>
                  <a:pt x="981282" y="682395"/>
                </a:cubicBezTo>
                <a:cubicBezTo>
                  <a:pt x="1019779" y="708985"/>
                  <a:pt x="1101932" y="751847"/>
                  <a:pt x="1124157" y="789550"/>
                </a:cubicBezTo>
                <a:cubicBezTo>
                  <a:pt x="1146382" y="827253"/>
                  <a:pt x="1131949" y="904285"/>
                  <a:pt x="1114633" y="908614"/>
                </a:cubicBezTo>
                <a:cubicBezTo>
                  <a:pt x="1109870" y="911789"/>
                  <a:pt x="1049148" y="961002"/>
                  <a:pt x="1009857" y="965764"/>
                </a:cubicBezTo>
                <a:cubicBezTo>
                  <a:pt x="970566" y="970527"/>
                  <a:pt x="913080" y="942450"/>
                  <a:pt x="878889" y="937189"/>
                </a:cubicBezTo>
                <a:cubicBezTo>
                  <a:pt x="874126" y="935602"/>
                  <a:pt x="765779" y="872895"/>
                  <a:pt x="721726" y="846702"/>
                </a:cubicBezTo>
                <a:cubicBezTo>
                  <a:pt x="677673" y="820509"/>
                  <a:pt x="647115" y="801856"/>
                  <a:pt x="614571" y="780028"/>
                </a:cubicBezTo>
                <a:cubicBezTo>
                  <a:pt x="582027" y="758200"/>
                  <a:pt x="534402" y="723670"/>
                  <a:pt x="526464" y="715733"/>
                </a:cubicBezTo>
                <a:cubicBezTo>
                  <a:pt x="516933" y="709378"/>
                  <a:pt x="487173" y="687158"/>
                  <a:pt x="476457" y="677633"/>
                </a:cubicBezTo>
                <a:cubicBezTo>
                  <a:pt x="465741" y="668108"/>
                  <a:pt x="467725" y="662155"/>
                  <a:pt x="462169" y="658583"/>
                </a:cubicBezTo>
                <a:cubicBezTo>
                  <a:pt x="456613" y="655011"/>
                  <a:pt x="449470" y="657790"/>
                  <a:pt x="443120" y="656202"/>
                </a:cubicBezTo>
                <a:cubicBezTo>
                  <a:pt x="436770" y="654615"/>
                  <a:pt x="428039" y="649852"/>
                  <a:pt x="424070" y="649058"/>
                </a:cubicBezTo>
                <a:cubicBezTo>
                  <a:pt x="422792" y="648099"/>
                  <a:pt x="416132" y="638739"/>
                  <a:pt x="409782" y="634770"/>
                </a:cubicBezTo>
                <a:cubicBezTo>
                  <a:pt x="403432" y="630801"/>
                  <a:pt x="400971" y="627121"/>
                  <a:pt x="385969" y="625246"/>
                </a:cubicBezTo>
                <a:cubicBezTo>
                  <a:pt x="382000" y="623658"/>
                  <a:pt x="378080" y="621944"/>
                  <a:pt x="374063" y="620483"/>
                </a:cubicBezTo>
                <a:cubicBezTo>
                  <a:pt x="369345" y="618767"/>
                  <a:pt x="359776" y="615721"/>
                  <a:pt x="359776" y="615721"/>
                </a:cubicBezTo>
                <a:cubicBezTo>
                  <a:pt x="356601" y="612546"/>
                  <a:pt x="353056" y="609702"/>
                  <a:pt x="350251" y="606196"/>
                </a:cubicBezTo>
                <a:cubicBezTo>
                  <a:pt x="334377" y="586353"/>
                  <a:pt x="347870" y="596670"/>
                  <a:pt x="333582" y="587146"/>
                </a:cubicBezTo>
                <a:cubicBezTo>
                  <a:pt x="332788" y="583971"/>
                  <a:pt x="332141" y="580756"/>
                  <a:pt x="331201" y="577621"/>
                </a:cubicBezTo>
                <a:cubicBezTo>
                  <a:pt x="329758" y="572812"/>
                  <a:pt x="327422" y="568256"/>
                  <a:pt x="326438" y="563333"/>
                </a:cubicBezTo>
                <a:cubicBezTo>
                  <a:pt x="323565" y="548966"/>
                  <a:pt x="325337" y="555267"/>
                  <a:pt x="321676" y="544283"/>
                </a:cubicBezTo>
                <a:cubicBezTo>
                  <a:pt x="320088" y="524439"/>
                  <a:pt x="321741" y="504065"/>
                  <a:pt x="316913" y="484752"/>
                </a:cubicBezTo>
                <a:cubicBezTo>
                  <a:pt x="316119" y="481577"/>
                  <a:pt x="315242" y="478422"/>
                  <a:pt x="314532" y="475227"/>
                </a:cubicBezTo>
                <a:cubicBezTo>
                  <a:pt x="313444" y="470329"/>
                  <a:pt x="312324" y="461287"/>
                  <a:pt x="309769" y="456177"/>
                </a:cubicBezTo>
                <a:cubicBezTo>
                  <a:pt x="308489" y="453617"/>
                  <a:pt x="306287" y="451593"/>
                  <a:pt x="305007" y="449033"/>
                </a:cubicBezTo>
                <a:cubicBezTo>
                  <a:pt x="303885" y="446788"/>
                  <a:pt x="303615" y="444196"/>
                  <a:pt x="302626" y="441889"/>
                </a:cubicBezTo>
                <a:cubicBezTo>
                  <a:pt x="300843" y="437728"/>
                  <a:pt x="296399" y="428931"/>
                  <a:pt x="293101" y="425221"/>
                </a:cubicBezTo>
                <a:cubicBezTo>
                  <a:pt x="288626" y="420187"/>
                  <a:pt x="284417" y="414669"/>
                  <a:pt x="278813" y="410933"/>
                </a:cubicBezTo>
                <a:cubicBezTo>
                  <a:pt x="274051" y="407758"/>
                  <a:pt x="268573" y="405455"/>
                  <a:pt x="264526" y="401408"/>
                </a:cubicBezTo>
                <a:cubicBezTo>
                  <a:pt x="255607" y="392489"/>
                  <a:pt x="260577" y="395329"/>
                  <a:pt x="250238" y="391883"/>
                </a:cubicBezTo>
                <a:cubicBezTo>
                  <a:pt x="248651" y="389502"/>
                  <a:pt x="246756" y="387299"/>
                  <a:pt x="245476" y="384739"/>
                </a:cubicBezTo>
                <a:cubicBezTo>
                  <a:pt x="244353" y="382494"/>
                  <a:pt x="242697" y="385930"/>
                  <a:pt x="243094" y="377596"/>
                </a:cubicBezTo>
                <a:cubicBezTo>
                  <a:pt x="243491" y="369262"/>
                  <a:pt x="247460" y="346242"/>
                  <a:pt x="247857" y="334733"/>
                </a:cubicBezTo>
                <a:cubicBezTo>
                  <a:pt x="248254" y="323224"/>
                  <a:pt x="248254" y="316080"/>
                  <a:pt x="245476" y="308539"/>
                </a:cubicBezTo>
                <a:cubicBezTo>
                  <a:pt x="242698" y="300998"/>
                  <a:pt x="235157" y="295442"/>
                  <a:pt x="231188" y="289489"/>
                </a:cubicBezTo>
                <a:cubicBezTo>
                  <a:pt x="227219" y="283536"/>
                  <a:pt x="225235" y="278774"/>
                  <a:pt x="221663" y="272821"/>
                </a:cubicBezTo>
                <a:cubicBezTo>
                  <a:pt x="218091" y="266868"/>
                  <a:pt x="214915" y="256945"/>
                  <a:pt x="209756" y="253770"/>
                </a:cubicBezTo>
                <a:cubicBezTo>
                  <a:pt x="204597" y="250595"/>
                  <a:pt x="194676" y="256946"/>
                  <a:pt x="190707" y="253771"/>
                </a:cubicBezTo>
                <a:cubicBezTo>
                  <a:pt x="186738" y="250596"/>
                  <a:pt x="188014" y="240931"/>
                  <a:pt x="185944" y="234721"/>
                </a:cubicBezTo>
                <a:cubicBezTo>
                  <a:pt x="185150" y="232340"/>
                  <a:pt x="185338" y="229352"/>
                  <a:pt x="183563" y="227577"/>
                </a:cubicBezTo>
                <a:cubicBezTo>
                  <a:pt x="181788" y="225802"/>
                  <a:pt x="178800" y="225990"/>
                  <a:pt x="176419" y="225196"/>
                </a:cubicBezTo>
                <a:cubicBezTo>
                  <a:pt x="155954" y="211550"/>
                  <a:pt x="181844" y="227908"/>
                  <a:pt x="162132" y="218052"/>
                </a:cubicBezTo>
                <a:cubicBezTo>
                  <a:pt x="159572" y="216772"/>
                  <a:pt x="157473" y="214709"/>
                  <a:pt x="154988" y="213289"/>
                </a:cubicBezTo>
                <a:cubicBezTo>
                  <a:pt x="151906" y="211528"/>
                  <a:pt x="148545" y="210288"/>
                  <a:pt x="145463" y="208527"/>
                </a:cubicBezTo>
                <a:cubicBezTo>
                  <a:pt x="142978" y="207107"/>
                  <a:pt x="140518" y="205596"/>
                  <a:pt x="138319" y="203764"/>
                </a:cubicBezTo>
                <a:cubicBezTo>
                  <a:pt x="135732" y="201608"/>
                  <a:pt x="135939" y="204558"/>
                  <a:pt x="131176" y="196621"/>
                </a:cubicBezTo>
                <a:cubicBezTo>
                  <a:pt x="126413" y="188684"/>
                  <a:pt x="116888" y="166062"/>
                  <a:pt x="109744" y="156140"/>
                </a:cubicBezTo>
                <a:cubicBezTo>
                  <a:pt x="102600" y="146218"/>
                  <a:pt x="96250" y="141059"/>
                  <a:pt x="88313" y="137090"/>
                </a:cubicBezTo>
                <a:cubicBezTo>
                  <a:pt x="80376" y="133121"/>
                  <a:pt x="71353" y="138481"/>
                  <a:pt x="62120" y="132327"/>
                </a:cubicBezTo>
                <a:cubicBezTo>
                  <a:pt x="50780" y="115316"/>
                  <a:pt x="23026" y="123592"/>
                  <a:pt x="19257" y="108514"/>
                </a:cubicBezTo>
                <a:cubicBezTo>
                  <a:pt x="19711" y="102616"/>
                  <a:pt x="12906" y="97005"/>
                  <a:pt x="9731" y="89464"/>
                </a:cubicBezTo>
                <a:cubicBezTo>
                  <a:pt x="6556" y="81924"/>
                  <a:pt x="-1381" y="65652"/>
                  <a:pt x="207" y="63271"/>
                </a:cubicBezTo>
                <a:cubicBezTo>
                  <a:pt x="604" y="58112"/>
                  <a:pt x="1794" y="49777"/>
                  <a:pt x="4969" y="39458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TextBox 74"/>
          <p:cNvSpPr txBox="1"/>
          <p:nvPr/>
        </p:nvSpPr>
        <p:spPr>
          <a:xfrm>
            <a:off x="3334825" y="184631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49343" y="17877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4133" y="17223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88050" y="14865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2516" y="16598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0232" y="699542"/>
            <a:ext cx="120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Tectonized Centralian </a:t>
            </a:r>
          </a:p>
          <a:p>
            <a:r>
              <a:rPr lang="en-AU" sz="800" dirty="0" smtClean="0"/>
              <a:t>Superbasin under </a:t>
            </a:r>
          </a:p>
          <a:p>
            <a:r>
              <a:rPr lang="en-AU" sz="800" dirty="0" smtClean="0"/>
              <a:t>Canning Basin</a:t>
            </a:r>
            <a:endParaRPr lang="en-AU" sz="800" dirty="0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899592" y="1161207"/>
            <a:ext cx="576064" cy="5040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19292" y="18502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Munson 2013</a:t>
            </a:r>
          </a:p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NTGS Spec Pub 5</a:t>
            </a:r>
            <a:endParaRPr lang="en-A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959564" y="2293449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51232" y="2126513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Dukas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014113" y="2382015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54160" y="2290366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Kitty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112443" y="2273062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1853" y="2269379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Magee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365767" y="2823003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45191" y="2661950"/>
            <a:ext cx="798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Mulyawara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386195" y="288845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4793" y="2876659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Kutjara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772733" y="2548890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03648" y="2541978"/>
            <a:ext cx="1128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Empress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649282" y="2369857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54330" y="2182644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GSWA Lancer 1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24612" y="2427734"/>
            <a:ext cx="659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Kanpa 1A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83278" y="2314907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Yowalga 3</a:t>
            </a:r>
            <a:endParaRPr lang="en-AU" sz="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837270" y="249457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901855" y="2439104"/>
            <a:ext cx="45719" cy="4571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45825"/>
            <a:ext cx="4788870" cy="1917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1695001" y="2412245"/>
            <a:ext cx="350190" cy="24970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2045191" y="2484823"/>
            <a:ext cx="2166769" cy="5547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220528" y="1551858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SW</a:t>
            </a:r>
            <a:endParaRPr lang="en-AU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306614" y="1563786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NE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867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854" y="131241"/>
            <a:ext cx="4999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Officer Basin: Browne Formation in GSWA Lancer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740"/>
            <a:ext cx="4348304" cy="4333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3356"/>
            <a:ext cx="4435576" cy="4340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4597" y="2161188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endParaRPr lang="en-A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799984" y="2170169"/>
            <a:ext cx="1040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dolomite</a:t>
            </a:r>
            <a:endParaRPr lang="en-A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Talk outline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8313" y="1491630"/>
            <a:ext cx="8229600" cy="323277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Helium introduction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Helium in hydrocarbon reservoirs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/>
              <a:t>Geological requirements for commercial helium </a:t>
            </a:r>
            <a:r>
              <a:rPr lang="en-AU" sz="2000" dirty="0" smtClean="0"/>
              <a:t>accumulations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Why Western Australia may a good place to explore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Amadeus Basin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Officer Basin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smtClean="0"/>
              <a:t>Conclusions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21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5713" y="131241"/>
            <a:ext cx="532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Officer Basin: Browne Formation in GSWA Lancer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740"/>
            <a:ext cx="4348304" cy="4333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3356"/>
            <a:ext cx="4435576" cy="4340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915566"/>
            <a:ext cx="6861614" cy="3185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571500" indent="-5040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/>
              <a:t>Limited subsalt exploration</a:t>
            </a:r>
          </a:p>
          <a:p>
            <a:pPr marL="571500" indent="-5040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/>
              <a:t>GSWA stratigraphic holes not drilled on identified structural traps, and drilled into thin succession west of basin depocentre where salt unit sits on basement with very little subsalt shale</a:t>
            </a:r>
          </a:p>
          <a:p>
            <a:pPr marL="571500" indent="-5040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/>
              <a:t>Exploration wells Kanpa 1A drilled outside subsalt reservoir; Yowalga 3 didn’t reach subsalt reservoir (if present)</a:t>
            </a:r>
          </a:p>
          <a:p>
            <a:pPr marL="571500" indent="-5040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/>
              <a:t>Subsalt shale and sandstone reservoir can be inferred farther east (outcrop evidence)</a:t>
            </a:r>
          </a:p>
          <a:p>
            <a:pPr marL="571500" indent="-5040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/>
              <a:t>Exploration drilling in SA near WA border (Mulyawara 1, Kutjara 1) prove subsalt shale and sandstone present, and contain numerous but minor gas shows over this stratigraphy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47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3" y="1347614"/>
            <a:ext cx="8229600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World’s oldest regional salt seal widespread in Amadeus and Officer Basins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Basins overlie radiogenic </a:t>
            </a:r>
            <a:r>
              <a:rPr lang="en-AU" sz="1800" dirty="0"/>
              <a:t>basement He </a:t>
            </a:r>
            <a:r>
              <a:rPr lang="en-AU" sz="1800" dirty="0" smtClean="0"/>
              <a:t>source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Salt locally overlies thick sandstone reservoir and marginal gas-prone hydrocarbon source rocks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Salt-sealed traps likely formed early (Neoproterozoic &amp; Paleozoic tectonics)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Ingredients thus in place for a world-class He province (challenges are remoteness, and lack of subsurface data)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Trapping of very high He concentration in gas proven in two eastern Amadeus Basin wells (though uncommercial due to poor reservoir)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800" dirty="0" smtClean="0"/>
              <a:t>Considerable opportunities in WA parts of Amadeus and Officer Basins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161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Helium (He)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3529" y="1347614"/>
            <a:ext cx="6336704" cy="339447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rgbClr val="262626"/>
                </a:solidFill>
              </a:rPr>
              <a:t>Helium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400" dirty="0" smtClean="0">
                <a:solidFill>
                  <a:srgbClr val="262626"/>
                </a:solidFill>
              </a:rPr>
              <a:t>Second </a:t>
            </a:r>
            <a:r>
              <a:rPr lang="en-AU" sz="1400" dirty="0">
                <a:solidFill>
                  <a:srgbClr val="262626"/>
                </a:solidFill>
              </a:rPr>
              <a:t>lightest element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rgbClr val="262626"/>
                </a:solidFill>
              </a:rPr>
              <a:t>Second most abundant element in visible </a:t>
            </a:r>
            <a:r>
              <a:rPr lang="en-AU" sz="1400" dirty="0" smtClean="0">
                <a:solidFill>
                  <a:srgbClr val="262626"/>
                </a:solidFill>
              </a:rPr>
              <a:t>universe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rgbClr val="262626"/>
                </a:solidFill>
              </a:rPr>
              <a:t>Noble gas / </a:t>
            </a:r>
            <a:r>
              <a:rPr lang="en-AU" sz="1400" dirty="0" smtClean="0">
                <a:solidFill>
                  <a:srgbClr val="262626"/>
                </a:solidFill>
              </a:rPr>
              <a:t>inert</a:t>
            </a:r>
            <a:endParaRPr lang="en-AU" sz="1400" dirty="0">
              <a:solidFill>
                <a:srgbClr val="26262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rgbClr val="262626"/>
                </a:solidFill>
              </a:rPr>
              <a:t>Lowest boiling point (-269˚C)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262626"/>
                </a:solidFill>
              </a:rPr>
              <a:t>Very high demand with numerous </a:t>
            </a:r>
            <a:r>
              <a:rPr lang="en-AU" sz="1800" dirty="0">
                <a:solidFill>
                  <a:srgbClr val="262626"/>
                </a:solidFill>
              </a:rPr>
              <a:t>hi-tech </a:t>
            </a:r>
            <a:r>
              <a:rPr lang="en-AU" sz="1800" dirty="0" smtClean="0">
                <a:solidFill>
                  <a:srgbClr val="262626"/>
                </a:solidFill>
              </a:rPr>
              <a:t>uses</a:t>
            </a:r>
            <a:endParaRPr lang="en-AU" sz="1800" dirty="0">
              <a:solidFill>
                <a:srgbClr val="262626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262626"/>
                </a:solidFill>
              </a:rPr>
              <a:t>Primordial </a:t>
            </a:r>
            <a:r>
              <a:rPr lang="en-AU" sz="1800" dirty="0">
                <a:solidFill>
                  <a:srgbClr val="262626"/>
                </a:solidFill>
              </a:rPr>
              <a:t>He mainly found in </a:t>
            </a:r>
            <a:r>
              <a:rPr lang="en-AU" sz="1800" dirty="0" smtClean="0">
                <a:solidFill>
                  <a:srgbClr val="262626"/>
                </a:solidFill>
              </a:rPr>
              <a:t>mantle; crustal </a:t>
            </a:r>
            <a:r>
              <a:rPr lang="en-AU" sz="1800" dirty="0">
                <a:solidFill>
                  <a:srgbClr val="262626"/>
                </a:solidFill>
              </a:rPr>
              <a:t>He </a:t>
            </a:r>
            <a:r>
              <a:rPr lang="en-AU" sz="1800" dirty="0" smtClean="0">
                <a:solidFill>
                  <a:srgbClr val="262626"/>
                </a:solidFill>
              </a:rPr>
              <a:t>constantly generated by </a:t>
            </a:r>
            <a:r>
              <a:rPr lang="en-AU" sz="1800" dirty="0">
                <a:solidFill>
                  <a:srgbClr val="262626"/>
                </a:solidFill>
              </a:rPr>
              <a:t>radioactive decay of U and Th (α-particle = He nucleus</a:t>
            </a:r>
            <a:r>
              <a:rPr lang="en-AU" sz="1800" dirty="0" smtClean="0">
                <a:solidFill>
                  <a:srgbClr val="262626"/>
                </a:solidFill>
              </a:rPr>
              <a:t>) </a:t>
            </a:r>
            <a:endParaRPr lang="en-AU" sz="1800" dirty="0">
              <a:solidFill>
                <a:srgbClr val="262626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262626"/>
                </a:solidFill>
              </a:rPr>
              <a:t>Highly mobile due to inertness </a:t>
            </a:r>
            <a:r>
              <a:rPr lang="en-AU" sz="1800" dirty="0">
                <a:solidFill>
                  <a:srgbClr val="262626"/>
                </a:solidFill>
              </a:rPr>
              <a:t>and small atom </a:t>
            </a:r>
            <a:r>
              <a:rPr lang="en-AU" sz="1800" dirty="0" smtClean="0">
                <a:solidFill>
                  <a:srgbClr val="262626"/>
                </a:solidFill>
              </a:rPr>
              <a:t>size; most </a:t>
            </a:r>
            <a:r>
              <a:rPr lang="en-AU" sz="1800" dirty="0">
                <a:solidFill>
                  <a:srgbClr val="262626"/>
                </a:solidFill>
              </a:rPr>
              <a:t>free He in the crust lost into space over geological time</a:t>
            </a:r>
          </a:p>
          <a:p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09" y="64695"/>
            <a:ext cx="2298391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Helium in hydrocarbon reservoirs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3528" y="1275606"/>
            <a:ext cx="4947995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1600" dirty="0" smtClean="0"/>
              <a:t>Most commercial He a bi-product of hydrocarbon production; </a:t>
            </a:r>
            <a:r>
              <a:rPr lang="en-AU" sz="1600" dirty="0"/>
              <a:t>separated from </a:t>
            </a:r>
            <a:r>
              <a:rPr lang="en-AU" sz="1600" dirty="0" smtClean="0"/>
              <a:t>waste gas stream (</a:t>
            </a:r>
            <a:r>
              <a:rPr lang="en-AU" sz="1600" dirty="0"/>
              <a:t>rare He-only wells</a:t>
            </a:r>
            <a:r>
              <a:rPr lang="en-AU" sz="16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600" dirty="0" smtClean="0"/>
              <a:t>Small concentrations (&lt;&lt;1%) can be economic, depending on infrastructure and markets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600" dirty="0" smtClean="0"/>
              <a:t>High concentrations (&gt;1%) are rare</a:t>
            </a:r>
            <a:endParaRPr lang="en-A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1600" dirty="0" smtClean="0"/>
              <a:t>US </a:t>
            </a:r>
            <a:r>
              <a:rPr lang="en-AU" sz="1600" dirty="0"/>
              <a:t>first and biggest producer (since 1920s</a:t>
            </a:r>
            <a:r>
              <a:rPr lang="en-AU" sz="1600" dirty="0" smtClean="0"/>
              <a:t>); stockpiled He (National Helium Reserve) in depleted Texas gas field until mid-1990s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1600" dirty="0" smtClean="0"/>
              <a:t>Non-US production only significant since 1990s</a:t>
            </a:r>
            <a:endParaRPr lang="en-A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1600" dirty="0"/>
              <a:t>Australia producing He from Bayu-Undan </a:t>
            </a:r>
            <a:r>
              <a:rPr lang="en-AU" sz="1600" dirty="0" smtClean="0"/>
              <a:t>field offshore </a:t>
            </a:r>
            <a:r>
              <a:rPr lang="en-AU" sz="1600" dirty="0"/>
              <a:t>Bonaparte </a:t>
            </a:r>
            <a:r>
              <a:rPr lang="en-AU" sz="1600" dirty="0" smtClean="0"/>
              <a:t>Basin </a:t>
            </a:r>
            <a:r>
              <a:rPr lang="en-AU" sz="1600" dirty="0"/>
              <a:t>since 2010 (~0.1% He at wellhead)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08" y="1180015"/>
            <a:ext cx="3548180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Geological requirements </a:t>
            </a:r>
            <a:r>
              <a:rPr lang="en-AU" dirty="0"/>
              <a:t>for commercial </a:t>
            </a:r>
            <a:r>
              <a:rPr lang="en-AU" dirty="0" smtClean="0"/>
              <a:t>helium </a:t>
            </a:r>
            <a:r>
              <a:rPr lang="en-AU" dirty="0"/>
              <a:t>accumulations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8313" y="1409526"/>
            <a:ext cx="8496175" cy="339447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A </a:t>
            </a:r>
            <a:r>
              <a:rPr lang="en-AU" sz="1600" dirty="0" smtClean="0"/>
              <a:t>He source: radiogenic </a:t>
            </a:r>
            <a:r>
              <a:rPr lang="en-AU" sz="1600" dirty="0"/>
              <a:t>U-Th bearing rocks in basement or within a </a:t>
            </a:r>
            <a:r>
              <a:rPr lang="en-AU" sz="1600" dirty="0" smtClean="0"/>
              <a:t>basin</a:t>
            </a:r>
            <a:endParaRPr lang="en-AU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A migration pathway (access to gas phase in pore fluid)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A porous reservoir and trap (same as conventional hydrocarbons)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Excellent seal </a:t>
            </a:r>
            <a:r>
              <a:rPr lang="en-AU" sz="1600" dirty="0" smtClean="0"/>
              <a:t>due </a:t>
            </a:r>
            <a:r>
              <a:rPr lang="en-AU" sz="1600" dirty="0"/>
              <a:t>to high </a:t>
            </a:r>
            <a:r>
              <a:rPr lang="en-AU" sz="1600" dirty="0" smtClean="0"/>
              <a:t>mobility; best seals are salt (halite, anhydrite)</a:t>
            </a:r>
            <a:endParaRPr lang="en-AU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Lots of time </a:t>
            </a:r>
            <a:r>
              <a:rPr lang="en-AU" sz="1600" dirty="0" smtClean="0"/>
              <a:t>because He generation/accumulation </a:t>
            </a:r>
            <a:r>
              <a:rPr lang="en-AU" sz="1600" dirty="0"/>
              <a:t>is very </a:t>
            </a:r>
            <a:r>
              <a:rPr lang="en-AU" sz="1600" dirty="0" smtClean="0"/>
              <a:t>slow </a:t>
            </a:r>
            <a:endParaRPr lang="en-AU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/>
              <a:t>Coexisting </a:t>
            </a:r>
            <a:r>
              <a:rPr lang="en-AU" sz="1600" dirty="0" smtClean="0"/>
              <a:t>hydrocarbon source; but a prolific source may reduce He concentration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600" dirty="0" smtClean="0">
                <a:solidFill>
                  <a:srgbClr val="002060"/>
                </a:solidFill>
              </a:rPr>
              <a:t>Therefore for highest He concentration (&gt;1%) look in </a:t>
            </a:r>
            <a:r>
              <a:rPr lang="en-AU" sz="1600" b="1" u="sng" dirty="0">
                <a:solidFill>
                  <a:srgbClr val="002060"/>
                </a:solidFill>
              </a:rPr>
              <a:t>old basins</a:t>
            </a:r>
            <a:r>
              <a:rPr lang="en-AU" sz="1600" dirty="0">
                <a:solidFill>
                  <a:srgbClr val="002060"/>
                </a:solidFill>
              </a:rPr>
              <a:t> </a:t>
            </a:r>
            <a:r>
              <a:rPr lang="en-AU" sz="1600" dirty="0" smtClean="0">
                <a:solidFill>
                  <a:srgbClr val="002060"/>
                </a:solidFill>
              </a:rPr>
              <a:t>with </a:t>
            </a:r>
            <a:r>
              <a:rPr lang="en-AU" sz="1600" b="1" u="sng" dirty="0" smtClean="0">
                <a:solidFill>
                  <a:srgbClr val="002060"/>
                </a:solidFill>
              </a:rPr>
              <a:t>marginal hydrocarbon source rocks</a:t>
            </a:r>
            <a:r>
              <a:rPr lang="en-AU" sz="1600" dirty="0" smtClean="0">
                <a:solidFill>
                  <a:srgbClr val="002060"/>
                </a:solidFill>
              </a:rPr>
              <a:t> and </a:t>
            </a:r>
            <a:r>
              <a:rPr lang="en-AU" sz="1600" b="1" u="sng" dirty="0">
                <a:solidFill>
                  <a:srgbClr val="002060"/>
                </a:solidFill>
              </a:rPr>
              <a:t>intact salt seals</a:t>
            </a:r>
            <a:r>
              <a:rPr lang="en-AU" sz="1600" dirty="0">
                <a:solidFill>
                  <a:srgbClr val="002060"/>
                </a:solidFill>
              </a:rPr>
              <a:t> over </a:t>
            </a:r>
            <a:r>
              <a:rPr lang="en-AU" sz="1600" b="1" u="sng" dirty="0" smtClean="0">
                <a:solidFill>
                  <a:srgbClr val="002060"/>
                </a:solidFill>
              </a:rPr>
              <a:t>early formed traps</a:t>
            </a:r>
            <a:r>
              <a:rPr lang="en-AU" sz="1600" dirty="0" smtClean="0">
                <a:solidFill>
                  <a:srgbClr val="002060"/>
                </a:solidFill>
              </a:rPr>
              <a:t> </a:t>
            </a:r>
            <a:r>
              <a:rPr lang="en-AU" sz="1600" dirty="0" smtClean="0"/>
              <a:t>                (</a:t>
            </a:r>
            <a:r>
              <a:rPr lang="en-AU" sz="1600" dirty="0"/>
              <a:t>in US most production from Paleozoic fields with late Paleozoic </a:t>
            </a:r>
            <a:r>
              <a:rPr lang="en-AU" sz="1600" dirty="0" smtClean="0"/>
              <a:t>salt </a:t>
            </a:r>
            <a:r>
              <a:rPr lang="en-AU" sz="1600" dirty="0"/>
              <a:t>seal</a:t>
            </a:r>
            <a:r>
              <a:rPr lang="en-AU" sz="1600" dirty="0" smtClean="0"/>
              <a:t>)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508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Relevance to WA?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8313" y="1697558"/>
            <a:ext cx="8496175" cy="339447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Extensive old basins (Paleozoic, Neoproterozoic, and older)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Radiogenic basement common</a:t>
            </a:r>
            <a:endParaRPr lang="en-AU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Multiple old salt deposits including world’s oldest basin-scale salt deposits (~800 Ma) in Officer and Amadeus basins; possibly extending elsewhere in the Centralian Superbasin </a:t>
            </a:r>
            <a:endParaRPr lang="en-AU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Due to long periods of stability since the Paleozoic the salt has potential to seals traps dating from the Paleozoic or even Neoproterozoic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202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" y="123478"/>
            <a:ext cx="6544465" cy="4752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67944" y="123478"/>
            <a:ext cx="5076055" cy="475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199429" y="945183"/>
            <a:ext cx="1368152" cy="3592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9429" y="1449239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9429" y="4185543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87461" y="1449239"/>
            <a:ext cx="0" cy="2747337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87461" y="2241327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7461" y="3249439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7461" y="106945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Cambrian</a:t>
            </a:r>
            <a:endParaRPr lang="en-A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59469" y="166526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Ediacaran</a:t>
            </a:r>
            <a:endParaRPr lang="en-A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87461" y="252935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Cryogenian</a:t>
            </a:r>
            <a:endParaRPr lang="en-A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71756" y="3537471"/>
            <a:ext cx="67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Tonian</a:t>
            </a:r>
            <a:endParaRPr lang="en-A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27421" y="2172608"/>
            <a:ext cx="369332" cy="12208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200" b="1" dirty="0" smtClean="0"/>
              <a:t>Neoproterozoic</a:t>
            </a:r>
            <a:endParaRPr lang="en-A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3485" y="1305223"/>
            <a:ext cx="609462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541 Ma</a:t>
            </a:r>
            <a:endParaRPr lang="en-AU" sz="1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3485" y="2097311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~635 Ma</a:t>
            </a:r>
            <a:endParaRPr lang="en-AU" sz="1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03485" y="3105423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~720 Ma</a:t>
            </a:r>
            <a:endParaRPr lang="en-AU" sz="1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31477" y="4041527"/>
            <a:ext cx="679994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1000 Ma</a:t>
            </a:r>
            <a:endParaRPr lang="en-AU" sz="1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75619" y="41988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Mesoproterozoic</a:t>
            </a:r>
            <a:endParaRPr lang="en-AU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783605" y="3393455"/>
            <a:ext cx="648072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5783605" y="2612981"/>
            <a:ext cx="648072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5783605" y="1665263"/>
            <a:ext cx="64807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5783605" y="1207953"/>
            <a:ext cx="648072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5884859" y="352325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SS1</a:t>
            </a:r>
            <a:endParaRPr lang="en-A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84859" y="279214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SS2</a:t>
            </a:r>
            <a:endParaRPr lang="en-A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84859" y="188128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SS3</a:t>
            </a:r>
            <a:endParaRPr lang="en-A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84859" y="130522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SS4</a:t>
            </a:r>
            <a:endParaRPr lang="en-AU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97540" y="77155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Super-</a:t>
            </a:r>
          </a:p>
          <a:p>
            <a:r>
              <a:rPr lang="en-AU" sz="1200" b="1" dirty="0" smtClean="0"/>
              <a:t>sequences</a:t>
            </a:r>
            <a:endParaRPr lang="en-AU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6626538" y="2612981"/>
            <a:ext cx="2271463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6626539" y="1665263"/>
            <a:ext cx="227146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6626538" y="1207953"/>
            <a:ext cx="2271463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/>
          <p:cNvSpPr txBox="1"/>
          <p:nvPr/>
        </p:nvSpPr>
        <p:spPr>
          <a:xfrm>
            <a:off x="6809770" y="2715186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Inter-glacial marine package</a:t>
            </a:r>
            <a:endParaRPr lang="en-AU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6054" y="1809279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Post-glacial marine package</a:t>
            </a:r>
            <a:endParaRPr lang="en-AU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47701" y="1305223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Syntectonic siliciclastic package</a:t>
            </a:r>
            <a:endParaRPr lang="en-AU" sz="1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626539" y="3019753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26539" y="2227665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19709" y="2211130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Elatina (“Marinoan”) Glaciation</a:t>
            </a:r>
            <a:endParaRPr lang="en-AU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863725" y="3003218"/>
            <a:ext cx="18710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Sturt (“</a:t>
            </a:r>
            <a:r>
              <a:rPr lang="en-AU" sz="1000" b="1" dirty="0"/>
              <a:t>S</a:t>
            </a:r>
            <a:r>
              <a:rPr lang="en-AU" sz="1000" b="1" dirty="0" smtClean="0"/>
              <a:t>turtian”) Glaciation</a:t>
            </a:r>
            <a:endParaRPr lang="en-AU" sz="1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33462" y="3193992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91717" y="2401904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6575693" y="884208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</a:t>
            </a:r>
            <a:r>
              <a:rPr lang="en-AU" sz="1200" b="1" dirty="0"/>
              <a:t>G</a:t>
            </a:r>
            <a:r>
              <a:rPr lang="en-AU" sz="1200" b="1" dirty="0" smtClean="0"/>
              <a:t>eneralized succession</a:t>
            </a:r>
            <a:endParaRPr lang="en-AU" sz="1200" b="1" dirty="0"/>
          </a:p>
        </p:txBody>
      </p:sp>
      <p:sp>
        <p:nvSpPr>
          <p:cNvPr id="52" name="Isosceles Triangle 51"/>
          <p:cNvSpPr/>
          <p:nvPr/>
        </p:nvSpPr>
        <p:spPr>
          <a:xfrm>
            <a:off x="6647701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Isosceles Triangle 52"/>
          <p:cNvSpPr/>
          <p:nvPr/>
        </p:nvSpPr>
        <p:spPr>
          <a:xfrm rot="5400000">
            <a:off x="6791717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Isosceles Triangle 53"/>
          <p:cNvSpPr/>
          <p:nvPr/>
        </p:nvSpPr>
        <p:spPr>
          <a:xfrm>
            <a:off x="86818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Isosceles Triangle 54"/>
          <p:cNvSpPr/>
          <p:nvPr/>
        </p:nvSpPr>
        <p:spPr>
          <a:xfrm rot="5400000">
            <a:off x="88342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Isosceles Triangle 55"/>
          <p:cNvSpPr/>
          <p:nvPr/>
        </p:nvSpPr>
        <p:spPr>
          <a:xfrm>
            <a:off x="6647701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Isosceles Triangle 56"/>
          <p:cNvSpPr/>
          <p:nvPr/>
        </p:nvSpPr>
        <p:spPr>
          <a:xfrm rot="5400000">
            <a:off x="6745998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Isosceles Triangle 57"/>
          <p:cNvSpPr/>
          <p:nvPr/>
        </p:nvSpPr>
        <p:spPr>
          <a:xfrm>
            <a:off x="8735933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Isosceles Triangle 58"/>
          <p:cNvSpPr/>
          <p:nvPr/>
        </p:nvSpPr>
        <p:spPr>
          <a:xfrm rot="5400000">
            <a:off x="8834230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/>
          <p:cNvSpPr/>
          <p:nvPr/>
        </p:nvSpPr>
        <p:spPr>
          <a:xfrm>
            <a:off x="6948264" y="3814469"/>
            <a:ext cx="1656184" cy="23781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TextBox 60"/>
          <p:cNvSpPr txBox="1"/>
          <p:nvPr/>
        </p:nvSpPr>
        <p:spPr>
          <a:xfrm>
            <a:off x="6881065" y="3842064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Basal siliciclastic package</a:t>
            </a:r>
            <a:endParaRPr lang="en-AU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952633" y="123478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Centralian Superbasin</a:t>
            </a:r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26537" y="3393455"/>
            <a:ext cx="2271463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/>
          <p:cNvSpPr txBox="1"/>
          <p:nvPr/>
        </p:nvSpPr>
        <p:spPr>
          <a:xfrm>
            <a:off x="6575693" y="3482024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Evaporite–carbonate–shale package</a:t>
            </a:r>
            <a:endParaRPr lang="en-AU" sz="1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989883" y="422543"/>
            <a:ext cx="24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(Post mid-Cambrian omitted)</a:t>
            </a:r>
            <a:endParaRPr lang="en-A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00232" y="699542"/>
            <a:ext cx="120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Tectonized Centralian </a:t>
            </a:r>
          </a:p>
          <a:p>
            <a:r>
              <a:rPr lang="en-AU" sz="800" dirty="0" smtClean="0"/>
              <a:t>Superbasin under </a:t>
            </a:r>
          </a:p>
          <a:p>
            <a:r>
              <a:rPr lang="en-AU" sz="800" dirty="0" smtClean="0"/>
              <a:t>Canning Basin</a:t>
            </a:r>
            <a:endParaRPr lang="en-AU" sz="800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899592" y="1161207"/>
            <a:ext cx="576064" cy="5040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19292" y="18502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Munson 2013</a:t>
            </a:r>
          </a:p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NTGS Spec Pub 5</a:t>
            </a:r>
            <a:endParaRPr lang="en-A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1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8241"/>
            <a:ext cx="9144000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/>
          <a:lstStyle/>
          <a:p>
            <a:r>
              <a:rPr lang="en-AU" dirty="0" smtClean="0"/>
              <a:t>Centralian Superbasin</a:t>
            </a:r>
            <a:endParaRPr lang="en-AU" dirty="0"/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8384" y="123478"/>
            <a:ext cx="863000" cy="8763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 bwMode="auto">
          <a:xfrm>
            <a:off x="0" y="123478"/>
            <a:ext cx="9144000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" y="123478"/>
            <a:ext cx="6544465" cy="4752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7944" y="123478"/>
            <a:ext cx="5076055" cy="4752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199429" y="945183"/>
            <a:ext cx="1368152" cy="3592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4199429" y="1449239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9429" y="4185543"/>
            <a:ext cx="1368152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87461" y="1449239"/>
            <a:ext cx="0" cy="2747337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7461" y="2241327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7461" y="3249439"/>
            <a:ext cx="1080120" cy="0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7461" y="106945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Cambrian</a:t>
            </a:r>
            <a:endParaRPr lang="en-A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59469" y="166526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Ediacaran</a:t>
            </a:r>
            <a:endParaRPr lang="en-A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87461" y="252935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Cryogenian</a:t>
            </a:r>
            <a:endParaRPr lang="en-A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1756" y="3537471"/>
            <a:ext cx="679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Tonian</a:t>
            </a:r>
            <a:endParaRPr lang="en-A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27421" y="2172608"/>
            <a:ext cx="369332" cy="12208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200" b="1" dirty="0" smtClean="0"/>
              <a:t>Neoproterozoic</a:t>
            </a:r>
            <a:endParaRPr lang="en-A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03485" y="1305223"/>
            <a:ext cx="609462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541 Ma</a:t>
            </a:r>
            <a:endParaRPr lang="en-AU" sz="1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03485" y="2097311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~635 Ma</a:t>
            </a:r>
            <a:endParaRPr lang="en-A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03485" y="3105423"/>
            <a:ext cx="68480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~720 Ma</a:t>
            </a:r>
            <a:endParaRPr lang="en-AU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1477" y="4041527"/>
            <a:ext cx="679994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1000 Ma</a:t>
            </a:r>
            <a:endParaRPr lang="en-AU" sz="1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5619" y="41988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Mesoproterozoic</a:t>
            </a:r>
            <a:endParaRPr lang="en-AU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5783605" y="3393455"/>
            <a:ext cx="648072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5783605" y="2612981"/>
            <a:ext cx="648072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5783605" y="1665263"/>
            <a:ext cx="64807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5783605" y="1207953"/>
            <a:ext cx="648072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5884859" y="352325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SS1</a:t>
            </a:r>
            <a:endParaRPr lang="en-A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84859" y="279214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SS2</a:t>
            </a:r>
            <a:endParaRPr lang="en-A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84859" y="188128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SS3</a:t>
            </a:r>
            <a:endParaRPr lang="en-A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84859" y="130522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SS4</a:t>
            </a:r>
            <a:endParaRPr lang="en-A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97540" y="77155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Super-</a:t>
            </a:r>
          </a:p>
          <a:p>
            <a:r>
              <a:rPr lang="en-AU" sz="1200" b="1" dirty="0" smtClean="0"/>
              <a:t>sequences</a:t>
            </a:r>
            <a:endParaRPr lang="en-AU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6626538" y="2612981"/>
            <a:ext cx="2271463" cy="6364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6626539" y="1665263"/>
            <a:ext cx="227146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6626538" y="1207953"/>
            <a:ext cx="2271463" cy="45731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6647701" y="1305223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Syntectonic siliciclastic package</a:t>
            </a:r>
            <a:endParaRPr lang="en-AU" sz="1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26539" y="3019753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26539" y="2227665"/>
            <a:ext cx="2271463" cy="13662"/>
          </a:xfrm>
          <a:prstGeom prst="line">
            <a:avLst/>
          </a:prstGeom>
          <a:ln w="28575">
            <a:solidFill>
              <a:srgbClr val="9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75693" y="884208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</a:t>
            </a:r>
            <a:r>
              <a:rPr lang="en-AU" sz="1200" b="1" dirty="0"/>
              <a:t>G</a:t>
            </a:r>
            <a:r>
              <a:rPr lang="en-AU" sz="1200" b="1" dirty="0" smtClean="0"/>
              <a:t>eneralized succession</a:t>
            </a:r>
            <a:endParaRPr lang="en-AU" sz="1200" b="1" dirty="0"/>
          </a:p>
        </p:txBody>
      </p:sp>
      <p:sp>
        <p:nvSpPr>
          <p:cNvPr id="42" name="Isosceles Triangle 41"/>
          <p:cNvSpPr/>
          <p:nvPr/>
        </p:nvSpPr>
        <p:spPr>
          <a:xfrm>
            <a:off x="6647701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6791717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Isosceles Triangle 43"/>
          <p:cNvSpPr/>
          <p:nvPr/>
        </p:nvSpPr>
        <p:spPr>
          <a:xfrm>
            <a:off x="86818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8834230" y="310542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Isosceles Triangle 45"/>
          <p:cNvSpPr/>
          <p:nvPr/>
        </p:nvSpPr>
        <p:spPr>
          <a:xfrm>
            <a:off x="6647701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Isosceles Triangle 46"/>
          <p:cNvSpPr/>
          <p:nvPr/>
        </p:nvSpPr>
        <p:spPr>
          <a:xfrm rot="5400000">
            <a:off x="6745998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Isosceles Triangle 47"/>
          <p:cNvSpPr/>
          <p:nvPr/>
        </p:nvSpPr>
        <p:spPr>
          <a:xfrm>
            <a:off x="8735933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Isosceles Triangle 48"/>
          <p:cNvSpPr/>
          <p:nvPr/>
        </p:nvSpPr>
        <p:spPr>
          <a:xfrm rot="5400000">
            <a:off x="8834230" y="231333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6948264" y="3814469"/>
            <a:ext cx="1656184" cy="23781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Box 50"/>
          <p:cNvSpPr txBox="1"/>
          <p:nvPr/>
        </p:nvSpPr>
        <p:spPr>
          <a:xfrm>
            <a:off x="6881065" y="3842064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Basal siliciclastic package</a:t>
            </a:r>
            <a:endParaRPr lang="en-AU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52633" y="123478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Centralian Superbasin</a:t>
            </a:r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26537" y="3393455"/>
            <a:ext cx="2271463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TextBox 53"/>
          <p:cNvSpPr txBox="1"/>
          <p:nvPr/>
        </p:nvSpPr>
        <p:spPr>
          <a:xfrm>
            <a:off x="5989883" y="422543"/>
            <a:ext cx="24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    (Post mid-Cambrian omitted)</a:t>
            </a:r>
            <a:endParaRPr lang="en-AU" sz="12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6798956" y="3774619"/>
            <a:ext cx="196707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8051786" y="1860816"/>
            <a:ext cx="473089" cy="1935070"/>
          </a:xfrm>
          <a:custGeom>
            <a:avLst/>
            <a:gdLst>
              <a:gd name="connsiteX0" fmla="*/ 1602 w 473089"/>
              <a:gd name="connsiteY0" fmla="*/ 1925545 h 1935070"/>
              <a:gd name="connsiteX1" fmla="*/ 25414 w 473089"/>
              <a:gd name="connsiteY1" fmla="*/ 1916020 h 1935070"/>
              <a:gd name="connsiteX2" fmla="*/ 53989 w 473089"/>
              <a:gd name="connsiteY2" fmla="*/ 1906495 h 1935070"/>
              <a:gd name="connsiteX3" fmla="*/ 63514 w 473089"/>
              <a:gd name="connsiteY3" fmla="*/ 1892207 h 1935070"/>
              <a:gd name="connsiteX4" fmla="*/ 92089 w 473089"/>
              <a:gd name="connsiteY4" fmla="*/ 1882682 h 1935070"/>
              <a:gd name="connsiteX5" fmla="*/ 101614 w 473089"/>
              <a:gd name="connsiteY5" fmla="*/ 1868395 h 1935070"/>
              <a:gd name="connsiteX6" fmla="*/ 115902 w 473089"/>
              <a:gd name="connsiteY6" fmla="*/ 1858870 h 1935070"/>
              <a:gd name="connsiteX7" fmla="*/ 120664 w 473089"/>
              <a:gd name="connsiteY7" fmla="*/ 1844582 h 1935070"/>
              <a:gd name="connsiteX8" fmla="*/ 149239 w 473089"/>
              <a:gd name="connsiteY8" fmla="*/ 1816007 h 1935070"/>
              <a:gd name="connsiteX9" fmla="*/ 168289 w 473089"/>
              <a:gd name="connsiteY9" fmla="*/ 1787432 h 1935070"/>
              <a:gd name="connsiteX10" fmla="*/ 187339 w 473089"/>
              <a:gd name="connsiteY10" fmla="*/ 1744570 h 1935070"/>
              <a:gd name="connsiteX11" fmla="*/ 192102 w 473089"/>
              <a:gd name="connsiteY11" fmla="*/ 1730282 h 1935070"/>
              <a:gd name="connsiteX12" fmla="*/ 196864 w 473089"/>
              <a:gd name="connsiteY12" fmla="*/ 1701707 h 1935070"/>
              <a:gd name="connsiteX13" fmla="*/ 206389 w 473089"/>
              <a:gd name="connsiteY13" fmla="*/ 1554070 h 1935070"/>
              <a:gd name="connsiteX14" fmla="*/ 211152 w 473089"/>
              <a:gd name="connsiteY14" fmla="*/ 1520732 h 1935070"/>
              <a:gd name="connsiteX15" fmla="*/ 215914 w 473089"/>
              <a:gd name="connsiteY15" fmla="*/ 1482632 h 1935070"/>
              <a:gd name="connsiteX16" fmla="*/ 220677 w 473089"/>
              <a:gd name="connsiteY16" fmla="*/ 1463582 h 1935070"/>
              <a:gd name="connsiteX17" fmla="*/ 225439 w 473089"/>
              <a:gd name="connsiteY17" fmla="*/ 1430245 h 1935070"/>
              <a:gd name="connsiteX18" fmla="*/ 230202 w 473089"/>
              <a:gd name="connsiteY18" fmla="*/ 1325470 h 1935070"/>
              <a:gd name="connsiteX19" fmla="*/ 220677 w 473089"/>
              <a:gd name="connsiteY19" fmla="*/ 539657 h 1935070"/>
              <a:gd name="connsiteX20" fmla="*/ 211152 w 473089"/>
              <a:gd name="connsiteY20" fmla="*/ 377732 h 1935070"/>
              <a:gd name="connsiteX21" fmla="*/ 206389 w 473089"/>
              <a:gd name="connsiteY21" fmla="*/ 363445 h 1935070"/>
              <a:gd name="connsiteX22" fmla="*/ 201627 w 473089"/>
              <a:gd name="connsiteY22" fmla="*/ 339632 h 1935070"/>
              <a:gd name="connsiteX23" fmla="*/ 196864 w 473089"/>
              <a:gd name="connsiteY23" fmla="*/ 306295 h 1935070"/>
              <a:gd name="connsiteX24" fmla="*/ 187339 w 473089"/>
              <a:gd name="connsiteY24" fmla="*/ 277720 h 1935070"/>
              <a:gd name="connsiteX25" fmla="*/ 177814 w 473089"/>
              <a:gd name="connsiteY25" fmla="*/ 239620 h 1935070"/>
              <a:gd name="connsiteX26" fmla="*/ 168289 w 473089"/>
              <a:gd name="connsiteY26" fmla="*/ 225332 h 1935070"/>
              <a:gd name="connsiteX27" fmla="*/ 154002 w 473089"/>
              <a:gd name="connsiteY27" fmla="*/ 120557 h 1935070"/>
              <a:gd name="connsiteX28" fmla="*/ 149239 w 473089"/>
              <a:gd name="connsiteY28" fmla="*/ 91982 h 1935070"/>
              <a:gd name="connsiteX29" fmla="*/ 154002 w 473089"/>
              <a:gd name="connsiteY29" fmla="*/ 39595 h 1935070"/>
              <a:gd name="connsiteX30" fmla="*/ 196864 w 473089"/>
              <a:gd name="connsiteY30" fmla="*/ 15782 h 1935070"/>
              <a:gd name="connsiteX31" fmla="*/ 225439 w 473089"/>
              <a:gd name="connsiteY31" fmla="*/ 11020 h 1935070"/>
              <a:gd name="connsiteX32" fmla="*/ 330214 w 473089"/>
              <a:gd name="connsiteY32" fmla="*/ 6257 h 1935070"/>
              <a:gd name="connsiteX33" fmla="*/ 387364 w 473089"/>
              <a:gd name="connsiteY33" fmla="*/ 25307 h 1935070"/>
              <a:gd name="connsiteX34" fmla="*/ 401652 w 473089"/>
              <a:gd name="connsiteY34" fmla="*/ 30070 h 1935070"/>
              <a:gd name="connsiteX35" fmla="*/ 415939 w 473089"/>
              <a:gd name="connsiteY35" fmla="*/ 34832 h 1935070"/>
              <a:gd name="connsiteX36" fmla="*/ 430227 w 473089"/>
              <a:gd name="connsiteY36" fmla="*/ 44357 h 1935070"/>
              <a:gd name="connsiteX37" fmla="*/ 444514 w 473089"/>
              <a:gd name="connsiteY37" fmla="*/ 49120 h 1935070"/>
              <a:gd name="connsiteX38" fmla="*/ 454039 w 473089"/>
              <a:gd name="connsiteY38" fmla="*/ 63407 h 1935070"/>
              <a:gd name="connsiteX39" fmla="*/ 468327 w 473089"/>
              <a:gd name="connsiteY39" fmla="*/ 72932 h 1935070"/>
              <a:gd name="connsiteX40" fmla="*/ 473089 w 473089"/>
              <a:gd name="connsiteY40" fmla="*/ 87220 h 1935070"/>
              <a:gd name="connsiteX41" fmla="*/ 463564 w 473089"/>
              <a:gd name="connsiteY41" fmla="*/ 206282 h 1935070"/>
              <a:gd name="connsiteX42" fmla="*/ 449277 w 473089"/>
              <a:gd name="connsiteY42" fmla="*/ 334870 h 1935070"/>
              <a:gd name="connsiteX43" fmla="*/ 444514 w 473089"/>
              <a:gd name="connsiteY43" fmla="*/ 349157 h 1935070"/>
              <a:gd name="connsiteX44" fmla="*/ 434989 w 473089"/>
              <a:gd name="connsiteY44" fmla="*/ 363445 h 1935070"/>
              <a:gd name="connsiteX45" fmla="*/ 425464 w 473089"/>
              <a:gd name="connsiteY45" fmla="*/ 392020 h 1935070"/>
              <a:gd name="connsiteX46" fmla="*/ 420702 w 473089"/>
              <a:gd name="connsiteY46" fmla="*/ 406307 h 1935070"/>
              <a:gd name="connsiteX47" fmla="*/ 401652 w 473089"/>
              <a:gd name="connsiteY47" fmla="*/ 444407 h 1935070"/>
              <a:gd name="connsiteX48" fmla="*/ 387364 w 473089"/>
              <a:gd name="connsiteY48" fmla="*/ 487270 h 1935070"/>
              <a:gd name="connsiteX49" fmla="*/ 382602 w 473089"/>
              <a:gd name="connsiteY49" fmla="*/ 501557 h 1935070"/>
              <a:gd name="connsiteX50" fmla="*/ 377839 w 473089"/>
              <a:gd name="connsiteY50" fmla="*/ 520607 h 1935070"/>
              <a:gd name="connsiteX51" fmla="*/ 368314 w 473089"/>
              <a:gd name="connsiteY51" fmla="*/ 549182 h 1935070"/>
              <a:gd name="connsiteX52" fmla="*/ 354027 w 473089"/>
              <a:gd name="connsiteY52" fmla="*/ 611095 h 1935070"/>
              <a:gd name="connsiteX53" fmla="*/ 349264 w 473089"/>
              <a:gd name="connsiteY53" fmla="*/ 630145 h 1935070"/>
              <a:gd name="connsiteX54" fmla="*/ 339739 w 473089"/>
              <a:gd name="connsiteY54" fmla="*/ 692057 h 1935070"/>
              <a:gd name="connsiteX55" fmla="*/ 334977 w 473089"/>
              <a:gd name="connsiteY55" fmla="*/ 715870 h 1935070"/>
              <a:gd name="connsiteX56" fmla="*/ 325452 w 473089"/>
              <a:gd name="connsiteY56" fmla="*/ 1111157 h 1935070"/>
              <a:gd name="connsiteX57" fmla="*/ 320689 w 473089"/>
              <a:gd name="connsiteY57" fmla="*/ 1139732 h 1935070"/>
              <a:gd name="connsiteX58" fmla="*/ 311164 w 473089"/>
              <a:gd name="connsiteY58" fmla="*/ 1268320 h 1935070"/>
              <a:gd name="connsiteX59" fmla="*/ 301639 w 473089"/>
              <a:gd name="connsiteY59" fmla="*/ 1439770 h 1935070"/>
              <a:gd name="connsiteX60" fmla="*/ 292114 w 473089"/>
              <a:gd name="connsiteY60" fmla="*/ 1587407 h 1935070"/>
              <a:gd name="connsiteX61" fmla="*/ 296877 w 473089"/>
              <a:gd name="connsiteY61" fmla="*/ 1744570 h 1935070"/>
              <a:gd name="connsiteX62" fmla="*/ 301639 w 473089"/>
              <a:gd name="connsiteY62" fmla="*/ 1763620 h 1935070"/>
              <a:gd name="connsiteX63" fmla="*/ 306402 w 473089"/>
              <a:gd name="connsiteY63" fmla="*/ 1796957 h 1935070"/>
              <a:gd name="connsiteX64" fmla="*/ 315927 w 473089"/>
              <a:gd name="connsiteY64" fmla="*/ 1830295 h 1935070"/>
              <a:gd name="connsiteX65" fmla="*/ 330214 w 473089"/>
              <a:gd name="connsiteY65" fmla="*/ 1877920 h 1935070"/>
              <a:gd name="connsiteX66" fmla="*/ 339739 w 473089"/>
              <a:gd name="connsiteY66" fmla="*/ 1892207 h 1935070"/>
              <a:gd name="connsiteX67" fmla="*/ 368314 w 473089"/>
              <a:gd name="connsiteY67" fmla="*/ 1911257 h 1935070"/>
              <a:gd name="connsiteX68" fmla="*/ 382602 w 473089"/>
              <a:gd name="connsiteY68" fmla="*/ 1920782 h 1935070"/>
              <a:gd name="connsiteX69" fmla="*/ 430227 w 473089"/>
              <a:gd name="connsiteY69" fmla="*/ 1935070 h 1935070"/>
              <a:gd name="connsiteX70" fmla="*/ 415939 w 473089"/>
              <a:gd name="connsiteY70" fmla="*/ 1930307 h 1935070"/>
              <a:gd name="connsiteX71" fmla="*/ 401652 w 473089"/>
              <a:gd name="connsiteY71" fmla="*/ 1925545 h 1935070"/>
              <a:gd name="connsiteX72" fmla="*/ 306402 w 473089"/>
              <a:gd name="connsiteY72" fmla="*/ 1930307 h 1935070"/>
              <a:gd name="connsiteX73" fmla="*/ 263539 w 473089"/>
              <a:gd name="connsiteY73" fmla="*/ 1935070 h 1935070"/>
              <a:gd name="connsiteX74" fmla="*/ 73039 w 473089"/>
              <a:gd name="connsiteY74" fmla="*/ 1930307 h 1935070"/>
              <a:gd name="connsiteX75" fmla="*/ 1602 w 473089"/>
              <a:gd name="connsiteY75" fmla="*/ 1925545 h 19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73089" h="1935070">
                <a:moveTo>
                  <a:pt x="1602" y="1925545"/>
                </a:moveTo>
                <a:cubicBezTo>
                  <a:pt x="-6335" y="1923164"/>
                  <a:pt x="17380" y="1918942"/>
                  <a:pt x="25414" y="1916020"/>
                </a:cubicBezTo>
                <a:cubicBezTo>
                  <a:pt x="34850" y="1912589"/>
                  <a:pt x="53989" y="1906495"/>
                  <a:pt x="53989" y="1906495"/>
                </a:cubicBezTo>
                <a:cubicBezTo>
                  <a:pt x="57164" y="1901732"/>
                  <a:pt x="58660" y="1895241"/>
                  <a:pt x="63514" y="1892207"/>
                </a:cubicBezTo>
                <a:cubicBezTo>
                  <a:pt x="72028" y="1886886"/>
                  <a:pt x="92089" y="1882682"/>
                  <a:pt x="92089" y="1882682"/>
                </a:cubicBezTo>
                <a:cubicBezTo>
                  <a:pt x="95264" y="1877920"/>
                  <a:pt x="97567" y="1872442"/>
                  <a:pt x="101614" y="1868395"/>
                </a:cubicBezTo>
                <a:cubicBezTo>
                  <a:pt x="105662" y="1864348"/>
                  <a:pt x="112326" y="1863340"/>
                  <a:pt x="115902" y="1858870"/>
                </a:cubicBezTo>
                <a:cubicBezTo>
                  <a:pt x="119038" y="1854950"/>
                  <a:pt x="117582" y="1848545"/>
                  <a:pt x="120664" y="1844582"/>
                </a:cubicBezTo>
                <a:cubicBezTo>
                  <a:pt x="128934" y="1833949"/>
                  <a:pt x="141767" y="1827215"/>
                  <a:pt x="149239" y="1816007"/>
                </a:cubicBezTo>
                <a:lnTo>
                  <a:pt x="168289" y="1787432"/>
                </a:lnTo>
                <a:cubicBezTo>
                  <a:pt x="183384" y="1764790"/>
                  <a:pt x="176003" y="1778578"/>
                  <a:pt x="187339" y="1744570"/>
                </a:cubicBezTo>
                <a:lnTo>
                  <a:pt x="192102" y="1730282"/>
                </a:lnTo>
                <a:cubicBezTo>
                  <a:pt x="193689" y="1720757"/>
                  <a:pt x="195853" y="1711310"/>
                  <a:pt x="196864" y="1701707"/>
                </a:cubicBezTo>
                <a:cubicBezTo>
                  <a:pt x="203546" y="1638224"/>
                  <a:pt x="200860" y="1623180"/>
                  <a:pt x="206389" y="1554070"/>
                </a:cubicBezTo>
                <a:cubicBezTo>
                  <a:pt x="207284" y="1542880"/>
                  <a:pt x="209668" y="1531859"/>
                  <a:pt x="211152" y="1520732"/>
                </a:cubicBezTo>
                <a:cubicBezTo>
                  <a:pt x="212844" y="1508045"/>
                  <a:pt x="213810" y="1495257"/>
                  <a:pt x="215914" y="1482632"/>
                </a:cubicBezTo>
                <a:cubicBezTo>
                  <a:pt x="216990" y="1476176"/>
                  <a:pt x="219506" y="1470022"/>
                  <a:pt x="220677" y="1463582"/>
                </a:cubicBezTo>
                <a:cubicBezTo>
                  <a:pt x="222685" y="1452538"/>
                  <a:pt x="223852" y="1441357"/>
                  <a:pt x="225439" y="1430245"/>
                </a:cubicBezTo>
                <a:cubicBezTo>
                  <a:pt x="227027" y="1395320"/>
                  <a:pt x="230202" y="1360431"/>
                  <a:pt x="230202" y="1325470"/>
                </a:cubicBezTo>
                <a:cubicBezTo>
                  <a:pt x="230202" y="579446"/>
                  <a:pt x="275094" y="811776"/>
                  <a:pt x="220677" y="539657"/>
                </a:cubicBezTo>
                <a:cubicBezTo>
                  <a:pt x="219332" y="506038"/>
                  <a:pt x="218855" y="423948"/>
                  <a:pt x="211152" y="377732"/>
                </a:cubicBezTo>
                <a:cubicBezTo>
                  <a:pt x="210327" y="372780"/>
                  <a:pt x="207607" y="368315"/>
                  <a:pt x="206389" y="363445"/>
                </a:cubicBezTo>
                <a:cubicBezTo>
                  <a:pt x="204426" y="355592"/>
                  <a:pt x="202958" y="347617"/>
                  <a:pt x="201627" y="339632"/>
                </a:cubicBezTo>
                <a:cubicBezTo>
                  <a:pt x="199782" y="328560"/>
                  <a:pt x="199388" y="317233"/>
                  <a:pt x="196864" y="306295"/>
                </a:cubicBezTo>
                <a:cubicBezTo>
                  <a:pt x="194606" y="296512"/>
                  <a:pt x="189308" y="287565"/>
                  <a:pt x="187339" y="277720"/>
                </a:cubicBezTo>
                <a:cubicBezTo>
                  <a:pt x="185527" y="268657"/>
                  <a:pt x="182698" y="249387"/>
                  <a:pt x="177814" y="239620"/>
                </a:cubicBezTo>
                <a:cubicBezTo>
                  <a:pt x="175254" y="234500"/>
                  <a:pt x="171464" y="230095"/>
                  <a:pt x="168289" y="225332"/>
                </a:cubicBezTo>
                <a:cubicBezTo>
                  <a:pt x="151995" y="176446"/>
                  <a:pt x="175784" y="251233"/>
                  <a:pt x="154002" y="120557"/>
                </a:cubicBezTo>
                <a:lnTo>
                  <a:pt x="149239" y="91982"/>
                </a:lnTo>
                <a:cubicBezTo>
                  <a:pt x="150827" y="74520"/>
                  <a:pt x="146587" y="55484"/>
                  <a:pt x="154002" y="39595"/>
                </a:cubicBezTo>
                <a:cubicBezTo>
                  <a:pt x="158262" y="30466"/>
                  <a:pt x="184211" y="18594"/>
                  <a:pt x="196864" y="15782"/>
                </a:cubicBezTo>
                <a:cubicBezTo>
                  <a:pt x="206290" y="13687"/>
                  <a:pt x="215914" y="12607"/>
                  <a:pt x="225439" y="11020"/>
                </a:cubicBezTo>
                <a:cubicBezTo>
                  <a:pt x="278158" y="-6553"/>
                  <a:pt x="243993" y="869"/>
                  <a:pt x="330214" y="6257"/>
                </a:cubicBezTo>
                <a:lnTo>
                  <a:pt x="387364" y="25307"/>
                </a:lnTo>
                <a:lnTo>
                  <a:pt x="401652" y="30070"/>
                </a:lnTo>
                <a:lnTo>
                  <a:pt x="415939" y="34832"/>
                </a:lnTo>
                <a:cubicBezTo>
                  <a:pt x="420702" y="38007"/>
                  <a:pt x="425107" y="41797"/>
                  <a:pt x="430227" y="44357"/>
                </a:cubicBezTo>
                <a:cubicBezTo>
                  <a:pt x="434717" y="46602"/>
                  <a:pt x="440594" y="45984"/>
                  <a:pt x="444514" y="49120"/>
                </a:cubicBezTo>
                <a:cubicBezTo>
                  <a:pt x="448983" y="52696"/>
                  <a:pt x="449992" y="59360"/>
                  <a:pt x="454039" y="63407"/>
                </a:cubicBezTo>
                <a:cubicBezTo>
                  <a:pt x="458087" y="67454"/>
                  <a:pt x="463564" y="69757"/>
                  <a:pt x="468327" y="72932"/>
                </a:cubicBezTo>
                <a:cubicBezTo>
                  <a:pt x="469914" y="77695"/>
                  <a:pt x="473089" y="82200"/>
                  <a:pt x="473089" y="87220"/>
                </a:cubicBezTo>
                <a:cubicBezTo>
                  <a:pt x="473089" y="164727"/>
                  <a:pt x="473247" y="157874"/>
                  <a:pt x="463564" y="206282"/>
                </a:cubicBezTo>
                <a:cubicBezTo>
                  <a:pt x="458253" y="267353"/>
                  <a:pt x="462073" y="290084"/>
                  <a:pt x="449277" y="334870"/>
                </a:cubicBezTo>
                <a:cubicBezTo>
                  <a:pt x="447898" y="339697"/>
                  <a:pt x="446759" y="344667"/>
                  <a:pt x="444514" y="349157"/>
                </a:cubicBezTo>
                <a:cubicBezTo>
                  <a:pt x="441954" y="354277"/>
                  <a:pt x="438164" y="358682"/>
                  <a:pt x="434989" y="363445"/>
                </a:cubicBezTo>
                <a:lnTo>
                  <a:pt x="425464" y="392020"/>
                </a:lnTo>
                <a:cubicBezTo>
                  <a:pt x="423877" y="396782"/>
                  <a:pt x="422947" y="401817"/>
                  <a:pt x="420702" y="406307"/>
                </a:cubicBezTo>
                <a:cubicBezTo>
                  <a:pt x="414352" y="419007"/>
                  <a:pt x="406142" y="430937"/>
                  <a:pt x="401652" y="444407"/>
                </a:cubicBezTo>
                <a:lnTo>
                  <a:pt x="387364" y="487270"/>
                </a:lnTo>
                <a:cubicBezTo>
                  <a:pt x="385777" y="492032"/>
                  <a:pt x="383820" y="496687"/>
                  <a:pt x="382602" y="501557"/>
                </a:cubicBezTo>
                <a:cubicBezTo>
                  <a:pt x="381014" y="507907"/>
                  <a:pt x="379720" y="514338"/>
                  <a:pt x="377839" y="520607"/>
                </a:cubicBezTo>
                <a:cubicBezTo>
                  <a:pt x="374954" y="530224"/>
                  <a:pt x="370283" y="539337"/>
                  <a:pt x="368314" y="549182"/>
                </a:cubicBezTo>
                <a:cubicBezTo>
                  <a:pt x="360986" y="585827"/>
                  <a:pt x="365514" y="565150"/>
                  <a:pt x="354027" y="611095"/>
                </a:cubicBezTo>
                <a:cubicBezTo>
                  <a:pt x="352439" y="617445"/>
                  <a:pt x="350190" y="623665"/>
                  <a:pt x="349264" y="630145"/>
                </a:cubicBezTo>
                <a:cubicBezTo>
                  <a:pt x="345693" y="655146"/>
                  <a:pt x="344149" y="667804"/>
                  <a:pt x="339739" y="692057"/>
                </a:cubicBezTo>
                <a:cubicBezTo>
                  <a:pt x="338291" y="700021"/>
                  <a:pt x="336564" y="707932"/>
                  <a:pt x="334977" y="715870"/>
                </a:cubicBezTo>
                <a:cubicBezTo>
                  <a:pt x="333291" y="840586"/>
                  <a:pt x="342787" y="981148"/>
                  <a:pt x="325452" y="1111157"/>
                </a:cubicBezTo>
                <a:cubicBezTo>
                  <a:pt x="324176" y="1120729"/>
                  <a:pt x="322277" y="1130207"/>
                  <a:pt x="320689" y="1139732"/>
                </a:cubicBezTo>
                <a:cubicBezTo>
                  <a:pt x="317514" y="1182595"/>
                  <a:pt x="313423" y="1225399"/>
                  <a:pt x="311164" y="1268320"/>
                </a:cubicBezTo>
                <a:cubicBezTo>
                  <a:pt x="308106" y="1326429"/>
                  <a:pt x="305379" y="1381799"/>
                  <a:pt x="301639" y="1439770"/>
                </a:cubicBezTo>
                <a:cubicBezTo>
                  <a:pt x="288261" y="1647132"/>
                  <a:pt x="306303" y="1346225"/>
                  <a:pt x="292114" y="1587407"/>
                </a:cubicBezTo>
                <a:cubicBezTo>
                  <a:pt x="293702" y="1639795"/>
                  <a:pt x="294048" y="1692235"/>
                  <a:pt x="296877" y="1744570"/>
                </a:cubicBezTo>
                <a:cubicBezTo>
                  <a:pt x="297230" y="1751106"/>
                  <a:pt x="300468" y="1757180"/>
                  <a:pt x="301639" y="1763620"/>
                </a:cubicBezTo>
                <a:cubicBezTo>
                  <a:pt x="303647" y="1774664"/>
                  <a:pt x="304394" y="1785913"/>
                  <a:pt x="306402" y="1796957"/>
                </a:cubicBezTo>
                <a:cubicBezTo>
                  <a:pt x="310127" y="1817442"/>
                  <a:pt x="310824" y="1812433"/>
                  <a:pt x="315927" y="1830295"/>
                </a:cubicBezTo>
                <a:cubicBezTo>
                  <a:pt x="319255" y="1841944"/>
                  <a:pt x="324553" y="1869429"/>
                  <a:pt x="330214" y="1877920"/>
                </a:cubicBezTo>
                <a:cubicBezTo>
                  <a:pt x="333389" y="1882682"/>
                  <a:pt x="335431" y="1888438"/>
                  <a:pt x="339739" y="1892207"/>
                </a:cubicBezTo>
                <a:cubicBezTo>
                  <a:pt x="348354" y="1899745"/>
                  <a:pt x="358789" y="1904907"/>
                  <a:pt x="368314" y="1911257"/>
                </a:cubicBezTo>
                <a:cubicBezTo>
                  <a:pt x="373077" y="1914432"/>
                  <a:pt x="377049" y="1919394"/>
                  <a:pt x="382602" y="1920782"/>
                </a:cubicBezTo>
                <a:cubicBezTo>
                  <a:pt x="411399" y="1927982"/>
                  <a:pt x="395433" y="1923473"/>
                  <a:pt x="430227" y="1935070"/>
                </a:cubicBezTo>
                <a:lnTo>
                  <a:pt x="415939" y="1930307"/>
                </a:lnTo>
                <a:lnTo>
                  <a:pt x="401652" y="1925545"/>
                </a:lnTo>
                <a:lnTo>
                  <a:pt x="306402" y="1930307"/>
                </a:lnTo>
                <a:cubicBezTo>
                  <a:pt x="292060" y="1931296"/>
                  <a:pt x="277915" y="1935070"/>
                  <a:pt x="263539" y="1935070"/>
                </a:cubicBezTo>
                <a:cubicBezTo>
                  <a:pt x="200019" y="1935070"/>
                  <a:pt x="136539" y="1931895"/>
                  <a:pt x="73039" y="1930307"/>
                </a:cubicBezTo>
                <a:cubicBezTo>
                  <a:pt x="24886" y="1914256"/>
                  <a:pt x="9539" y="1927926"/>
                  <a:pt x="1602" y="1925545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TextBox 56"/>
          <p:cNvSpPr txBox="1"/>
          <p:nvPr/>
        </p:nvSpPr>
        <p:spPr>
          <a:xfrm>
            <a:off x="6809770" y="2715186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Inter-glacial marine package</a:t>
            </a:r>
            <a:endParaRPr lang="en-AU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36054" y="1809279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Post-glacial marine package</a:t>
            </a:r>
            <a:endParaRPr lang="en-AU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719709" y="2211130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Elatina (“Marinoan”) Glaciation</a:t>
            </a:r>
            <a:endParaRPr lang="en-AU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863725" y="3003218"/>
            <a:ext cx="18710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Sturt (“</a:t>
            </a:r>
            <a:r>
              <a:rPr lang="en-AU" sz="1000" b="1" dirty="0"/>
              <a:t>S</a:t>
            </a:r>
            <a:r>
              <a:rPr lang="en-AU" sz="1000" b="1" dirty="0" smtClean="0"/>
              <a:t>turtian”) Glaciation</a:t>
            </a:r>
            <a:endParaRPr lang="en-AU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33462" y="3193992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75693" y="3482024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Evaporite–carbonate–shale package</a:t>
            </a:r>
            <a:endParaRPr lang="en-AU" sz="1000" b="1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431677" y="3774619"/>
            <a:ext cx="449388" cy="5758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24128" y="4292341"/>
            <a:ext cx="298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~800 Ma (halite/anhydrite)</a:t>
            </a:r>
            <a:endParaRPr lang="en-A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121359" y="2019805"/>
            <a:ext cx="1112929" cy="392440"/>
          </a:xfrm>
          <a:custGeom>
            <a:avLst/>
            <a:gdLst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0540 w 1013527"/>
              <a:gd name="connsiteY20" fmla="*/ 104382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8628 w 1013527"/>
              <a:gd name="connsiteY19" fmla="*/ 102001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48622 w 1013527"/>
              <a:gd name="connsiteY18" fmla="*/ 94857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51040 w 1013527"/>
              <a:gd name="connsiteY21" fmla="*/ 106764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58197 w 1013527"/>
              <a:gd name="connsiteY26" fmla="*/ 140101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67734 w 1013527"/>
              <a:gd name="connsiteY28" fmla="*/ 137720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23432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77197 w 1013527"/>
              <a:gd name="connsiteY100" fmla="*/ 209157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16301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6253 w 1013527"/>
              <a:gd name="connsiteY96" fmla="*/ 237732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24784 w 1013527"/>
              <a:gd name="connsiteY0" fmla="*/ 1989 h 369160"/>
              <a:gd name="connsiteX1" fmla="*/ 39072 w 1013527"/>
              <a:gd name="connsiteY1" fmla="*/ 4370 h 369160"/>
              <a:gd name="connsiteX2" fmla="*/ 60503 w 1013527"/>
              <a:gd name="connsiteY2" fmla="*/ 11514 h 369160"/>
              <a:gd name="connsiteX3" fmla="*/ 67647 w 1013527"/>
              <a:gd name="connsiteY3" fmla="*/ 13895 h 369160"/>
              <a:gd name="connsiteX4" fmla="*/ 89078 w 1013527"/>
              <a:gd name="connsiteY4" fmla="*/ 18657 h 369160"/>
              <a:gd name="connsiteX5" fmla="*/ 96222 w 1013527"/>
              <a:gd name="connsiteY5" fmla="*/ 21039 h 369160"/>
              <a:gd name="connsiteX6" fmla="*/ 100984 w 1013527"/>
              <a:gd name="connsiteY6" fmla="*/ 28182 h 369160"/>
              <a:gd name="connsiteX7" fmla="*/ 110509 w 1013527"/>
              <a:gd name="connsiteY7" fmla="*/ 30564 h 369160"/>
              <a:gd name="connsiteX8" fmla="*/ 117653 w 1013527"/>
              <a:gd name="connsiteY8" fmla="*/ 35326 h 369160"/>
              <a:gd name="connsiteX9" fmla="*/ 122415 w 1013527"/>
              <a:gd name="connsiteY9" fmla="*/ 42470 h 369160"/>
              <a:gd name="connsiteX10" fmla="*/ 129559 w 1013527"/>
              <a:gd name="connsiteY10" fmla="*/ 44851 h 369160"/>
              <a:gd name="connsiteX11" fmla="*/ 143847 w 1013527"/>
              <a:gd name="connsiteY11" fmla="*/ 54376 h 369160"/>
              <a:gd name="connsiteX12" fmla="*/ 158134 w 1013527"/>
              <a:gd name="connsiteY12" fmla="*/ 63901 h 369160"/>
              <a:gd name="connsiteX13" fmla="*/ 172422 w 1013527"/>
              <a:gd name="connsiteY13" fmla="*/ 71045 h 369160"/>
              <a:gd name="connsiteX14" fmla="*/ 179565 w 1013527"/>
              <a:gd name="connsiteY14" fmla="*/ 75807 h 369160"/>
              <a:gd name="connsiteX15" fmla="*/ 191472 w 1013527"/>
              <a:gd name="connsiteY15" fmla="*/ 78189 h 369160"/>
              <a:gd name="connsiteX16" fmla="*/ 200997 w 1013527"/>
              <a:gd name="connsiteY16" fmla="*/ 82951 h 369160"/>
              <a:gd name="connsiteX17" fmla="*/ 217665 w 1013527"/>
              <a:gd name="connsiteY17" fmla="*/ 87714 h 369160"/>
              <a:gd name="connsiteX18" fmla="*/ 251453 w 1013527"/>
              <a:gd name="connsiteY18" fmla="*/ 66548 h 369160"/>
              <a:gd name="connsiteX19" fmla="*/ 292966 w 1013527"/>
              <a:gd name="connsiteY19" fmla="*/ 79354 h 369160"/>
              <a:gd name="connsiteX20" fmla="*/ 363371 w 1013527"/>
              <a:gd name="connsiteY20" fmla="*/ 78904 h 369160"/>
              <a:gd name="connsiteX21" fmla="*/ 500083 w 1013527"/>
              <a:gd name="connsiteY21" fmla="*/ 81286 h 369160"/>
              <a:gd name="connsiteX22" fmla="*/ 577234 w 1013527"/>
              <a:gd name="connsiteY22" fmla="*/ 113907 h 369160"/>
              <a:gd name="connsiteX23" fmla="*/ 581997 w 1013527"/>
              <a:gd name="connsiteY23" fmla="*/ 121051 h 369160"/>
              <a:gd name="connsiteX24" fmla="*/ 615334 w 1013527"/>
              <a:gd name="connsiteY24" fmla="*/ 128195 h 369160"/>
              <a:gd name="connsiteX25" fmla="*/ 639147 w 1013527"/>
              <a:gd name="connsiteY25" fmla="*/ 135339 h 369160"/>
              <a:gd name="connsiteX26" fmla="*/ 663859 w 1013527"/>
              <a:gd name="connsiteY26" fmla="*/ 108960 h 369160"/>
              <a:gd name="connsiteX27" fmla="*/ 741540 w 1013527"/>
              <a:gd name="connsiteY27" fmla="*/ 137720 h 369160"/>
              <a:gd name="connsiteX28" fmla="*/ 770565 w 1013527"/>
              <a:gd name="connsiteY28" fmla="*/ 112241 h 369160"/>
              <a:gd name="connsiteX29" fmla="*/ 808215 w 1013527"/>
              <a:gd name="connsiteY29" fmla="*/ 135339 h 369160"/>
              <a:gd name="connsiteX30" fmla="*/ 822503 w 1013527"/>
              <a:gd name="connsiteY30" fmla="*/ 130576 h 369160"/>
              <a:gd name="connsiteX31" fmla="*/ 824884 w 1013527"/>
              <a:gd name="connsiteY31" fmla="*/ 109277 h 369160"/>
              <a:gd name="connsiteX32" fmla="*/ 836790 w 1013527"/>
              <a:gd name="connsiteY32" fmla="*/ 111526 h 369160"/>
              <a:gd name="connsiteX33" fmla="*/ 841553 w 1013527"/>
              <a:gd name="connsiteY33" fmla="*/ 102001 h 369160"/>
              <a:gd name="connsiteX34" fmla="*/ 851078 w 1013527"/>
              <a:gd name="connsiteY34" fmla="*/ 99620 h 369160"/>
              <a:gd name="connsiteX35" fmla="*/ 858222 w 1013527"/>
              <a:gd name="connsiteY35" fmla="*/ 94857 h 369160"/>
              <a:gd name="connsiteX36" fmla="*/ 865365 w 1013527"/>
              <a:gd name="connsiteY36" fmla="*/ 97239 h 369160"/>
              <a:gd name="connsiteX37" fmla="*/ 874890 w 1013527"/>
              <a:gd name="connsiteY37" fmla="*/ 99620 h 369160"/>
              <a:gd name="connsiteX38" fmla="*/ 889178 w 1013527"/>
              <a:gd name="connsiteY38" fmla="*/ 104382 h 369160"/>
              <a:gd name="connsiteX39" fmla="*/ 903465 w 1013527"/>
              <a:gd name="connsiteY39" fmla="*/ 111526 h 369160"/>
              <a:gd name="connsiteX40" fmla="*/ 910609 w 1013527"/>
              <a:gd name="connsiteY40" fmla="*/ 118670 h 369160"/>
              <a:gd name="connsiteX41" fmla="*/ 922515 w 1013527"/>
              <a:gd name="connsiteY41" fmla="*/ 121051 h 369160"/>
              <a:gd name="connsiteX42" fmla="*/ 936803 w 1013527"/>
              <a:gd name="connsiteY42" fmla="*/ 125814 h 369160"/>
              <a:gd name="connsiteX43" fmla="*/ 943947 w 1013527"/>
              <a:gd name="connsiteY43" fmla="*/ 128195 h 369160"/>
              <a:gd name="connsiteX44" fmla="*/ 951090 w 1013527"/>
              <a:gd name="connsiteY44" fmla="*/ 130576 h 369160"/>
              <a:gd name="connsiteX45" fmla="*/ 958234 w 1013527"/>
              <a:gd name="connsiteY45" fmla="*/ 132957 h 369160"/>
              <a:gd name="connsiteX46" fmla="*/ 965378 w 1013527"/>
              <a:gd name="connsiteY46" fmla="*/ 137720 h 369160"/>
              <a:gd name="connsiteX47" fmla="*/ 979665 w 1013527"/>
              <a:gd name="connsiteY47" fmla="*/ 142482 h 369160"/>
              <a:gd name="connsiteX48" fmla="*/ 986809 w 1013527"/>
              <a:gd name="connsiteY48" fmla="*/ 147245 h 369160"/>
              <a:gd name="connsiteX49" fmla="*/ 993953 w 1013527"/>
              <a:gd name="connsiteY49" fmla="*/ 149626 h 369160"/>
              <a:gd name="connsiteX50" fmla="*/ 1001097 w 1013527"/>
              <a:gd name="connsiteY50" fmla="*/ 163914 h 369160"/>
              <a:gd name="connsiteX51" fmla="*/ 1008240 w 1013527"/>
              <a:gd name="connsiteY51" fmla="*/ 171057 h 369160"/>
              <a:gd name="connsiteX52" fmla="*/ 1010622 w 1013527"/>
              <a:gd name="connsiteY52" fmla="*/ 202014 h 369160"/>
              <a:gd name="connsiteX53" fmla="*/ 1003478 w 1013527"/>
              <a:gd name="connsiteY53" fmla="*/ 206776 h 369160"/>
              <a:gd name="connsiteX54" fmla="*/ 996334 w 1013527"/>
              <a:gd name="connsiteY54" fmla="*/ 213920 h 369160"/>
              <a:gd name="connsiteX55" fmla="*/ 982047 w 1013527"/>
              <a:gd name="connsiteY55" fmla="*/ 223445 h 369160"/>
              <a:gd name="connsiteX56" fmla="*/ 965378 w 1013527"/>
              <a:gd name="connsiteY56" fmla="*/ 240114 h 369160"/>
              <a:gd name="connsiteX57" fmla="*/ 958234 w 1013527"/>
              <a:gd name="connsiteY57" fmla="*/ 244876 h 369160"/>
              <a:gd name="connsiteX58" fmla="*/ 943947 w 1013527"/>
              <a:gd name="connsiteY58" fmla="*/ 273451 h 369160"/>
              <a:gd name="connsiteX59" fmla="*/ 936803 w 1013527"/>
              <a:gd name="connsiteY59" fmla="*/ 278214 h 369160"/>
              <a:gd name="connsiteX60" fmla="*/ 929659 w 1013527"/>
              <a:gd name="connsiteY60" fmla="*/ 292501 h 369160"/>
              <a:gd name="connsiteX61" fmla="*/ 922515 w 1013527"/>
              <a:gd name="connsiteY61" fmla="*/ 297264 h 369160"/>
              <a:gd name="connsiteX62" fmla="*/ 912990 w 1013527"/>
              <a:gd name="connsiteY62" fmla="*/ 311551 h 369160"/>
              <a:gd name="connsiteX63" fmla="*/ 898703 w 1013527"/>
              <a:gd name="connsiteY63" fmla="*/ 321076 h 369160"/>
              <a:gd name="connsiteX64" fmla="*/ 893940 w 1013527"/>
              <a:gd name="connsiteY64" fmla="*/ 328220 h 369160"/>
              <a:gd name="connsiteX65" fmla="*/ 879653 w 1013527"/>
              <a:gd name="connsiteY65" fmla="*/ 340126 h 369160"/>
              <a:gd name="connsiteX66" fmla="*/ 872509 w 1013527"/>
              <a:gd name="connsiteY66" fmla="*/ 342507 h 369160"/>
              <a:gd name="connsiteX67" fmla="*/ 855840 w 1013527"/>
              <a:gd name="connsiteY67" fmla="*/ 361557 h 369160"/>
              <a:gd name="connsiteX68" fmla="*/ 851078 w 1013527"/>
              <a:gd name="connsiteY68" fmla="*/ 368701 h 369160"/>
              <a:gd name="connsiteX69" fmla="*/ 786784 w 1013527"/>
              <a:gd name="connsiteY69" fmla="*/ 366320 h 369160"/>
              <a:gd name="connsiteX70" fmla="*/ 779640 w 1013527"/>
              <a:gd name="connsiteY70" fmla="*/ 363939 h 369160"/>
              <a:gd name="connsiteX71" fmla="*/ 758209 w 1013527"/>
              <a:gd name="connsiteY71" fmla="*/ 361557 h 369160"/>
              <a:gd name="connsiteX72" fmla="*/ 732015 w 1013527"/>
              <a:gd name="connsiteY72" fmla="*/ 356795 h 369160"/>
              <a:gd name="connsiteX73" fmla="*/ 662959 w 1013527"/>
              <a:gd name="connsiteY73" fmla="*/ 361557 h 369160"/>
              <a:gd name="connsiteX74" fmla="*/ 641528 w 1013527"/>
              <a:gd name="connsiteY74" fmla="*/ 359176 h 369160"/>
              <a:gd name="connsiteX75" fmla="*/ 624859 w 1013527"/>
              <a:gd name="connsiteY75" fmla="*/ 352032 h 369160"/>
              <a:gd name="connsiteX76" fmla="*/ 615334 w 1013527"/>
              <a:gd name="connsiteY76" fmla="*/ 349651 h 369160"/>
              <a:gd name="connsiteX77" fmla="*/ 608190 w 1013527"/>
              <a:gd name="connsiteY77" fmla="*/ 347270 h 369160"/>
              <a:gd name="connsiteX78" fmla="*/ 598665 w 1013527"/>
              <a:gd name="connsiteY78" fmla="*/ 344889 h 369160"/>
              <a:gd name="connsiteX79" fmla="*/ 591522 w 1013527"/>
              <a:gd name="connsiteY79" fmla="*/ 342507 h 369160"/>
              <a:gd name="connsiteX80" fmla="*/ 560565 w 1013527"/>
              <a:gd name="connsiteY80" fmla="*/ 337745 h 369160"/>
              <a:gd name="connsiteX81" fmla="*/ 527228 w 1013527"/>
              <a:gd name="connsiteY81" fmla="*/ 340126 h 369160"/>
              <a:gd name="connsiteX82" fmla="*/ 505797 w 1013527"/>
              <a:gd name="connsiteY82" fmla="*/ 335364 h 369160"/>
              <a:gd name="connsiteX83" fmla="*/ 496272 w 1013527"/>
              <a:gd name="connsiteY83" fmla="*/ 332982 h 369160"/>
              <a:gd name="connsiteX84" fmla="*/ 481984 w 1013527"/>
              <a:gd name="connsiteY84" fmla="*/ 328220 h 369160"/>
              <a:gd name="connsiteX85" fmla="*/ 460553 w 1013527"/>
              <a:gd name="connsiteY85" fmla="*/ 318695 h 369160"/>
              <a:gd name="connsiteX86" fmla="*/ 453409 w 1013527"/>
              <a:gd name="connsiteY86" fmla="*/ 316314 h 369160"/>
              <a:gd name="connsiteX87" fmla="*/ 429597 w 1013527"/>
              <a:gd name="connsiteY87" fmla="*/ 302026 h 369160"/>
              <a:gd name="connsiteX88" fmla="*/ 422453 w 1013527"/>
              <a:gd name="connsiteY88" fmla="*/ 299645 h 369160"/>
              <a:gd name="connsiteX89" fmla="*/ 412928 w 1013527"/>
              <a:gd name="connsiteY89" fmla="*/ 292501 h 369160"/>
              <a:gd name="connsiteX90" fmla="*/ 398640 w 1013527"/>
              <a:gd name="connsiteY90" fmla="*/ 287739 h 369160"/>
              <a:gd name="connsiteX91" fmla="*/ 391497 w 1013527"/>
              <a:gd name="connsiteY91" fmla="*/ 280595 h 369160"/>
              <a:gd name="connsiteX92" fmla="*/ 377209 w 1013527"/>
              <a:gd name="connsiteY92" fmla="*/ 271070 h 369160"/>
              <a:gd name="connsiteX93" fmla="*/ 367684 w 1013527"/>
              <a:gd name="connsiteY93" fmla="*/ 256782 h 369160"/>
              <a:gd name="connsiteX94" fmla="*/ 362922 w 1013527"/>
              <a:gd name="connsiteY94" fmla="*/ 249639 h 369160"/>
              <a:gd name="connsiteX95" fmla="*/ 355778 w 1013527"/>
              <a:gd name="connsiteY95" fmla="*/ 244876 h 369160"/>
              <a:gd name="connsiteX96" fmla="*/ 340591 w 1013527"/>
              <a:gd name="connsiteY96" fmla="*/ 249055 h 369160"/>
              <a:gd name="connsiteX97" fmla="*/ 331965 w 1013527"/>
              <a:gd name="connsiteY97" fmla="*/ 228207 h 369160"/>
              <a:gd name="connsiteX98" fmla="*/ 322440 w 1013527"/>
              <a:gd name="connsiteY98" fmla="*/ 223445 h 369160"/>
              <a:gd name="connsiteX99" fmla="*/ 312915 w 1013527"/>
              <a:gd name="connsiteY99" fmla="*/ 236118 h 369160"/>
              <a:gd name="connsiteX100" fmla="*/ 268704 w 1013527"/>
              <a:gd name="connsiteY100" fmla="*/ 226143 h 369160"/>
              <a:gd name="connsiteX101" fmla="*/ 189090 w 1013527"/>
              <a:gd name="connsiteY101" fmla="*/ 211539 h 369160"/>
              <a:gd name="connsiteX102" fmla="*/ 181947 w 1013527"/>
              <a:gd name="connsiteY102" fmla="*/ 213920 h 369160"/>
              <a:gd name="connsiteX103" fmla="*/ 124797 w 1013527"/>
              <a:gd name="connsiteY103" fmla="*/ 218682 h 369160"/>
              <a:gd name="connsiteX104" fmla="*/ 110509 w 1013527"/>
              <a:gd name="connsiteY104" fmla="*/ 223445 h 369160"/>
              <a:gd name="connsiteX105" fmla="*/ 103365 w 1013527"/>
              <a:gd name="connsiteY105" fmla="*/ 228207 h 369160"/>
              <a:gd name="connsiteX106" fmla="*/ 70028 w 1013527"/>
              <a:gd name="connsiteY106" fmla="*/ 230589 h 369160"/>
              <a:gd name="connsiteX107" fmla="*/ 60503 w 1013527"/>
              <a:gd name="connsiteY107" fmla="*/ 232970 h 369160"/>
              <a:gd name="connsiteX108" fmla="*/ 43834 w 1013527"/>
              <a:gd name="connsiteY108" fmla="*/ 230589 h 369160"/>
              <a:gd name="connsiteX109" fmla="*/ 17640 w 1013527"/>
              <a:gd name="connsiteY109" fmla="*/ 223445 h 369160"/>
              <a:gd name="connsiteX110" fmla="*/ 10497 w 1013527"/>
              <a:gd name="connsiteY110" fmla="*/ 218682 h 369160"/>
              <a:gd name="connsiteX111" fmla="*/ 5734 w 1013527"/>
              <a:gd name="connsiteY111" fmla="*/ 204395 h 369160"/>
              <a:gd name="connsiteX112" fmla="*/ 17640 w 1013527"/>
              <a:gd name="connsiteY112" fmla="*/ 168676 h 369160"/>
              <a:gd name="connsiteX113" fmla="*/ 20022 w 1013527"/>
              <a:gd name="connsiteY113" fmla="*/ 161532 h 369160"/>
              <a:gd name="connsiteX114" fmla="*/ 22403 w 1013527"/>
              <a:gd name="connsiteY114" fmla="*/ 154389 h 369160"/>
              <a:gd name="connsiteX115" fmla="*/ 15259 w 1013527"/>
              <a:gd name="connsiteY115" fmla="*/ 106764 h 369160"/>
              <a:gd name="connsiteX116" fmla="*/ 10497 w 1013527"/>
              <a:gd name="connsiteY116" fmla="*/ 92476 h 369160"/>
              <a:gd name="connsiteX117" fmla="*/ 5734 w 1013527"/>
              <a:gd name="connsiteY117" fmla="*/ 85332 h 369160"/>
              <a:gd name="connsiteX118" fmla="*/ 3353 w 1013527"/>
              <a:gd name="connsiteY118" fmla="*/ 47232 h 369160"/>
              <a:gd name="connsiteX119" fmla="*/ 20022 w 1013527"/>
              <a:gd name="connsiteY119" fmla="*/ 40089 h 369160"/>
              <a:gd name="connsiteX120" fmla="*/ 27165 w 1013527"/>
              <a:gd name="connsiteY120" fmla="*/ 35326 h 369160"/>
              <a:gd name="connsiteX121" fmla="*/ 24784 w 1013527"/>
              <a:gd name="connsiteY121" fmla="*/ 1989 h 369160"/>
              <a:gd name="connsiteX0" fmla="*/ 47742 w 1036485"/>
              <a:gd name="connsiteY0" fmla="*/ 1989 h 369160"/>
              <a:gd name="connsiteX1" fmla="*/ 62030 w 1036485"/>
              <a:gd name="connsiteY1" fmla="*/ 4370 h 369160"/>
              <a:gd name="connsiteX2" fmla="*/ 83461 w 1036485"/>
              <a:gd name="connsiteY2" fmla="*/ 11514 h 369160"/>
              <a:gd name="connsiteX3" fmla="*/ 90605 w 1036485"/>
              <a:gd name="connsiteY3" fmla="*/ 13895 h 369160"/>
              <a:gd name="connsiteX4" fmla="*/ 112036 w 1036485"/>
              <a:gd name="connsiteY4" fmla="*/ 18657 h 369160"/>
              <a:gd name="connsiteX5" fmla="*/ 119180 w 1036485"/>
              <a:gd name="connsiteY5" fmla="*/ 21039 h 369160"/>
              <a:gd name="connsiteX6" fmla="*/ 123942 w 1036485"/>
              <a:gd name="connsiteY6" fmla="*/ 28182 h 369160"/>
              <a:gd name="connsiteX7" fmla="*/ 133467 w 1036485"/>
              <a:gd name="connsiteY7" fmla="*/ 30564 h 369160"/>
              <a:gd name="connsiteX8" fmla="*/ 140611 w 1036485"/>
              <a:gd name="connsiteY8" fmla="*/ 35326 h 369160"/>
              <a:gd name="connsiteX9" fmla="*/ 145373 w 1036485"/>
              <a:gd name="connsiteY9" fmla="*/ 42470 h 369160"/>
              <a:gd name="connsiteX10" fmla="*/ 152517 w 1036485"/>
              <a:gd name="connsiteY10" fmla="*/ 44851 h 369160"/>
              <a:gd name="connsiteX11" fmla="*/ 166805 w 1036485"/>
              <a:gd name="connsiteY11" fmla="*/ 54376 h 369160"/>
              <a:gd name="connsiteX12" fmla="*/ 181092 w 1036485"/>
              <a:gd name="connsiteY12" fmla="*/ 63901 h 369160"/>
              <a:gd name="connsiteX13" fmla="*/ 195380 w 1036485"/>
              <a:gd name="connsiteY13" fmla="*/ 71045 h 369160"/>
              <a:gd name="connsiteX14" fmla="*/ 202523 w 1036485"/>
              <a:gd name="connsiteY14" fmla="*/ 75807 h 369160"/>
              <a:gd name="connsiteX15" fmla="*/ 214430 w 1036485"/>
              <a:gd name="connsiteY15" fmla="*/ 78189 h 369160"/>
              <a:gd name="connsiteX16" fmla="*/ 223955 w 1036485"/>
              <a:gd name="connsiteY16" fmla="*/ 82951 h 369160"/>
              <a:gd name="connsiteX17" fmla="*/ 240623 w 1036485"/>
              <a:gd name="connsiteY17" fmla="*/ 87714 h 369160"/>
              <a:gd name="connsiteX18" fmla="*/ 274411 w 1036485"/>
              <a:gd name="connsiteY18" fmla="*/ 66548 h 369160"/>
              <a:gd name="connsiteX19" fmla="*/ 315924 w 1036485"/>
              <a:gd name="connsiteY19" fmla="*/ 79354 h 369160"/>
              <a:gd name="connsiteX20" fmla="*/ 386329 w 1036485"/>
              <a:gd name="connsiteY20" fmla="*/ 78904 h 369160"/>
              <a:gd name="connsiteX21" fmla="*/ 523041 w 1036485"/>
              <a:gd name="connsiteY21" fmla="*/ 81286 h 369160"/>
              <a:gd name="connsiteX22" fmla="*/ 600192 w 1036485"/>
              <a:gd name="connsiteY22" fmla="*/ 113907 h 369160"/>
              <a:gd name="connsiteX23" fmla="*/ 604955 w 1036485"/>
              <a:gd name="connsiteY23" fmla="*/ 121051 h 369160"/>
              <a:gd name="connsiteX24" fmla="*/ 638292 w 1036485"/>
              <a:gd name="connsiteY24" fmla="*/ 128195 h 369160"/>
              <a:gd name="connsiteX25" fmla="*/ 662105 w 1036485"/>
              <a:gd name="connsiteY25" fmla="*/ 135339 h 369160"/>
              <a:gd name="connsiteX26" fmla="*/ 686817 w 1036485"/>
              <a:gd name="connsiteY26" fmla="*/ 108960 h 369160"/>
              <a:gd name="connsiteX27" fmla="*/ 764498 w 1036485"/>
              <a:gd name="connsiteY27" fmla="*/ 137720 h 369160"/>
              <a:gd name="connsiteX28" fmla="*/ 793523 w 1036485"/>
              <a:gd name="connsiteY28" fmla="*/ 112241 h 369160"/>
              <a:gd name="connsiteX29" fmla="*/ 831173 w 1036485"/>
              <a:gd name="connsiteY29" fmla="*/ 135339 h 369160"/>
              <a:gd name="connsiteX30" fmla="*/ 845461 w 1036485"/>
              <a:gd name="connsiteY30" fmla="*/ 130576 h 369160"/>
              <a:gd name="connsiteX31" fmla="*/ 847842 w 1036485"/>
              <a:gd name="connsiteY31" fmla="*/ 109277 h 369160"/>
              <a:gd name="connsiteX32" fmla="*/ 859748 w 1036485"/>
              <a:gd name="connsiteY32" fmla="*/ 111526 h 369160"/>
              <a:gd name="connsiteX33" fmla="*/ 864511 w 1036485"/>
              <a:gd name="connsiteY33" fmla="*/ 102001 h 369160"/>
              <a:gd name="connsiteX34" fmla="*/ 874036 w 1036485"/>
              <a:gd name="connsiteY34" fmla="*/ 99620 h 369160"/>
              <a:gd name="connsiteX35" fmla="*/ 881180 w 1036485"/>
              <a:gd name="connsiteY35" fmla="*/ 94857 h 369160"/>
              <a:gd name="connsiteX36" fmla="*/ 888323 w 1036485"/>
              <a:gd name="connsiteY36" fmla="*/ 97239 h 369160"/>
              <a:gd name="connsiteX37" fmla="*/ 897848 w 1036485"/>
              <a:gd name="connsiteY37" fmla="*/ 99620 h 369160"/>
              <a:gd name="connsiteX38" fmla="*/ 912136 w 1036485"/>
              <a:gd name="connsiteY38" fmla="*/ 104382 h 369160"/>
              <a:gd name="connsiteX39" fmla="*/ 926423 w 1036485"/>
              <a:gd name="connsiteY39" fmla="*/ 111526 h 369160"/>
              <a:gd name="connsiteX40" fmla="*/ 933567 w 1036485"/>
              <a:gd name="connsiteY40" fmla="*/ 118670 h 369160"/>
              <a:gd name="connsiteX41" fmla="*/ 945473 w 1036485"/>
              <a:gd name="connsiteY41" fmla="*/ 121051 h 369160"/>
              <a:gd name="connsiteX42" fmla="*/ 959761 w 1036485"/>
              <a:gd name="connsiteY42" fmla="*/ 125814 h 369160"/>
              <a:gd name="connsiteX43" fmla="*/ 966905 w 1036485"/>
              <a:gd name="connsiteY43" fmla="*/ 128195 h 369160"/>
              <a:gd name="connsiteX44" fmla="*/ 974048 w 1036485"/>
              <a:gd name="connsiteY44" fmla="*/ 130576 h 369160"/>
              <a:gd name="connsiteX45" fmla="*/ 981192 w 1036485"/>
              <a:gd name="connsiteY45" fmla="*/ 132957 h 369160"/>
              <a:gd name="connsiteX46" fmla="*/ 988336 w 1036485"/>
              <a:gd name="connsiteY46" fmla="*/ 137720 h 369160"/>
              <a:gd name="connsiteX47" fmla="*/ 1002623 w 1036485"/>
              <a:gd name="connsiteY47" fmla="*/ 142482 h 369160"/>
              <a:gd name="connsiteX48" fmla="*/ 1009767 w 1036485"/>
              <a:gd name="connsiteY48" fmla="*/ 147245 h 369160"/>
              <a:gd name="connsiteX49" fmla="*/ 1016911 w 1036485"/>
              <a:gd name="connsiteY49" fmla="*/ 149626 h 369160"/>
              <a:gd name="connsiteX50" fmla="*/ 1024055 w 1036485"/>
              <a:gd name="connsiteY50" fmla="*/ 163914 h 369160"/>
              <a:gd name="connsiteX51" fmla="*/ 1031198 w 1036485"/>
              <a:gd name="connsiteY51" fmla="*/ 171057 h 369160"/>
              <a:gd name="connsiteX52" fmla="*/ 1033580 w 1036485"/>
              <a:gd name="connsiteY52" fmla="*/ 202014 h 369160"/>
              <a:gd name="connsiteX53" fmla="*/ 1026436 w 1036485"/>
              <a:gd name="connsiteY53" fmla="*/ 206776 h 369160"/>
              <a:gd name="connsiteX54" fmla="*/ 1019292 w 1036485"/>
              <a:gd name="connsiteY54" fmla="*/ 213920 h 369160"/>
              <a:gd name="connsiteX55" fmla="*/ 1005005 w 1036485"/>
              <a:gd name="connsiteY55" fmla="*/ 223445 h 369160"/>
              <a:gd name="connsiteX56" fmla="*/ 988336 w 1036485"/>
              <a:gd name="connsiteY56" fmla="*/ 240114 h 369160"/>
              <a:gd name="connsiteX57" fmla="*/ 981192 w 1036485"/>
              <a:gd name="connsiteY57" fmla="*/ 244876 h 369160"/>
              <a:gd name="connsiteX58" fmla="*/ 966905 w 1036485"/>
              <a:gd name="connsiteY58" fmla="*/ 273451 h 369160"/>
              <a:gd name="connsiteX59" fmla="*/ 959761 w 1036485"/>
              <a:gd name="connsiteY59" fmla="*/ 278214 h 369160"/>
              <a:gd name="connsiteX60" fmla="*/ 952617 w 1036485"/>
              <a:gd name="connsiteY60" fmla="*/ 292501 h 369160"/>
              <a:gd name="connsiteX61" fmla="*/ 945473 w 1036485"/>
              <a:gd name="connsiteY61" fmla="*/ 297264 h 369160"/>
              <a:gd name="connsiteX62" fmla="*/ 935948 w 1036485"/>
              <a:gd name="connsiteY62" fmla="*/ 311551 h 369160"/>
              <a:gd name="connsiteX63" fmla="*/ 921661 w 1036485"/>
              <a:gd name="connsiteY63" fmla="*/ 321076 h 369160"/>
              <a:gd name="connsiteX64" fmla="*/ 916898 w 1036485"/>
              <a:gd name="connsiteY64" fmla="*/ 328220 h 369160"/>
              <a:gd name="connsiteX65" fmla="*/ 902611 w 1036485"/>
              <a:gd name="connsiteY65" fmla="*/ 340126 h 369160"/>
              <a:gd name="connsiteX66" fmla="*/ 895467 w 1036485"/>
              <a:gd name="connsiteY66" fmla="*/ 342507 h 369160"/>
              <a:gd name="connsiteX67" fmla="*/ 878798 w 1036485"/>
              <a:gd name="connsiteY67" fmla="*/ 361557 h 369160"/>
              <a:gd name="connsiteX68" fmla="*/ 874036 w 1036485"/>
              <a:gd name="connsiteY68" fmla="*/ 368701 h 369160"/>
              <a:gd name="connsiteX69" fmla="*/ 809742 w 1036485"/>
              <a:gd name="connsiteY69" fmla="*/ 366320 h 369160"/>
              <a:gd name="connsiteX70" fmla="*/ 802598 w 1036485"/>
              <a:gd name="connsiteY70" fmla="*/ 363939 h 369160"/>
              <a:gd name="connsiteX71" fmla="*/ 781167 w 1036485"/>
              <a:gd name="connsiteY71" fmla="*/ 361557 h 369160"/>
              <a:gd name="connsiteX72" fmla="*/ 754973 w 1036485"/>
              <a:gd name="connsiteY72" fmla="*/ 356795 h 369160"/>
              <a:gd name="connsiteX73" fmla="*/ 685917 w 1036485"/>
              <a:gd name="connsiteY73" fmla="*/ 361557 h 369160"/>
              <a:gd name="connsiteX74" fmla="*/ 664486 w 1036485"/>
              <a:gd name="connsiteY74" fmla="*/ 359176 h 369160"/>
              <a:gd name="connsiteX75" fmla="*/ 647817 w 1036485"/>
              <a:gd name="connsiteY75" fmla="*/ 352032 h 369160"/>
              <a:gd name="connsiteX76" fmla="*/ 638292 w 1036485"/>
              <a:gd name="connsiteY76" fmla="*/ 349651 h 369160"/>
              <a:gd name="connsiteX77" fmla="*/ 631148 w 1036485"/>
              <a:gd name="connsiteY77" fmla="*/ 347270 h 369160"/>
              <a:gd name="connsiteX78" fmla="*/ 621623 w 1036485"/>
              <a:gd name="connsiteY78" fmla="*/ 344889 h 369160"/>
              <a:gd name="connsiteX79" fmla="*/ 614480 w 1036485"/>
              <a:gd name="connsiteY79" fmla="*/ 342507 h 369160"/>
              <a:gd name="connsiteX80" fmla="*/ 583523 w 1036485"/>
              <a:gd name="connsiteY80" fmla="*/ 337745 h 369160"/>
              <a:gd name="connsiteX81" fmla="*/ 550186 w 1036485"/>
              <a:gd name="connsiteY81" fmla="*/ 340126 h 369160"/>
              <a:gd name="connsiteX82" fmla="*/ 528755 w 1036485"/>
              <a:gd name="connsiteY82" fmla="*/ 335364 h 369160"/>
              <a:gd name="connsiteX83" fmla="*/ 519230 w 1036485"/>
              <a:gd name="connsiteY83" fmla="*/ 332982 h 369160"/>
              <a:gd name="connsiteX84" fmla="*/ 504942 w 1036485"/>
              <a:gd name="connsiteY84" fmla="*/ 328220 h 369160"/>
              <a:gd name="connsiteX85" fmla="*/ 483511 w 1036485"/>
              <a:gd name="connsiteY85" fmla="*/ 318695 h 369160"/>
              <a:gd name="connsiteX86" fmla="*/ 476367 w 1036485"/>
              <a:gd name="connsiteY86" fmla="*/ 316314 h 369160"/>
              <a:gd name="connsiteX87" fmla="*/ 452555 w 1036485"/>
              <a:gd name="connsiteY87" fmla="*/ 302026 h 369160"/>
              <a:gd name="connsiteX88" fmla="*/ 445411 w 1036485"/>
              <a:gd name="connsiteY88" fmla="*/ 299645 h 369160"/>
              <a:gd name="connsiteX89" fmla="*/ 435886 w 1036485"/>
              <a:gd name="connsiteY89" fmla="*/ 292501 h 369160"/>
              <a:gd name="connsiteX90" fmla="*/ 421598 w 1036485"/>
              <a:gd name="connsiteY90" fmla="*/ 287739 h 369160"/>
              <a:gd name="connsiteX91" fmla="*/ 414455 w 1036485"/>
              <a:gd name="connsiteY91" fmla="*/ 280595 h 369160"/>
              <a:gd name="connsiteX92" fmla="*/ 400167 w 1036485"/>
              <a:gd name="connsiteY92" fmla="*/ 271070 h 369160"/>
              <a:gd name="connsiteX93" fmla="*/ 390642 w 1036485"/>
              <a:gd name="connsiteY93" fmla="*/ 256782 h 369160"/>
              <a:gd name="connsiteX94" fmla="*/ 385880 w 1036485"/>
              <a:gd name="connsiteY94" fmla="*/ 249639 h 369160"/>
              <a:gd name="connsiteX95" fmla="*/ 378736 w 1036485"/>
              <a:gd name="connsiteY95" fmla="*/ 244876 h 369160"/>
              <a:gd name="connsiteX96" fmla="*/ 363549 w 1036485"/>
              <a:gd name="connsiteY96" fmla="*/ 249055 h 369160"/>
              <a:gd name="connsiteX97" fmla="*/ 354923 w 1036485"/>
              <a:gd name="connsiteY97" fmla="*/ 228207 h 369160"/>
              <a:gd name="connsiteX98" fmla="*/ 345398 w 1036485"/>
              <a:gd name="connsiteY98" fmla="*/ 223445 h 369160"/>
              <a:gd name="connsiteX99" fmla="*/ 335873 w 1036485"/>
              <a:gd name="connsiteY99" fmla="*/ 236118 h 369160"/>
              <a:gd name="connsiteX100" fmla="*/ 291662 w 1036485"/>
              <a:gd name="connsiteY100" fmla="*/ 226143 h 369160"/>
              <a:gd name="connsiteX101" fmla="*/ 212048 w 1036485"/>
              <a:gd name="connsiteY101" fmla="*/ 211539 h 369160"/>
              <a:gd name="connsiteX102" fmla="*/ 204905 w 1036485"/>
              <a:gd name="connsiteY102" fmla="*/ 213920 h 369160"/>
              <a:gd name="connsiteX103" fmla="*/ 147755 w 1036485"/>
              <a:gd name="connsiteY103" fmla="*/ 218682 h 369160"/>
              <a:gd name="connsiteX104" fmla="*/ 133467 w 1036485"/>
              <a:gd name="connsiteY104" fmla="*/ 223445 h 369160"/>
              <a:gd name="connsiteX105" fmla="*/ 126323 w 1036485"/>
              <a:gd name="connsiteY105" fmla="*/ 228207 h 369160"/>
              <a:gd name="connsiteX106" fmla="*/ 92986 w 1036485"/>
              <a:gd name="connsiteY106" fmla="*/ 230589 h 369160"/>
              <a:gd name="connsiteX107" fmla="*/ 83461 w 1036485"/>
              <a:gd name="connsiteY107" fmla="*/ 232970 h 369160"/>
              <a:gd name="connsiteX108" fmla="*/ 66792 w 1036485"/>
              <a:gd name="connsiteY108" fmla="*/ 230589 h 369160"/>
              <a:gd name="connsiteX109" fmla="*/ 40598 w 1036485"/>
              <a:gd name="connsiteY109" fmla="*/ 223445 h 369160"/>
              <a:gd name="connsiteX110" fmla="*/ 33455 w 1036485"/>
              <a:gd name="connsiteY110" fmla="*/ 218682 h 369160"/>
              <a:gd name="connsiteX111" fmla="*/ 28692 w 1036485"/>
              <a:gd name="connsiteY111" fmla="*/ 204395 h 369160"/>
              <a:gd name="connsiteX112" fmla="*/ 40598 w 1036485"/>
              <a:gd name="connsiteY112" fmla="*/ 168676 h 369160"/>
              <a:gd name="connsiteX113" fmla="*/ 42980 w 1036485"/>
              <a:gd name="connsiteY113" fmla="*/ 161532 h 369160"/>
              <a:gd name="connsiteX114" fmla="*/ 66 w 1036485"/>
              <a:gd name="connsiteY114" fmla="*/ 154389 h 369160"/>
              <a:gd name="connsiteX115" fmla="*/ 38217 w 1036485"/>
              <a:gd name="connsiteY115" fmla="*/ 106764 h 369160"/>
              <a:gd name="connsiteX116" fmla="*/ 33455 w 1036485"/>
              <a:gd name="connsiteY116" fmla="*/ 92476 h 369160"/>
              <a:gd name="connsiteX117" fmla="*/ 28692 w 1036485"/>
              <a:gd name="connsiteY117" fmla="*/ 85332 h 369160"/>
              <a:gd name="connsiteX118" fmla="*/ 26311 w 1036485"/>
              <a:gd name="connsiteY118" fmla="*/ 47232 h 369160"/>
              <a:gd name="connsiteX119" fmla="*/ 42980 w 1036485"/>
              <a:gd name="connsiteY119" fmla="*/ 40089 h 369160"/>
              <a:gd name="connsiteX120" fmla="*/ 50123 w 1036485"/>
              <a:gd name="connsiteY120" fmla="*/ 35326 h 369160"/>
              <a:gd name="connsiteX121" fmla="*/ 47742 w 1036485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59899 w 1055786"/>
              <a:gd name="connsiteY112" fmla="*/ 168676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47993 w 1055786"/>
              <a:gd name="connsiteY111" fmla="*/ 204395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043 w 1055786"/>
              <a:gd name="connsiteY0" fmla="*/ 1989 h 369160"/>
              <a:gd name="connsiteX1" fmla="*/ 81331 w 1055786"/>
              <a:gd name="connsiteY1" fmla="*/ 4370 h 369160"/>
              <a:gd name="connsiteX2" fmla="*/ 102762 w 1055786"/>
              <a:gd name="connsiteY2" fmla="*/ 11514 h 369160"/>
              <a:gd name="connsiteX3" fmla="*/ 109906 w 1055786"/>
              <a:gd name="connsiteY3" fmla="*/ 13895 h 369160"/>
              <a:gd name="connsiteX4" fmla="*/ 131337 w 1055786"/>
              <a:gd name="connsiteY4" fmla="*/ 18657 h 369160"/>
              <a:gd name="connsiteX5" fmla="*/ 138481 w 1055786"/>
              <a:gd name="connsiteY5" fmla="*/ 21039 h 369160"/>
              <a:gd name="connsiteX6" fmla="*/ 143243 w 1055786"/>
              <a:gd name="connsiteY6" fmla="*/ 28182 h 369160"/>
              <a:gd name="connsiteX7" fmla="*/ 152768 w 1055786"/>
              <a:gd name="connsiteY7" fmla="*/ 30564 h 369160"/>
              <a:gd name="connsiteX8" fmla="*/ 159912 w 1055786"/>
              <a:gd name="connsiteY8" fmla="*/ 35326 h 369160"/>
              <a:gd name="connsiteX9" fmla="*/ 164674 w 1055786"/>
              <a:gd name="connsiteY9" fmla="*/ 42470 h 369160"/>
              <a:gd name="connsiteX10" fmla="*/ 171818 w 1055786"/>
              <a:gd name="connsiteY10" fmla="*/ 44851 h 369160"/>
              <a:gd name="connsiteX11" fmla="*/ 186106 w 1055786"/>
              <a:gd name="connsiteY11" fmla="*/ 54376 h 369160"/>
              <a:gd name="connsiteX12" fmla="*/ 200393 w 1055786"/>
              <a:gd name="connsiteY12" fmla="*/ 63901 h 369160"/>
              <a:gd name="connsiteX13" fmla="*/ 214681 w 1055786"/>
              <a:gd name="connsiteY13" fmla="*/ 71045 h 369160"/>
              <a:gd name="connsiteX14" fmla="*/ 221824 w 1055786"/>
              <a:gd name="connsiteY14" fmla="*/ 75807 h 369160"/>
              <a:gd name="connsiteX15" fmla="*/ 233731 w 1055786"/>
              <a:gd name="connsiteY15" fmla="*/ 78189 h 369160"/>
              <a:gd name="connsiteX16" fmla="*/ 243256 w 1055786"/>
              <a:gd name="connsiteY16" fmla="*/ 82951 h 369160"/>
              <a:gd name="connsiteX17" fmla="*/ 259924 w 1055786"/>
              <a:gd name="connsiteY17" fmla="*/ 87714 h 369160"/>
              <a:gd name="connsiteX18" fmla="*/ 293712 w 1055786"/>
              <a:gd name="connsiteY18" fmla="*/ 66548 h 369160"/>
              <a:gd name="connsiteX19" fmla="*/ 335225 w 1055786"/>
              <a:gd name="connsiteY19" fmla="*/ 79354 h 369160"/>
              <a:gd name="connsiteX20" fmla="*/ 405630 w 1055786"/>
              <a:gd name="connsiteY20" fmla="*/ 78904 h 369160"/>
              <a:gd name="connsiteX21" fmla="*/ 542342 w 1055786"/>
              <a:gd name="connsiteY21" fmla="*/ 81286 h 369160"/>
              <a:gd name="connsiteX22" fmla="*/ 619493 w 1055786"/>
              <a:gd name="connsiteY22" fmla="*/ 113907 h 369160"/>
              <a:gd name="connsiteX23" fmla="*/ 624256 w 1055786"/>
              <a:gd name="connsiteY23" fmla="*/ 121051 h 369160"/>
              <a:gd name="connsiteX24" fmla="*/ 657593 w 1055786"/>
              <a:gd name="connsiteY24" fmla="*/ 128195 h 369160"/>
              <a:gd name="connsiteX25" fmla="*/ 681406 w 1055786"/>
              <a:gd name="connsiteY25" fmla="*/ 135339 h 369160"/>
              <a:gd name="connsiteX26" fmla="*/ 706118 w 1055786"/>
              <a:gd name="connsiteY26" fmla="*/ 108960 h 369160"/>
              <a:gd name="connsiteX27" fmla="*/ 783799 w 1055786"/>
              <a:gd name="connsiteY27" fmla="*/ 137720 h 369160"/>
              <a:gd name="connsiteX28" fmla="*/ 812824 w 1055786"/>
              <a:gd name="connsiteY28" fmla="*/ 112241 h 369160"/>
              <a:gd name="connsiteX29" fmla="*/ 850474 w 1055786"/>
              <a:gd name="connsiteY29" fmla="*/ 135339 h 369160"/>
              <a:gd name="connsiteX30" fmla="*/ 864762 w 1055786"/>
              <a:gd name="connsiteY30" fmla="*/ 130576 h 369160"/>
              <a:gd name="connsiteX31" fmla="*/ 867143 w 1055786"/>
              <a:gd name="connsiteY31" fmla="*/ 109277 h 369160"/>
              <a:gd name="connsiteX32" fmla="*/ 879049 w 1055786"/>
              <a:gd name="connsiteY32" fmla="*/ 111526 h 369160"/>
              <a:gd name="connsiteX33" fmla="*/ 883812 w 1055786"/>
              <a:gd name="connsiteY33" fmla="*/ 102001 h 369160"/>
              <a:gd name="connsiteX34" fmla="*/ 893337 w 1055786"/>
              <a:gd name="connsiteY34" fmla="*/ 99620 h 369160"/>
              <a:gd name="connsiteX35" fmla="*/ 900481 w 1055786"/>
              <a:gd name="connsiteY35" fmla="*/ 94857 h 369160"/>
              <a:gd name="connsiteX36" fmla="*/ 907624 w 1055786"/>
              <a:gd name="connsiteY36" fmla="*/ 97239 h 369160"/>
              <a:gd name="connsiteX37" fmla="*/ 917149 w 1055786"/>
              <a:gd name="connsiteY37" fmla="*/ 99620 h 369160"/>
              <a:gd name="connsiteX38" fmla="*/ 931437 w 1055786"/>
              <a:gd name="connsiteY38" fmla="*/ 104382 h 369160"/>
              <a:gd name="connsiteX39" fmla="*/ 945724 w 1055786"/>
              <a:gd name="connsiteY39" fmla="*/ 111526 h 369160"/>
              <a:gd name="connsiteX40" fmla="*/ 952868 w 1055786"/>
              <a:gd name="connsiteY40" fmla="*/ 118670 h 369160"/>
              <a:gd name="connsiteX41" fmla="*/ 964774 w 1055786"/>
              <a:gd name="connsiteY41" fmla="*/ 121051 h 369160"/>
              <a:gd name="connsiteX42" fmla="*/ 979062 w 1055786"/>
              <a:gd name="connsiteY42" fmla="*/ 125814 h 369160"/>
              <a:gd name="connsiteX43" fmla="*/ 986206 w 1055786"/>
              <a:gd name="connsiteY43" fmla="*/ 128195 h 369160"/>
              <a:gd name="connsiteX44" fmla="*/ 993349 w 1055786"/>
              <a:gd name="connsiteY44" fmla="*/ 130576 h 369160"/>
              <a:gd name="connsiteX45" fmla="*/ 1000493 w 1055786"/>
              <a:gd name="connsiteY45" fmla="*/ 132957 h 369160"/>
              <a:gd name="connsiteX46" fmla="*/ 1007637 w 1055786"/>
              <a:gd name="connsiteY46" fmla="*/ 137720 h 369160"/>
              <a:gd name="connsiteX47" fmla="*/ 1021924 w 1055786"/>
              <a:gd name="connsiteY47" fmla="*/ 142482 h 369160"/>
              <a:gd name="connsiteX48" fmla="*/ 1029068 w 1055786"/>
              <a:gd name="connsiteY48" fmla="*/ 147245 h 369160"/>
              <a:gd name="connsiteX49" fmla="*/ 1036212 w 1055786"/>
              <a:gd name="connsiteY49" fmla="*/ 149626 h 369160"/>
              <a:gd name="connsiteX50" fmla="*/ 1043356 w 1055786"/>
              <a:gd name="connsiteY50" fmla="*/ 163914 h 369160"/>
              <a:gd name="connsiteX51" fmla="*/ 1050499 w 1055786"/>
              <a:gd name="connsiteY51" fmla="*/ 171057 h 369160"/>
              <a:gd name="connsiteX52" fmla="*/ 1052881 w 1055786"/>
              <a:gd name="connsiteY52" fmla="*/ 202014 h 369160"/>
              <a:gd name="connsiteX53" fmla="*/ 1045737 w 1055786"/>
              <a:gd name="connsiteY53" fmla="*/ 206776 h 369160"/>
              <a:gd name="connsiteX54" fmla="*/ 1038593 w 1055786"/>
              <a:gd name="connsiteY54" fmla="*/ 213920 h 369160"/>
              <a:gd name="connsiteX55" fmla="*/ 1024306 w 1055786"/>
              <a:gd name="connsiteY55" fmla="*/ 223445 h 369160"/>
              <a:gd name="connsiteX56" fmla="*/ 1007637 w 1055786"/>
              <a:gd name="connsiteY56" fmla="*/ 240114 h 369160"/>
              <a:gd name="connsiteX57" fmla="*/ 1000493 w 1055786"/>
              <a:gd name="connsiteY57" fmla="*/ 244876 h 369160"/>
              <a:gd name="connsiteX58" fmla="*/ 986206 w 1055786"/>
              <a:gd name="connsiteY58" fmla="*/ 273451 h 369160"/>
              <a:gd name="connsiteX59" fmla="*/ 979062 w 1055786"/>
              <a:gd name="connsiteY59" fmla="*/ 278214 h 369160"/>
              <a:gd name="connsiteX60" fmla="*/ 971918 w 1055786"/>
              <a:gd name="connsiteY60" fmla="*/ 292501 h 369160"/>
              <a:gd name="connsiteX61" fmla="*/ 964774 w 1055786"/>
              <a:gd name="connsiteY61" fmla="*/ 297264 h 369160"/>
              <a:gd name="connsiteX62" fmla="*/ 955249 w 1055786"/>
              <a:gd name="connsiteY62" fmla="*/ 311551 h 369160"/>
              <a:gd name="connsiteX63" fmla="*/ 940962 w 1055786"/>
              <a:gd name="connsiteY63" fmla="*/ 321076 h 369160"/>
              <a:gd name="connsiteX64" fmla="*/ 936199 w 1055786"/>
              <a:gd name="connsiteY64" fmla="*/ 328220 h 369160"/>
              <a:gd name="connsiteX65" fmla="*/ 921912 w 1055786"/>
              <a:gd name="connsiteY65" fmla="*/ 340126 h 369160"/>
              <a:gd name="connsiteX66" fmla="*/ 914768 w 1055786"/>
              <a:gd name="connsiteY66" fmla="*/ 342507 h 369160"/>
              <a:gd name="connsiteX67" fmla="*/ 898099 w 1055786"/>
              <a:gd name="connsiteY67" fmla="*/ 361557 h 369160"/>
              <a:gd name="connsiteX68" fmla="*/ 893337 w 1055786"/>
              <a:gd name="connsiteY68" fmla="*/ 368701 h 369160"/>
              <a:gd name="connsiteX69" fmla="*/ 829043 w 1055786"/>
              <a:gd name="connsiteY69" fmla="*/ 366320 h 369160"/>
              <a:gd name="connsiteX70" fmla="*/ 821899 w 1055786"/>
              <a:gd name="connsiteY70" fmla="*/ 363939 h 369160"/>
              <a:gd name="connsiteX71" fmla="*/ 800468 w 1055786"/>
              <a:gd name="connsiteY71" fmla="*/ 361557 h 369160"/>
              <a:gd name="connsiteX72" fmla="*/ 774274 w 1055786"/>
              <a:gd name="connsiteY72" fmla="*/ 356795 h 369160"/>
              <a:gd name="connsiteX73" fmla="*/ 705218 w 1055786"/>
              <a:gd name="connsiteY73" fmla="*/ 361557 h 369160"/>
              <a:gd name="connsiteX74" fmla="*/ 683787 w 1055786"/>
              <a:gd name="connsiteY74" fmla="*/ 359176 h 369160"/>
              <a:gd name="connsiteX75" fmla="*/ 667118 w 1055786"/>
              <a:gd name="connsiteY75" fmla="*/ 352032 h 369160"/>
              <a:gd name="connsiteX76" fmla="*/ 657593 w 1055786"/>
              <a:gd name="connsiteY76" fmla="*/ 349651 h 369160"/>
              <a:gd name="connsiteX77" fmla="*/ 650449 w 1055786"/>
              <a:gd name="connsiteY77" fmla="*/ 347270 h 369160"/>
              <a:gd name="connsiteX78" fmla="*/ 640924 w 1055786"/>
              <a:gd name="connsiteY78" fmla="*/ 344889 h 369160"/>
              <a:gd name="connsiteX79" fmla="*/ 633781 w 1055786"/>
              <a:gd name="connsiteY79" fmla="*/ 342507 h 369160"/>
              <a:gd name="connsiteX80" fmla="*/ 602824 w 1055786"/>
              <a:gd name="connsiteY80" fmla="*/ 337745 h 369160"/>
              <a:gd name="connsiteX81" fmla="*/ 569487 w 1055786"/>
              <a:gd name="connsiteY81" fmla="*/ 340126 h 369160"/>
              <a:gd name="connsiteX82" fmla="*/ 548056 w 1055786"/>
              <a:gd name="connsiteY82" fmla="*/ 335364 h 369160"/>
              <a:gd name="connsiteX83" fmla="*/ 538531 w 1055786"/>
              <a:gd name="connsiteY83" fmla="*/ 332982 h 369160"/>
              <a:gd name="connsiteX84" fmla="*/ 524243 w 1055786"/>
              <a:gd name="connsiteY84" fmla="*/ 328220 h 369160"/>
              <a:gd name="connsiteX85" fmla="*/ 502812 w 1055786"/>
              <a:gd name="connsiteY85" fmla="*/ 318695 h 369160"/>
              <a:gd name="connsiteX86" fmla="*/ 495668 w 1055786"/>
              <a:gd name="connsiteY86" fmla="*/ 316314 h 369160"/>
              <a:gd name="connsiteX87" fmla="*/ 471856 w 1055786"/>
              <a:gd name="connsiteY87" fmla="*/ 302026 h 369160"/>
              <a:gd name="connsiteX88" fmla="*/ 464712 w 1055786"/>
              <a:gd name="connsiteY88" fmla="*/ 299645 h 369160"/>
              <a:gd name="connsiteX89" fmla="*/ 455187 w 1055786"/>
              <a:gd name="connsiteY89" fmla="*/ 292501 h 369160"/>
              <a:gd name="connsiteX90" fmla="*/ 440899 w 1055786"/>
              <a:gd name="connsiteY90" fmla="*/ 287739 h 369160"/>
              <a:gd name="connsiteX91" fmla="*/ 433756 w 1055786"/>
              <a:gd name="connsiteY91" fmla="*/ 280595 h 369160"/>
              <a:gd name="connsiteX92" fmla="*/ 419468 w 1055786"/>
              <a:gd name="connsiteY92" fmla="*/ 271070 h 369160"/>
              <a:gd name="connsiteX93" fmla="*/ 409943 w 1055786"/>
              <a:gd name="connsiteY93" fmla="*/ 256782 h 369160"/>
              <a:gd name="connsiteX94" fmla="*/ 405181 w 1055786"/>
              <a:gd name="connsiteY94" fmla="*/ 249639 h 369160"/>
              <a:gd name="connsiteX95" fmla="*/ 398037 w 1055786"/>
              <a:gd name="connsiteY95" fmla="*/ 244876 h 369160"/>
              <a:gd name="connsiteX96" fmla="*/ 382850 w 1055786"/>
              <a:gd name="connsiteY96" fmla="*/ 249055 h 369160"/>
              <a:gd name="connsiteX97" fmla="*/ 374224 w 1055786"/>
              <a:gd name="connsiteY97" fmla="*/ 228207 h 369160"/>
              <a:gd name="connsiteX98" fmla="*/ 364699 w 1055786"/>
              <a:gd name="connsiteY98" fmla="*/ 223445 h 369160"/>
              <a:gd name="connsiteX99" fmla="*/ 355174 w 1055786"/>
              <a:gd name="connsiteY99" fmla="*/ 236118 h 369160"/>
              <a:gd name="connsiteX100" fmla="*/ 310963 w 1055786"/>
              <a:gd name="connsiteY100" fmla="*/ 226143 h 369160"/>
              <a:gd name="connsiteX101" fmla="*/ 231349 w 1055786"/>
              <a:gd name="connsiteY101" fmla="*/ 211539 h 369160"/>
              <a:gd name="connsiteX102" fmla="*/ 224206 w 1055786"/>
              <a:gd name="connsiteY102" fmla="*/ 213920 h 369160"/>
              <a:gd name="connsiteX103" fmla="*/ 167056 w 1055786"/>
              <a:gd name="connsiteY103" fmla="*/ 218682 h 369160"/>
              <a:gd name="connsiteX104" fmla="*/ 152768 w 1055786"/>
              <a:gd name="connsiteY104" fmla="*/ 223445 h 369160"/>
              <a:gd name="connsiteX105" fmla="*/ 145624 w 1055786"/>
              <a:gd name="connsiteY105" fmla="*/ 228207 h 369160"/>
              <a:gd name="connsiteX106" fmla="*/ 112287 w 1055786"/>
              <a:gd name="connsiteY106" fmla="*/ 230589 h 369160"/>
              <a:gd name="connsiteX107" fmla="*/ 102762 w 1055786"/>
              <a:gd name="connsiteY107" fmla="*/ 232970 h 369160"/>
              <a:gd name="connsiteX108" fmla="*/ 86093 w 1055786"/>
              <a:gd name="connsiteY108" fmla="*/ 230589 h 369160"/>
              <a:gd name="connsiteX109" fmla="*/ 59899 w 1055786"/>
              <a:gd name="connsiteY109" fmla="*/ 223445 h 369160"/>
              <a:gd name="connsiteX110" fmla="*/ 52756 w 1055786"/>
              <a:gd name="connsiteY110" fmla="*/ 218682 h 369160"/>
              <a:gd name="connsiteX111" fmla="*/ 19684 w 1055786"/>
              <a:gd name="connsiteY111" fmla="*/ 215719 h 369160"/>
              <a:gd name="connsiteX112" fmla="*/ 14604 w 1055786"/>
              <a:gd name="connsiteY112" fmla="*/ 196985 h 369160"/>
              <a:gd name="connsiteX113" fmla="*/ 0 w 1055786"/>
              <a:gd name="connsiteY113" fmla="*/ 184179 h 369160"/>
              <a:gd name="connsiteX114" fmla="*/ 19367 w 1055786"/>
              <a:gd name="connsiteY114" fmla="*/ 154389 h 369160"/>
              <a:gd name="connsiteX115" fmla="*/ 57518 w 1055786"/>
              <a:gd name="connsiteY115" fmla="*/ 106764 h 369160"/>
              <a:gd name="connsiteX116" fmla="*/ 52756 w 1055786"/>
              <a:gd name="connsiteY116" fmla="*/ 92476 h 369160"/>
              <a:gd name="connsiteX117" fmla="*/ 47993 w 1055786"/>
              <a:gd name="connsiteY117" fmla="*/ 85332 h 369160"/>
              <a:gd name="connsiteX118" fmla="*/ 45612 w 1055786"/>
              <a:gd name="connsiteY118" fmla="*/ 47232 h 369160"/>
              <a:gd name="connsiteX119" fmla="*/ 62281 w 1055786"/>
              <a:gd name="connsiteY119" fmla="*/ 40089 h 369160"/>
              <a:gd name="connsiteX120" fmla="*/ 69424 w 1055786"/>
              <a:gd name="connsiteY120" fmla="*/ 35326 h 369160"/>
              <a:gd name="connsiteX121" fmla="*/ 67043 w 1055786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48488 w 1056281"/>
              <a:gd name="connsiteY117" fmla="*/ 85332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8 w 1056281"/>
              <a:gd name="connsiteY0" fmla="*/ 1989 h 369160"/>
              <a:gd name="connsiteX1" fmla="*/ 81826 w 1056281"/>
              <a:gd name="connsiteY1" fmla="*/ 4370 h 369160"/>
              <a:gd name="connsiteX2" fmla="*/ 103257 w 1056281"/>
              <a:gd name="connsiteY2" fmla="*/ 11514 h 369160"/>
              <a:gd name="connsiteX3" fmla="*/ 110401 w 1056281"/>
              <a:gd name="connsiteY3" fmla="*/ 13895 h 369160"/>
              <a:gd name="connsiteX4" fmla="*/ 131832 w 1056281"/>
              <a:gd name="connsiteY4" fmla="*/ 18657 h 369160"/>
              <a:gd name="connsiteX5" fmla="*/ 138976 w 1056281"/>
              <a:gd name="connsiteY5" fmla="*/ 21039 h 369160"/>
              <a:gd name="connsiteX6" fmla="*/ 143738 w 1056281"/>
              <a:gd name="connsiteY6" fmla="*/ 28182 h 369160"/>
              <a:gd name="connsiteX7" fmla="*/ 153263 w 1056281"/>
              <a:gd name="connsiteY7" fmla="*/ 30564 h 369160"/>
              <a:gd name="connsiteX8" fmla="*/ 160407 w 1056281"/>
              <a:gd name="connsiteY8" fmla="*/ 35326 h 369160"/>
              <a:gd name="connsiteX9" fmla="*/ 165169 w 1056281"/>
              <a:gd name="connsiteY9" fmla="*/ 42470 h 369160"/>
              <a:gd name="connsiteX10" fmla="*/ 172313 w 1056281"/>
              <a:gd name="connsiteY10" fmla="*/ 44851 h 369160"/>
              <a:gd name="connsiteX11" fmla="*/ 186601 w 1056281"/>
              <a:gd name="connsiteY11" fmla="*/ 54376 h 369160"/>
              <a:gd name="connsiteX12" fmla="*/ 200888 w 1056281"/>
              <a:gd name="connsiteY12" fmla="*/ 63901 h 369160"/>
              <a:gd name="connsiteX13" fmla="*/ 215176 w 1056281"/>
              <a:gd name="connsiteY13" fmla="*/ 71045 h 369160"/>
              <a:gd name="connsiteX14" fmla="*/ 222319 w 1056281"/>
              <a:gd name="connsiteY14" fmla="*/ 75807 h 369160"/>
              <a:gd name="connsiteX15" fmla="*/ 234226 w 1056281"/>
              <a:gd name="connsiteY15" fmla="*/ 78189 h 369160"/>
              <a:gd name="connsiteX16" fmla="*/ 243751 w 1056281"/>
              <a:gd name="connsiteY16" fmla="*/ 82951 h 369160"/>
              <a:gd name="connsiteX17" fmla="*/ 260419 w 1056281"/>
              <a:gd name="connsiteY17" fmla="*/ 87714 h 369160"/>
              <a:gd name="connsiteX18" fmla="*/ 294207 w 1056281"/>
              <a:gd name="connsiteY18" fmla="*/ 66548 h 369160"/>
              <a:gd name="connsiteX19" fmla="*/ 335720 w 1056281"/>
              <a:gd name="connsiteY19" fmla="*/ 79354 h 369160"/>
              <a:gd name="connsiteX20" fmla="*/ 406125 w 1056281"/>
              <a:gd name="connsiteY20" fmla="*/ 78904 h 369160"/>
              <a:gd name="connsiteX21" fmla="*/ 542837 w 1056281"/>
              <a:gd name="connsiteY21" fmla="*/ 81286 h 369160"/>
              <a:gd name="connsiteX22" fmla="*/ 619988 w 1056281"/>
              <a:gd name="connsiteY22" fmla="*/ 113907 h 369160"/>
              <a:gd name="connsiteX23" fmla="*/ 624751 w 1056281"/>
              <a:gd name="connsiteY23" fmla="*/ 121051 h 369160"/>
              <a:gd name="connsiteX24" fmla="*/ 658088 w 1056281"/>
              <a:gd name="connsiteY24" fmla="*/ 128195 h 369160"/>
              <a:gd name="connsiteX25" fmla="*/ 681901 w 1056281"/>
              <a:gd name="connsiteY25" fmla="*/ 135339 h 369160"/>
              <a:gd name="connsiteX26" fmla="*/ 706613 w 1056281"/>
              <a:gd name="connsiteY26" fmla="*/ 108960 h 369160"/>
              <a:gd name="connsiteX27" fmla="*/ 784294 w 1056281"/>
              <a:gd name="connsiteY27" fmla="*/ 137720 h 369160"/>
              <a:gd name="connsiteX28" fmla="*/ 813319 w 1056281"/>
              <a:gd name="connsiteY28" fmla="*/ 112241 h 369160"/>
              <a:gd name="connsiteX29" fmla="*/ 850969 w 1056281"/>
              <a:gd name="connsiteY29" fmla="*/ 135339 h 369160"/>
              <a:gd name="connsiteX30" fmla="*/ 865257 w 1056281"/>
              <a:gd name="connsiteY30" fmla="*/ 130576 h 369160"/>
              <a:gd name="connsiteX31" fmla="*/ 867638 w 1056281"/>
              <a:gd name="connsiteY31" fmla="*/ 109277 h 369160"/>
              <a:gd name="connsiteX32" fmla="*/ 879544 w 1056281"/>
              <a:gd name="connsiteY32" fmla="*/ 111526 h 369160"/>
              <a:gd name="connsiteX33" fmla="*/ 884307 w 1056281"/>
              <a:gd name="connsiteY33" fmla="*/ 102001 h 369160"/>
              <a:gd name="connsiteX34" fmla="*/ 893832 w 1056281"/>
              <a:gd name="connsiteY34" fmla="*/ 99620 h 369160"/>
              <a:gd name="connsiteX35" fmla="*/ 900976 w 1056281"/>
              <a:gd name="connsiteY35" fmla="*/ 94857 h 369160"/>
              <a:gd name="connsiteX36" fmla="*/ 908119 w 1056281"/>
              <a:gd name="connsiteY36" fmla="*/ 97239 h 369160"/>
              <a:gd name="connsiteX37" fmla="*/ 917644 w 1056281"/>
              <a:gd name="connsiteY37" fmla="*/ 99620 h 369160"/>
              <a:gd name="connsiteX38" fmla="*/ 931932 w 1056281"/>
              <a:gd name="connsiteY38" fmla="*/ 104382 h 369160"/>
              <a:gd name="connsiteX39" fmla="*/ 946219 w 1056281"/>
              <a:gd name="connsiteY39" fmla="*/ 111526 h 369160"/>
              <a:gd name="connsiteX40" fmla="*/ 953363 w 1056281"/>
              <a:gd name="connsiteY40" fmla="*/ 118670 h 369160"/>
              <a:gd name="connsiteX41" fmla="*/ 965269 w 1056281"/>
              <a:gd name="connsiteY41" fmla="*/ 121051 h 369160"/>
              <a:gd name="connsiteX42" fmla="*/ 979557 w 1056281"/>
              <a:gd name="connsiteY42" fmla="*/ 125814 h 369160"/>
              <a:gd name="connsiteX43" fmla="*/ 986701 w 1056281"/>
              <a:gd name="connsiteY43" fmla="*/ 128195 h 369160"/>
              <a:gd name="connsiteX44" fmla="*/ 993844 w 1056281"/>
              <a:gd name="connsiteY44" fmla="*/ 130576 h 369160"/>
              <a:gd name="connsiteX45" fmla="*/ 1000988 w 1056281"/>
              <a:gd name="connsiteY45" fmla="*/ 132957 h 369160"/>
              <a:gd name="connsiteX46" fmla="*/ 1008132 w 1056281"/>
              <a:gd name="connsiteY46" fmla="*/ 137720 h 369160"/>
              <a:gd name="connsiteX47" fmla="*/ 1022419 w 1056281"/>
              <a:gd name="connsiteY47" fmla="*/ 142482 h 369160"/>
              <a:gd name="connsiteX48" fmla="*/ 1029563 w 1056281"/>
              <a:gd name="connsiteY48" fmla="*/ 147245 h 369160"/>
              <a:gd name="connsiteX49" fmla="*/ 1036707 w 1056281"/>
              <a:gd name="connsiteY49" fmla="*/ 149626 h 369160"/>
              <a:gd name="connsiteX50" fmla="*/ 1043851 w 1056281"/>
              <a:gd name="connsiteY50" fmla="*/ 163914 h 369160"/>
              <a:gd name="connsiteX51" fmla="*/ 1050994 w 1056281"/>
              <a:gd name="connsiteY51" fmla="*/ 171057 h 369160"/>
              <a:gd name="connsiteX52" fmla="*/ 1053376 w 1056281"/>
              <a:gd name="connsiteY52" fmla="*/ 202014 h 369160"/>
              <a:gd name="connsiteX53" fmla="*/ 1046232 w 1056281"/>
              <a:gd name="connsiteY53" fmla="*/ 206776 h 369160"/>
              <a:gd name="connsiteX54" fmla="*/ 1039088 w 1056281"/>
              <a:gd name="connsiteY54" fmla="*/ 213920 h 369160"/>
              <a:gd name="connsiteX55" fmla="*/ 1024801 w 1056281"/>
              <a:gd name="connsiteY55" fmla="*/ 223445 h 369160"/>
              <a:gd name="connsiteX56" fmla="*/ 1008132 w 1056281"/>
              <a:gd name="connsiteY56" fmla="*/ 240114 h 369160"/>
              <a:gd name="connsiteX57" fmla="*/ 1000988 w 1056281"/>
              <a:gd name="connsiteY57" fmla="*/ 244876 h 369160"/>
              <a:gd name="connsiteX58" fmla="*/ 986701 w 1056281"/>
              <a:gd name="connsiteY58" fmla="*/ 273451 h 369160"/>
              <a:gd name="connsiteX59" fmla="*/ 979557 w 1056281"/>
              <a:gd name="connsiteY59" fmla="*/ 278214 h 369160"/>
              <a:gd name="connsiteX60" fmla="*/ 972413 w 1056281"/>
              <a:gd name="connsiteY60" fmla="*/ 292501 h 369160"/>
              <a:gd name="connsiteX61" fmla="*/ 965269 w 1056281"/>
              <a:gd name="connsiteY61" fmla="*/ 297264 h 369160"/>
              <a:gd name="connsiteX62" fmla="*/ 955744 w 1056281"/>
              <a:gd name="connsiteY62" fmla="*/ 311551 h 369160"/>
              <a:gd name="connsiteX63" fmla="*/ 941457 w 1056281"/>
              <a:gd name="connsiteY63" fmla="*/ 321076 h 369160"/>
              <a:gd name="connsiteX64" fmla="*/ 936694 w 1056281"/>
              <a:gd name="connsiteY64" fmla="*/ 328220 h 369160"/>
              <a:gd name="connsiteX65" fmla="*/ 922407 w 1056281"/>
              <a:gd name="connsiteY65" fmla="*/ 340126 h 369160"/>
              <a:gd name="connsiteX66" fmla="*/ 915263 w 1056281"/>
              <a:gd name="connsiteY66" fmla="*/ 342507 h 369160"/>
              <a:gd name="connsiteX67" fmla="*/ 898594 w 1056281"/>
              <a:gd name="connsiteY67" fmla="*/ 361557 h 369160"/>
              <a:gd name="connsiteX68" fmla="*/ 893832 w 1056281"/>
              <a:gd name="connsiteY68" fmla="*/ 368701 h 369160"/>
              <a:gd name="connsiteX69" fmla="*/ 829538 w 1056281"/>
              <a:gd name="connsiteY69" fmla="*/ 366320 h 369160"/>
              <a:gd name="connsiteX70" fmla="*/ 822394 w 1056281"/>
              <a:gd name="connsiteY70" fmla="*/ 363939 h 369160"/>
              <a:gd name="connsiteX71" fmla="*/ 800963 w 1056281"/>
              <a:gd name="connsiteY71" fmla="*/ 361557 h 369160"/>
              <a:gd name="connsiteX72" fmla="*/ 774769 w 1056281"/>
              <a:gd name="connsiteY72" fmla="*/ 356795 h 369160"/>
              <a:gd name="connsiteX73" fmla="*/ 705713 w 1056281"/>
              <a:gd name="connsiteY73" fmla="*/ 361557 h 369160"/>
              <a:gd name="connsiteX74" fmla="*/ 684282 w 1056281"/>
              <a:gd name="connsiteY74" fmla="*/ 359176 h 369160"/>
              <a:gd name="connsiteX75" fmla="*/ 667613 w 1056281"/>
              <a:gd name="connsiteY75" fmla="*/ 352032 h 369160"/>
              <a:gd name="connsiteX76" fmla="*/ 658088 w 1056281"/>
              <a:gd name="connsiteY76" fmla="*/ 349651 h 369160"/>
              <a:gd name="connsiteX77" fmla="*/ 650944 w 1056281"/>
              <a:gd name="connsiteY77" fmla="*/ 347270 h 369160"/>
              <a:gd name="connsiteX78" fmla="*/ 641419 w 1056281"/>
              <a:gd name="connsiteY78" fmla="*/ 344889 h 369160"/>
              <a:gd name="connsiteX79" fmla="*/ 634276 w 1056281"/>
              <a:gd name="connsiteY79" fmla="*/ 342507 h 369160"/>
              <a:gd name="connsiteX80" fmla="*/ 603319 w 1056281"/>
              <a:gd name="connsiteY80" fmla="*/ 337745 h 369160"/>
              <a:gd name="connsiteX81" fmla="*/ 569982 w 1056281"/>
              <a:gd name="connsiteY81" fmla="*/ 340126 h 369160"/>
              <a:gd name="connsiteX82" fmla="*/ 548551 w 1056281"/>
              <a:gd name="connsiteY82" fmla="*/ 335364 h 369160"/>
              <a:gd name="connsiteX83" fmla="*/ 539026 w 1056281"/>
              <a:gd name="connsiteY83" fmla="*/ 332982 h 369160"/>
              <a:gd name="connsiteX84" fmla="*/ 524738 w 1056281"/>
              <a:gd name="connsiteY84" fmla="*/ 328220 h 369160"/>
              <a:gd name="connsiteX85" fmla="*/ 503307 w 1056281"/>
              <a:gd name="connsiteY85" fmla="*/ 318695 h 369160"/>
              <a:gd name="connsiteX86" fmla="*/ 496163 w 1056281"/>
              <a:gd name="connsiteY86" fmla="*/ 316314 h 369160"/>
              <a:gd name="connsiteX87" fmla="*/ 472351 w 1056281"/>
              <a:gd name="connsiteY87" fmla="*/ 302026 h 369160"/>
              <a:gd name="connsiteX88" fmla="*/ 465207 w 1056281"/>
              <a:gd name="connsiteY88" fmla="*/ 299645 h 369160"/>
              <a:gd name="connsiteX89" fmla="*/ 455682 w 1056281"/>
              <a:gd name="connsiteY89" fmla="*/ 292501 h 369160"/>
              <a:gd name="connsiteX90" fmla="*/ 441394 w 1056281"/>
              <a:gd name="connsiteY90" fmla="*/ 287739 h 369160"/>
              <a:gd name="connsiteX91" fmla="*/ 434251 w 1056281"/>
              <a:gd name="connsiteY91" fmla="*/ 280595 h 369160"/>
              <a:gd name="connsiteX92" fmla="*/ 419963 w 1056281"/>
              <a:gd name="connsiteY92" fmla="*/ 271070 h 369160"/>
              <a:gd name="connsiteX93" fmla="*/ 410438 w 1056281"/>
              <a:gd name="connsiteY93" fmla="*/ 256782 h 369160"/>
              <a:gd name="connsiteX94" fmla="*/ 405676 w 1056281"/>
              <a:gd name="connsiteY94" fmla="*/ 249639 h 369160"/>
              <a:gd name="connsiteX95" fmla="*/ 398532 w 1056281"/>
              <a:gd name="connsiteY95" fmla="*/ 244876 h 369160"/>
              <a:gd name="connsiteX96" fmla="*/ 383345 w 1056281"/>
              <a:gd name="connsiteY96" fmla="*/ 249055 h 369160"/>
              <a:gd name="connsiteX97" fmla="*/ 374719 w 1056281"/>
              <a:gd name="connsiteY97" fmla="*/ 228207 h 369160"/>
              <a:gd name="connsiteX98" fmla="*/ 365194 w 1056281"/>
              <a:gd name="connsiteY98" fmla="*/ 223445 h 369160"/>
              <a:gd name="connsiteX99" fmla="*/ 355669 w 1056281"/>
              <a:gd name="connsiteY99" fmla="*/ 236118 h 369160"/>
              <a:gd name="connsiteX100" fmla="*/ 311458 w 1056281"/>
              <a:gd name="connsiteY100" fmla="*/ 226143 h 369160"/>
              <a:gd name="connsiteX101" fmla="*/ 231844 w 1056281"/>
              <a:gd name="connsiteY101" fmla="*/ 211539 h 369160"/>
              <a:gd name="connsiteX102" fmla="*/ 224701 w 1056281"/>
              <a:gd name="connsiteY102" fmla="*/ 213920 h 369160"/>
              <a:gd name="connsiteX103" fmla="*/ 167551 w 1056281"/>
              <a:gd name="connsiteY103" fmla="*/ 218682 h 369160"/>
              <a:gd name="connsiteX104" fmla="*/ 153263 w 1056281"/>
              <a:gd name="connsiteY104" fmla="*/ 223445 h 369160"/>
              <a:gd name="connsiteX105" fmla="*/ 146119 w 1056281"/>
              <a:gd name="connsiteY105" fmla="*/ 228207 h 369160"/>
              <a:gd name="connsiteX106" fmla="*/ 112782 w 1056281"/>
              <a:gd name="connsiteY106" fmla="*/ 230589 h 369160"/>
              <a:gd name="connsiteX107" fmla="*/ 103257 w 1056281"/>
              <a:gd name="connsiteY107" fmla="*/ 232970 h 369160"/>
              <a:gd name="connsiteX108" fmla="*/ 86588 w 1056281"/>
              <a:gd name="connsiteY108" fmla="*/ 230589 h 369160"/>
              <a:gd name="connsiteX109" fmla="*/ 60394 w 1056281"/>
              <a:gd name="connsiteY109" fmla="*/ 223445 h 369160"/>
              <a:gd name="connsiteX110" fmla="*/ 53251 w 1056281"/>
              <a:gd name="connsiteY110" fmla="*/ 218682 h 369160"/>
              <a:gd name="connsiteX111" fmla="*/ 20179 w 1056281"/>
              <a:gd name="connsiteY111" fmla="*/ 215719 h 369160"/>
              <a:gd name="connsiteX112" fmla="*/ 15099 w 1056281"/>
              <a:gd name="connsiteY112" fmla="*/ 196985 h 369160"/>
              <a:gd name="connsiteX113" fmla="*/ 495 w 1056281"/>
              <a:gd name="connsiteY113" fmla="*/ 184179 h 369160"/>
              <a:gd name="connsiteX114" fmla="*/ 45 w 1056281"/>
              <a:gd name="connsiteY114" fmla="*/ 154389 h 369160"/>
              <a:gd name="connsiteX115" fmla="*/ 58013 w 1056281"/>
              <a:gd name="connsiteY115" fmla="*/ 106764 h 369160"/>
              <a:gd name="connsiteX116" fmla="*/ 53251 w 1056281"/>
              <a:gd name="connsiteY116" fmla="*/ 92476 h 369160"/>
              <a:gd name="connsiteX117" fmla="*/ 8855 w 1056281"/>
              <a:gd name="connsiteY117" fmla="*/ 76839 h 369160"/>
              <a:gd name="connsiteX118" fmla="*/ 46107 w 1056281"/>
              <a:gd name="connsiteY118" fmla="*/ 47232 h 369160"/>
              <a:gd name="connsiteX119" fmla="*/ 62776 w 1056281"/>
              <a:gd name="connsiteY119" fmla="*/ 40089 h 369160"/>
              <a:gd name="connsiteX120" fmla="*/ 69919 w 1056281"/>
              <a:gd name="connsiteY120" fmla="*/ 35326 h 369160"/>
              <a:gd name="connsiteX121" fmla="*/ 67538 w 1056281"/>
              <a:gd name="connsiteY121" fmla="*/ 1989 h 369160"/>
              <a:gd name="connsiteX0" fmla="*/ 67533 w 1056276"/>
              <a:gd name="connsiteY0" fmla="*/ 1989 h 369160"/>
              <a:gd name="connsiteX1" fmla="*/ 81821 w 1056276"/>
              <a:gd name="connsiteY1" fmla="*/ 4370 h 369160"/>
              <a:gd name="connsiteX2" fmla="*/ 103252 w 1056276"/>
              <a:gd name="connsiteY2" fmla="*/ 11514 h 369160"/>
              <a:gd name="connsiteX3" fmla="*/ 110396 w 1056276"/>
              <a:gd name="connsiteY3" fmla="*/ 13895 h 369160"/>
              <a:gd name="connsiteX4" fmla="*/ 131827 w 1056276"/>
              <a:gd name="connsiteY4" fmla="*/ 18657 h 369160"/>
              <a:gd name="connsiteX5" fmla="*/ 138971 w 1056276"/>
              <a:gd name="connsiteY5" fmla="*/ 21039 h 369160"/>
              <a:gd name="connsiteX6" fmla="*/ 143733 w 1056276"/>
              <a:gd name="connsiteY6" fmla="*/ 28182 h 369160"/>
              <a:gd name="connsiteX7" fmla="*/ 153258 w 1056276"/>
              <a:gd name="connsiteY7" fmla="*/ 30564 h 369160"/>
              <a:gd name="connsiteX8" fmla="*/ 160402 w 1056276"/>
              <a:gd name="connsiteY8" fmla="*/ 35326 h 369160"/>
              <a:gd name="connsiteX9" fmla="*/ 165164 w 1056276"/>
              <a:gd name="connsiteY9" fmla="*/ 42470 h 369160"/>
              <a:gd name="connsiteX10" fmla="*/ 172308 w 1056276"/>
              <a:gd name="connsiteY10" fmla="*/ 44851 h 369160"/>
              <a:gd name="connsiteX11" fmla="*/ 186596 w 1056276"/>
              <a:gd name="connsiteY11" fmla="*/ 54376 h 369160"/>
              <a:gd name="connsiteX12" fmla="*/ 200883 w 1056276"/>
              <a:gd name="connsiteY12" fmla="*/ 63901 h 369160"/>
              <a:gd name="connsiteX13" fmla="*/ 215171 w 1056276"/>
              <a:gd name="connsiteY13" fmla="*/ 71045 h 369160"/>
              <a:gd name="connsiteX14" fmla="*/ 222314 w 1056276"/>
              <a:gd name="connsiteY14" fmla="*/ 75807 h 369160"/>
              <a:gd name="connsiteX15" fmla="*/ 234221 w 1056276"/>
              <a:gd name="connsiteY15" fmla="*/ 78189 h 369160"/>
              <a:gd name="connsiteX16" fmla="*/ 243746 w 1056276"/>
              <a:gd name="connsiteY16" fmla="*/ 82951 h 369160"/>
              <a:gd name="connsiteX17" fmla="*/ 260414 w 1056276"/>
              <a:gd name="connsiteY17" fmla="*/ 87714 h 369160"/>
              <a:gd name="connsiteX18" fmla="*/ 294202 w 1056276"/>
              <a:gd name="connsiteY18" fmla="*/ 66548 h 369160"/>
              <a:gd name="connsiteX19" fmla="*/ 335715 w 1056276"/>
              <a:gd name="connsiteY19" fmla="*/ 79354 h 369160"/>
              <a:gd name="connsiteX20" fmla="*/ 406120 w 1056276"/>
              <a:gd name="connsiteY20" fmla="*/ 78904 h 369160"/>
              <a:gd name="connsiteX21" fmla="*/ 542832 w 1056276"/>
              <a:gd name="connsiteY21" fmla="*/ 81286 h 369160"/>
              <a:gd name="connsiteX22" fmla="*/ 619983 w 1056276"/>
              <a:gd name="connsiteY22" fmla="*/ 113907 h 369160"/>
              <a:gd name="connsiteX23" fmla="*/ 624746 w 1056276"/>
              <a:gd name="connsiteY23" fmla="*/ 121051 h 369160"/>
              <a:gd name="connsiteX24" fmla="*/ 658083 w 1056276"/>
              <a:gd name="connsiteY24" fmla="*/ 128195 h 369160"/>
              <a:gd name="connsiteX25" fmla="*/ 681896 w 1056276"/>
              <a:gd name="connsiteY25" fmla="*/ 135339 h 369160"/>
              <a:gd name="connsiteX26" fmla="*/ 706608 w 1056276"/>
              <a:gd name="connsiteY26" fmla="*/ 108960 h 369160"/>
              <a:gd name="connsiteX27" fmla="*/ 784289 w 1056276"/>
              <a:gd name="connsiteY27" fmla="*/ 137720 h 369160"/>
              <a:gd name="connsiteX28" fmla="*/ 813314 w 1056276"/>
              <a:gd name="connsiteY28" fmla="*/ 112241 h 369160"/>
              <a:gd name="connsiteX29" fmla="*/ 850964 w 1056276"/>
              <a:gd name="connsiteY29" fmla="*/ 135339 h 369160"/>
              <a:gd name="connsiteX30" fmla="*/ 865252 w 1056276"/>
              <a:gd name="connsiteY30" fmla="*/ 130576 h 369160"/>
              <a:gd name="connsiteX31" fmla="*/ 867633 w 1056276"/>
              <a:gd name="connsiteY31" fmla="*/ 109277 h 369160"/>
              <a:gd name="connsiteX32" fmla="*/ 879539 w 1056276"/>
              <a:gd name="connsiteY32" fmla="*/ 111526 h 369160"/>
              <a:gd name="connsiteX33" fmla="*/ 884302 w 1056276"/>
              <a:gd name="connsiteY33" fmla="*/ 102001 h 369160"/>
              <a:gd name="connsiteX34" fmla="*/ 893827 w 1056276"/>
              <a:gd name="connsiteY34" fmla="*/ 99620 h 369160"/>
              <a:gd name="connsiteX35" fmla="*/ 900971 w 1056276"/>
              <a:gd name="connsiteY35" fmla="*/ 94857 h 369160"/>
              <a:gd name="connsiteX36" fmla="*/ 908114 w 1056276"/>
              <a:gd name="connsiteY36" fmla="*/ 97239 h 369160"/>
              <a:gd name="connsiteX37" fmla="*/ 917639 w 1056276"/>
              <a:gd name="connsiteY37" fmla="*/ 99620 h 369160"/>
              <a:gd name="connsiteX38" fmla="*/ 931927 w 1056276"/>
              <a:gd name="connsiteY38" fmla="*/ 104382 h 369160"/>
              <a:gd name="connsiteX39" fmla="*/ 946214 w 1056276"/>
              <a:gd name="connsiteY39" fmla="*/ 111526 h 369160"/>
              <a:gd name="connsiteX40" fmla="*/ 953358 w 1056276"/>
              <a:gd name="connsiteY40" fmla="*/ 118670 h 369160"/>
              <a:gd name="connsiteX41" fmla="*/ 965264 w 1056276"/>
              <a:gd name="connsiteY41" fmla="*/ 121051 h 369160"/>
              <a:gd name="connsiteX42" fmla="*/ 979552 w 1056276"/>
              <a:gd name="connsiteY42" fmla="*/ 125814 h 369160"/>
              <a:gd name="connsiteX43" fmla="*/ 986696 w 1056276"/>
              <a:gd name="connsiteY43" fmla="*/ 128195 h 369160"/>
              <a:gd name="connsiteX44" fmla="*/ 993839 w 1056276"/>
              <a:gd name="connsiteY44" fmla="*/ 130576 h 369160"/>
              <a:gd name="connsiteX45" fmla="*/ 1000983 w 1056276"/>
              <a:gd name="connsiteY45" fmla="*/ 132957 h 369160"/>
              <a:gd name="connsiteX46" fmla="*/ 1008127 w 1056276"/>
              <a:gd name="connsiteY46" fmla="*/ 137720 h 369160"/>
              <a:gd name="connsiteX47" fmla="*/ 1022414 w 1056276"/>
              <a:gd name="connsiteY47" fmla="*/ 142482 h 369160"/>
              <a:gd name="connsiteX48" fmla="*/ 1029558 w 1056276"/>
              <a:gd name="connsiteY48" fmla="*/ 147245 h 369160"/>
              <a:gd name="connsiteX49" fmla="*/ 1036702 w 1056276"/>
              <a:gd name="connsiteY49" fmla="*/ 149626 h 369160"/>
              <a:gd name="connsiteX50" fmla="*/ 1043846 w 1056276"/>
              <a:gd name="connsiteY50" fmla="*/ 163914 h 369160"/>
              <a:gd name="connsiteX51" fmla="*/ 1050989 w 1056276"/>
              <a:gd name="connsiteY51" fmla="*/ 171057 h 369160"/>
              <a:gd name="connsiteX52" fmla="*/ 1053371 w 1056276"/>
              <a:gd name="connsiteY52" fmla="*/ 202014 h 369160"/>
              <a:gd name="connsiteX53" fmla="*/ 1046227 w 1056276"/>
              <a:gd name="connsiteY53" fmla="*/ 206776 h 369160"/>
              <a:gd name="connsiteX54" fmla="*/ 1039083 w 1056276"/>
              <a:gd name="connsiteY54" fmla="*/ 213920 h 369160"/>
              <a:gd name="connsiteX55" fmla="*/ 1024796 w 1056276"/>
              <a:gd name="connsiteY55" fmla="*/ 223445 h 369160"/>
              <a:gd name="connsiteX56" fmla="*/ 1008127 w 1056276"/>
              <a:gd name="connsiteY56" fmla="*/ 240114 h 369160"/>
              <a:gd name="connsiteX57" fmla="*/ 1000983 w 1056276"/>
              <a:gd name="connsiteY57" fmla="*/ 244876 h 369160"/>
              <a:gd name="connsiteX58" fmla="*/ 986696 w 1056276"/>
              <a:gd name="connsiteY58" fmla="*/ 273451 h 369160"/>
              <a:gd name="connsiteX59" fmla="*/ 979552 w 1056276"/>
              <a:gd name="connsiteY59" fmla="*/ 278214 h 369160"/>
              <a:gd name="connsiteX60" fmla="*/ 972408 w 1056276"/>
              <a:gd name="connsiteY60" fmla="*/ 292501 h 369160"/>
              <a:gd name="connsiteX61" fmla="*/ 965264 w 1056276"/>
              <a:gd name="connsiteY61" fmla="*/ 297264 h 369160"/>
              <a:gd name="connsiteX62" fmla="*/ 955739 w 1056276"/>
              <a:gd name="connsiteY62" fmla="*/ 311551 h 369160"/>
              <a:gd name="connsiteX63" fmla="*/ 941452 w 1056276"/>
              <a:gd name="connsiteY63" fmla="*/ 321076 h 369160"/>
              <a:gd name="connsiteX64" fmla="*/ 936689 w 1056276"/>
              <a:gd name="connsiteY64" fmla="*/ 328220 h 369160"/>
              <a:gd name="connsiteX65" fmla="*/ 922402 w 1056276"/>
              <a:gd name="connsiteY65" fmla="*/ 340126 h 369160"/>
              <a:gd name="connsiteX66" fmla="*/ 915258 w 1056276"/>
              <a:gd name="connsiteY66" fmla="*/ 342507 h 369160"/>
              <a:gd name="connsiteX67" fmla="*/ 898589 w 1056276"/>
              <a:gd name="connsiteY67" fmla="*/ 361557 h 369160"/>
              <a:gd name="connsiteX68" fmla="*/ 893827 w 1056276"/>
              <a:gd name="connsiteY68" fmla="*/ 368701 h 369160"/>
              <a:gd name="connsiteX69" fmla="*/ 829533 w 1056276"/>
              <a:gd name="connsiteY69" fmla="*/ 366320 h 369160"/>
              <a:gd name="connsiteX70" fmla="*/ 822389 w 1056276"/>
              <a:gd name="connsiteY70" fmla="*/ 363939 h 369160"/>
              <a:gd name="connsiteX71" fmla="*/ 800958 w 1056276"/>
              <a:gd name="connsiteY71" fmla="*/ 361557 h 369160"/>
              <a:gd name="connsiteX72" fmla="*/ 774764 w 1056276"/>
              <a:gd name="connsiteY72" fmla="*/ 356795 h 369160"/>
              <a:gd name="connsiteX73" fmla="*/ 705708 w 1056276"/>
              <a:gd name="connsiteY73" fmla="*/ 361557 h 369160"/>
              <a:gd name="connsiteX74" fmla="*/ 684277 w 1056276"/>
              <a:gd name="connsiteY74" fmla="*/ 359176 h 369160"/>
              <a:gd name="connsiteX75" fmla="*/ 667608 w 1056276"/>
              <a:gd name="connsiteY75" fmla="*/ 352032 h 369160"/>
              <a:gd name="connsiteX76" fmla="*/ 658083 w 1056276"/>
              <a:gd name="connsiteY76" fmla="*/ 349651 h 369160"/>
              <a:gd name="connsiteX77" fmla="*/ 650939 w 1056276"/>
              <a:gd name="connsiteY77" fmla="*/ 347270 h 369160"/>
              <a:gd name="connsiteX78" fmla="*/ 641414 w 1056276"/>
              <a:gd name="connsiteY78" fmla="*/ 344889 h 369160"/>
              <a:gd name="connsiteX79" fmla="*/ 634271 w 1056276"/>
              <a:gd name="connsiteY79" fmla="*/ 342507 h 369160"/>
              <a:gd name="connsiteX80" fmla="*/ 603314 w 1056276"/>
              <a:gd name="connsiteY80" fmla="*/ 337745 h 369160"/>
              <a:gd name="connsiteX81" fmla="*/ 569977 w 1056276"/>
              <a:gd name="connsiteY81" fmla="*/ 340126 h 369160"/>
              <a:gd name="connsiteX82" fmla="*/ 548546 w 1056276"/>
              <a:gd name="connsiteY82" fmla="*/ 335364 h 369160"/>
              <a:gd name="connsiteX83" fmla="*/ 539021 w 1056276"/>
              <a:gd name="connsiteY83" fmla="*/ 332982 h 369160"/>
              <a:gd name="connsiteX84" fmla="*/ 524733 w 1056276"/>
              <a:gd name="connsiteY84" fmla="*/ 328220 h 369160"/>
              <a:gd name="connsiteX85" fmla="*/ 503302 w 1056276"/>
              <a:gd name="connsiteY85" fmla="*/ 318695 h 369160"/>
              <a:gd name="connsiteX86" fmla="*/ 496158 w 1056276"/>
              <a:gd name="connsiteY86" fmla="*/ 316314 h 369160"/>
              <a:gd name="connsiteX87" fmla="*/ 472346 w 1056276"/>
              <a:gd name="connsiteY87" fmla="*/ 302026 h 369160"/>
              <a:gd name="connsiteX88" fmla="*/ 465202 w 1056276"/>
              <a:gd name="connsiteY88" fmla="*/ 299645 h 369160"/>
              <a:gd name="connsiteX89" fmla="*/ 455677 w 1056276"/>
              <a:gd name="connsiteY89" fmla="*/ 292501 h 369160"/>
              <a:gd name="connsiteX90" fmla="*/ 441389 w 1056276"/>
              <a:gd name="connsiteY90" fmla="*/ 287739 h 369160"/>
              <a:gd name="connsiteX91" fmla="*/ 434246 w 1056276"/>
              <a:gd name="connsiteY91" fmla="*/ 280595 h 369160"/>
              <a:gd name="connsiteX92" fmla="*/ 419958 w 1056276"/>
              <a:gd name="connsiteY92" fmla="*/ 271070 h 369160"/>
              <a:gd name="connsiteX93" fmla="*/ 410433 w 1056276"/>
              <a:gd name="connsiteY93" fmla="*/ 256782 h 369160"/>
              <a:gd name="connsiteX94" fmla="*/ 405671 w 1056276"/>
              <a:gd name="connsiteY94" fmla="*/ 249639 h 369160"/>
              <a:gd name="connsiteX95" fmla="*/ 398527 w 1056276"/>
              <a:gd name="connsiteY95" fmla="*/ 244876 h 369160"/>
              <a:gd name="connsiteX96" fmla="*/ 383340 w 1056276"/>
              <a:gd name="connsiteY96" fmla="*/ 249055 h 369160"/>
              <a:gd name="connsiteX97" fmla="*/ 374714 w 1056276"/>
              <a:gd name="connsiteY97" fmla="*/ 228207 h 369160"/>
              <a:gd name="connsiteX98" fmla="*/ 365189 w 1056276"/>
              <a:gd name="connsiteY98" fmla="*/ 223445 h 369160"/>
              <a:gd name="connsiteX99" fmla="*/ 355664 w 1056276"/>
              <a:gd name="connsiteY99" fmla="*/ 236118 h 369160"/>
              <a:gd name="connsiteX100" fmla="*/ 311453 w 1056276"/>
              <a:gd name="connsiteY100" fmla="*/ 226143 h 369160"/>
              <a:gd name="connsiteX101" fmla="*/ 231839 w 1056276"/>
              <a:gd name="connsiteY101" fmla="*/ 211539 h 369160"/>
              <a:gd name="connsiteX102" fmla="*/ 224696 w 1056276"/>
              <a:gd name="connsiteY102" fmla="*/ 213920 h 369160"/>
              <a:gd name="connsiteX103" fmla="*/ 167546 w 1056276"/>
              <a:gd name="connsiteY103" fmla="*/ 218682 h 369160"/>
              <a:gd name="connsiteX104" fmla="*/ 153258 w 1056276"/>
              <a:gd name="connsiteY104" fmla="*/ 223445 h 369160"/>
              <a:gd name="connsiteX105" fmla="*/ 146114 w 1056276"/>
              <a:gd name="connsiteY105" fmla="*/ 228207 h 369160"/>
              <a:gd name="connsiteX106" fmla="*/ 112777 w 1056276"/>
              <a:gd name="connsiteY106" fmla="*/ 230589 h 369160"/>
              <a:gd name="connsiteX107" fmla="*/ 103252 w 1056276"/>
              <a:gd name="connsiteY107" fmla="*/ 232970 h 369160"/>
              <a:gd name="connsiteX108" fmla="*/ 86583 w 1056276"/>
              <a:gd name="connsiteY108" fmla="*/ 230589 h 369160"/>
              <a:gd name="connsiteX109" fmla="*/ 60389 w 1056276"/>
              <a:gd name="connsiteY109" fmla="*/ 223445 h 369160"/>
              <a:gd name="connsiteX110" fmla="*/ 53246 w 1056276"/>
              <a:gd name="connsiteY110" fmla="*/ 218682 h 369160"/>
              <a:gd name="connsiteX111" fmla="*/ 20174 w 1056276"/>
              <a:gd name="connsiteY111" fmla="*/ 215719 h 369160"/>
              <a:gd name="connsiteX112" fmla="*/ 15094 w 1056276"/>
              <a:gd name="connsiteY112" fmla="*/ 196985 h 369160"/>
              <a:gd name="connsiteX113" fmla="*/ 490 w 1056276"/>
              <a:gd name="connsiteY113" fmla="*/ 184179 h 369160"/>
              <a:gd name="connsiteX114" fmla="*/ 40 w 1056276"/>
              <a:gd name="connsiteY114" fmla="*/ 154389 h 369160"/>
              <a:gd name="connsiteX115" fmla="*/ 58008 w 1056276"/>
              <a:gd name="connsiteY115" fmla="*/ 106764 h 369160"/>
              <a:gd name="connsiteX116" fmla="*/ 5120 w 1056276"/>
              <a:gd name="connsiteY116" fmla="*/ 100968 h 369160"/>
              <a:gd name="connsiteX117" fmla="*/ 8850 w 1056276"/>
              <a:gd name="connsiteY117" fmla="*/ 76839 h 369160"/>
              <a:gd name="connsiteX118" fmla="*/ 46102 w 1056276"/>
              <a:gd name="connsiteY118" fmla="*/ 47232 h 369160"/>
              <a:gd name="connsiteX119" fmla="*/ 62771 w 1056276"/>
              <a:gd name="connsiteY119" fmla="*/ 40089 h 369160"/>
              <a:gd name="connsiteX120" fmla="*/ 69914 w 1056276"/>
              <a:gd name="connsiteY120" fmla="*/ 35326 h 369160"/>
              <a:gd name="connsiteX121" fmla="*/ 67533 w 1056276"/>
              <a:gd name="connsiteY121" fmla="*/ 1989 h 369160"/>
              <a:gd name="connsiteX0" fmla="*/ 67608 w 1056351"/>
              <a:gd name="connsiteY0" fmla="*/ 1989 h 369160"/>
              <a:gd name="connsiteX1" fmla="*/ 81896 w 1056351"/>
              <a:gd name="connsiteY1" fmla="*/ 4370 h 369160"/>
              <a:gd name="connsiteX2" fmla="*/ 103327 w 1056351"/>
              <a:gd name="connsiteY2" fmla="*/ 11514 h 369160"/>
              <a:gd name="connsiteX3" fmla="*/ 110471 w 1056351"/>
              <a:gd name="connsiteY3" fmla="*/ 13895 h 369160"/>
              <a:gd name="connsiteX4" fmla="*/ 131902 w 1056351"/>
              <a:gd name="connsiteY4" fmla="*/ 18657 h 369160"/>
              <a:gd name="connsiteX5" fmla="*/ 139046 w 1056351"/>
              <a:gd name="connsiteY5" fmla="*/ 21039 h 369160"/>
              <a:gd name="connsiteX6" fmla="*/ 143808 w 1056351"/>
              <a:gd name="connsiteY6" fmla="*/ 28182 h 369160"/>
              <a:gd name="connsiteX7" fmla="*/ 153333 w 1056351"/>
              <a:gd name="connsiteY7" fmla="*/ 30564 h 369160"/>
              <a:gd name="connsiteX8" fmla="*/ 160477 w 1056351"/>
              <a:gd name="connsiteY8" fmla="*/ 35326 h 369160"/>
              <a:gd name="connsiteX9" fmla="*/ 165239 w 1056351"/>
              <a:gd name="connsiteY9" fmla="*/ 42470 h 369160"/>
              <a:gd name="connsiteX10" fmla="*/ 172383 w 1056351"/>
              <a:gd name="connsiteY10" fmla="*/ 44851 h 369160"/>
              <a:gd name="connsiteX11" fmla="*/ 186671 w 1056351"/>
              <a:gd name="connsiteY11" fmla="*/ 54376 h 369160"/>
              <a:gd name="connsiteX12" fmla="*/ 200958 w 1056351"/>
              <a:gd name="connsiteY12" fmla="*/ 63901 h 369160"/>
              <a:gd name="connsiteX13" fmla="*/ 215246 w 1056351"/>
              <a:gd name="connsiteY13" fmla="*/ 71045 h 369160"/>
              <a:gd name="connsiteX14" fmla="*/ 222389 w 1056351"/>
              <a:gd name="connsiteY14" fmla="*/ 75807 h 369160"/>
              <a:gd name="connsiteX15" fmla="*/ 234296 w 1056351"/>
              <a:gd name="connsiteY15" fmla="*/ 78189 h 369160"/>
              <a:gd name="connsiteX16" fmla="*/ 243821 w 1056351"/>
              <a:gd name="connsiteY16" fmla="*/ 82951 h 369160"/>
              <a:gd name="connsiteX17" fmla="*/ 260489 w 1056351"/>
              <a:gd name="connsiteY17" fmla="*/ 87714 h 369160"/>
              <a:gd name="connsiteX18" fmla="*/ 294277 w 1056351"/>
              <a:gd name="connsiteY18" fmla="*/ 66548 h 369160"/>
              <a:gd name="connsiteX19" fmla="*/ 335790 w 1056351"/>
              <a:gd name="connsiteY19" fmla="*/ 79354 h 369160"/>
              <a:gd name="connsiteX20" fmla="*/ 406195 w 1056351"/>
              <a:gd name="connsiteY20" fmla="*/ 78904 h 369160"/>
              <a:gd name="connsiteX21" fmla="*/ 542907 w 1056351"/>
              <a:gd name="connsiteY21" fmla="*/ 81286 h 369160"/>
              <a:gd name="connsiteX22" fmla="*/ 620058 w 1056351"/>
              <a:gd name="connsiteY22" fmla="*/ 113907 h 369160"/>
              <a:gd name="connsiteX23" fmla="*/ 624821 w 1056351"/>
              <a:gd name="connsiteY23" fmla="*/ 121051 h 369160"/>
              <a:gd name="connsiteX24" fmla="*/ 658158 w 1056351"/>
              <a:gd name="connsiteY24" fmla="*/ 128195 h 369160"/>
              <a:gd name="connsiteX25" fmla="*/ 681971 w 1056351"/>
              <a:gd name="connsiteY25" fmla="*/ 135339 h 369160"/>
              <a:gd name="connsiteX26" fmla="*/ 706683 w 1056351"/>
              <a:gd name="connsiteY26" fmla="*/ 108960 h 369160"/>
              <a:gd name="connsiteX27" fmla="*/ 784364 w 1056351"/>
              <a:gd name="connsiteY27" fmla="*/ 137720 h 369160"/>
              <a:gd name="connsiteX28" fmla="*/ 813389 w 1056351"/>
              <a:gd name="connsiteY28" fmla="*/ 112241 h 369160"/>
              <a:gd name="connsiteX29" fmla="*/ 851039 w 1056351"/>
              <a:gd name="connsiteY29" fmla="*/ 135339 h 369160"/>
              <a:gd name="connsiteX30" fmla="*/ 865327 w 1056351"/>
              <a:gd name="connsiteY30" fmla="*/ 130576 h 369160"/>
              <a:gd name="connsiteX31" fmla="*/ 867708 w 1056351"/>
              <a:gd name="connsiteY31" fmla="*/ 109277 h 369160"/>
              <a:gd name="connsiteX32" fmla="*/ 879614 w 1056351"/>
              <a:gd name="connsiteY32" fmla="*/ 111526 h 369160"/>
              <a:gd name="connsiteX33" fmla="*/ 884377 w 1056351"/>
              <a:gd name="connsiteY33" fmla="*/ 102001 h 369160"/>
              <a:gd name="connsiteX34" fmla="*/ 893902 w 1056351"/>
              <a:gd name="connsiteY34" fmla="*/ 99620 h 369160"/>
              <a:gd name="connsiteX35" fmla="*/ 901046 w 1056351"/>
              <a:gd name="connsiteY35" fmla="*/ 94857 h 369160"/>
              <a:gd name="connsiteX36" fmla="*/ 908189 w 1056351"/>
              <a:gd name="connsiteY36" fmla="*/ 97239 h 369160"/>
              <a:gd name="connsiteX37" fmla="*/ 917714 w 1056351"/>
              <a:gd name="connsiteY37" fmla="*/ 99620 h 369160"/>
              <a:gd name="connsiteX38" fmla="*/ 932002 w 1056351"/>
              <a:gd name="connsiteY38" fmla="*/ 104382 h 369160"/>
              <a:gd name="connsiteX39" fmla="*/ 946289 w 1056351"/>
              <a:gd name="connsiteY39" fmla="*/ 111526 h 369160"/>
              <a:gd name="connsiteX40" fmla="*/ 953433 w 1056351"/>
              <a:gd name="connsiteY40" fmla="*/ 118670 h 369160"/>
              <a:gd name="connsiteX41" fmla="*/ 965339 w 1056351"/>
              <a:gd name="connsiteY41" fmla="*/ 121051 h 369160"/>
              <a:gd name="connsiteX42" fmla="*/ 979627 w 1056351"/>
              <a:gd name="connsiteY42" fmla="*/ 125814 h 369160"/>
              <a:gd name="connsiteX43" fmla="*/ 986771 w 1056351"/>
              <a:gd name="connsiteY43" fmla="*/ 128195 h 369160"/>
              <a:gd name="connsiteX44" fmla="*/ 993914 w 1056351"/>
              <a:gd name="connsiteY44" fmla="*/ 130576 h 369160"/>
              <a:gd name="connsiteX45" fmla="*/ 1001058 w 1056351"/>
              <a:gd name="connsiteY45" fmla="*/ 132957 h 369160"/>
              <a:gd name="connsiteX46" fmla="*/ 1008202 w 1056351"/>
              <a:gd name="connsiteY46" fmla="*/ 137720 h 369160"/>
              <a:gd name="connsiteX47" fmla="*/ 1022489 w 1056351"/>
              <a:gd name="connsiteY47" fmla="*/ 142482 h 369160"/>
              <a:gd name="connsiteX48" fmla="*/ 1029633 w 1056351"/>
              <a:gd name="connsiteY48" fmla="*/ 147245 h 369160"/>
              <a:gd name="connsiteX49" fmla="*/ 1036777 w 1056351"/>
              <a:gd name="connsiteY49" fmla="*/ 149626 h 369160"/>
              <a:gd name="connsiteX50" fmla="*/ 1043921 w 1056351"/>
              <a:gd name="connsiteY50" fmla="*/ 163914 h 369160"/>
              <a:gd name="connsiteX51" fmla="*/ 1051064 w 1056351"/>
              <a:gd name="connsiteY51" fmla="*/ 171057 h 369160"/>
              <a:gd name="connsiteX52" fmla="*/ 1053446 w 1056351"/>
              <a:gd name="connsiteY52" fmla="*/ 202014 h 369160"/>
              <a:gd name="connsiteX53" fmla="*/ 1046302 w 1056351"/>
              <a:gd name="connsiteY53" fmla="*/ 206776 h 369160"/>
              <a:gd name="connsiteX54" fmla="*/ 1039158 w 1056351"/>
              <a:gd name="connsiteY54" fmla="*/ 213920 h 369160"/>
              <a:gd name="connsiteX55" fmla="*/ 1024871 w 1056351"/>
              <a:gd name="connsiteY55" fmla="*/ 223445 h 369160"/>
              <a:gd name="connsiteX56" fmla="*/ 1008202 w 1056351"/>
              <a:gd name="connsiteY56" fmla="*/ 240114 h 369160"/>
              <a:gd name="connsiteX57" fmla="*/ 1001058 w 1056351"/>
              <a:gd name="connsiteY57" fmla="*/ 244876 h 369160"/>
              <a:gd name="connsiteX58" fmla="*/ 986771 w 1056351"/>
              <a:gd name="connsiteY58" fmla="*/ 273451 h 369160"/>
              <a:gd name="connsiteX59" fmla="*/ 979627 w 1056351"/>
              <a:gd name="connsiteY59" fmla="*/ 278214 h 369160"/>
              <a:gd name="connsiteX60" fmla="*/ 972483 w 1056351"/>
              <a:gd name="connsiteY60" fmla="*/ 292501 h 369160"/>
              <a:gd name="connsiteX61" fmla="*/ 965339 w 1056351"/>
              <a:gd name="connsiteY61" fmla="*/ 297264 h 369160"/>
              <a:gd name="connsiteX62" fmla="*/ 955814 w 1056351"/>
              <a:gd name="connsiteY62" fmla="*/ 311551 h 369160"/>
              <a:gd name="connsiteX63" fmla="*/ 941527 w 1056351"/>
              <a:gd name="connsiteY63" fmla="*/ 321076 h 369160"/>
              <a:gd name="connsiteX64" fmla="*/ 936764 w 1056351"/>
              <a:gd name="connsiteY64" fmla="*/ 328220 h 369160"/>
              <a:gd name="connsiteX65" fmla="*/ 922477 w 1056351"/>
              <a:gd name="connsiteY65" fmla="*/ 340126 h 369160"/>
              <a:gd name="connsiteX66" fmla="*/ 915333 w 1056351"/>
              <a:gd name="connsiteY66" fmla="*/ 342507 h 369160"/>
              <a:gd name="connsiteX67" fmla="*/ 898664 w 1056351"/>
              <a:gd name="connsiteY67" fmla="*/ 361557 h 369160"/>
              <a:gd name="connsiteX68" fmla="*/ 893902 w 1056351"/>
              <a:gd name="connsiteY68" fmla="*/ 368701 h 369160"/>
              <a:gd name="connsiteX69" fmla="*/ 829608 w 1056351"/>
              <a:gd name="connsiteY69" fmla="*/ 366320 h 369160"/>
              <a:gd name="connsiteX70" fmla="*/ 822464 w 1056351"/>
              <a:gd name="connsiteY70" fmla="*/ 363939 h 369160"/>
              <a:gd name="connsiteX71" fmla="*/ 801033 w 1056351"/>
              <a:gd name="connsiteY71" fmla="*/ 361557 h 369160"/>
              <a:gd name="connsiteX72" fmla="*/ 774839 w 1056351"/>
              <a:gd name="connsiteY72" fmla="*/ 356795 h 369160"/>
              <a:gd name="connsiteX73" fmla="*/ 705783 w 1056351"/>
              <a:gd name="connsiteY73" fmla="*/ 361557 h 369160"/>
              <a:gd name="connsiteX74" fmla="*/ 684352 w 1056351"/>
              <a:gd name="connsiteY74" fmla="*/ 359176 h 369160"/>
              <a:gd name="connsiteX75" fmla="*/ 667683 w 1056351"/>
              <a:gd name="connsiteY75" fmla="*/ 352032 h 369160"/>
              <a:gd name="connsiteX76" fmla="*/ 658158 w 1056351"/>
              <a:gd name="connsiteY76" fmla="*/ 349651 h 369160"/>
              <a:gd name="connsiteX77" fmla="*/ 651014 w 1056351"/>
              <a:gd name="connsiteY77" fmla="*/ 347270 h 369160"/>
              <a:gd name="connsiteX78" fmla="*/ 641489 w 1056351"/>
              <a:gd name="connsiteY78" fmla="*/ 344889 h 369160"/>
              <a:gd name="connsiteX79" fmla="*/ 634346 w 1056351"/>
              <a:gd name="connsiteY79" fmla="*/ 342507 h 369160"/>
              <a:gd name="connsiteX80" fmla="*/ 603389 w 1056351"/>
              <a:gd name="connsiteY80" fmla="*/ 337745 h 369160"/>
              <a:gd name="connsiteX81" fmla="*/ 570052 w 1056351"/>
              <a:gd name="connsiteY81" fmla="*/ 340126 h 369160"/>
              <a:gd name="connsiteX82" fmla="*/ 548621 w 1056351"/>
              <a:gd name="connsiteY82" fmla="*/ 335364 h 369160"/>
              <a:gd name="connsiteX83" fmla="*/ 539096 w 1056351"/>
              <a:gd name="connsiteY83" fmla="*/ 332982 h 369160"/>
              <a:gd name="connsiteX84" fmla="*/ 524808 w 1056351"/>
              <a:gd name="connsiteY84" fmla="*/ 328220 h 369160"/>
              <a:gd name="connsiteX85" fmla="*/ 503377 w 1056351"/>
              <a:gd name="connsiteY85" fmla="*/ 318695 h 369160"/>
              <a:gd name="connsiteX86" fmla="*/ 496233 w 1056351"/>
              <a:gd name="connsiteY86" fmla="*/ 316314 h 369160"/>
              <a:gd name="connsiteX87" fmla="*/ 472421 w 1056351"/>
              <a:gd name="connsiteY87" fmla="*/ 302026 h 369160"/>
              <a:gd name="connsiteX88" fmla="*/ 465277 w 1056351"/>
              <a:gd name="connsiteY88" fmla="*/ 299645 h 369160"/>
              <a:gd name="connsiteX89" fmla="*/ 455752 w 1056351"/>
              <a:gd name="connsiteY89" fmla="*/ 292501 h 369160"/>
              <a:gd name="connsiteX90" fmla="*/ 441464 w 1056351"/>
              <a:gd name="connsiteY90" fmla="*/ 287739 h 369160"/>
              <a:gd name="connsiteX91" fmla="*/ 434321 w 1056351"/>
              <a:gd name="connsiteY91" fmla="*/ 280595 h 369160"/>
              <a:gd name="connsiteX92" fmla="*/ 420033 w 1056351"/>
              <a:gd name="connsiteY92" fmla="*/ 271070 h 369160"/>
              <a:gd name="connsiteX93" fmla="*/ 410508 w 1056351"/>
              <a:gd name="connsiteY93" fmla="*/ 256782 h 369160"/>
              <a:gd name="connsiteX94" fmla="*/ 405746 w 1056351"/>
              <a:gd name="connsiteY94" fmla="*/ 249639 h 369160"/>
              <a:gd name="connsiteX95" fmla="*/ 398602 w 1056351"/>
              <a:gd name="connsiteY95" fmla="*/ 244876 h 369160"/>
              <a:gd name="connsiteX96" fmla="*/ 383415 w 1056351"/>
              <a:gd name="connsiteY96" fmla="*/ 249055 h 369160"/>
              <a:gd name="connsiteX97" fmla="*/ 374789 w 1056351"/>
              <a:gd name="connsiteY97" fmla="*/ 228207 h 369160"/>
              <a:gd name="connsiteX98" fmla="*/ 365264 w 1056351"/>
              <a:gd name="connsiteY98" fmla="*/ 223445 h 369160"/>
              <a:gd name="connsiteX99" fmla="*/ 355739 w 1056351"/>
              <a:gd name="connsiteY99" fmla="*/ 236118 h 369160"/>
              <a:gd name="connsiteX100" fmla="*/ 311528 w 1056351"/>
              <a:gd name="connsiteY100" fmla="*/ 226143 h 369160"/>
              <a:gd name="connsiteX101" fmla="*/ 231914 w 1056351"/>
              <a:gd name="connsiteY101" fmla="*/ 211539 h 369160"/>
              <a:gd name="connsiteX102" fmla="*/ 224771 w 1056351"/>
              <a:gd name="connsiteY102" fmla="*/ 213920 h 369160"/>
              <a:gd name="connsiteX103" fmla="*/ 167621 w 1056351"/>
              <a:gd name="connsiteY103" fmla="*/ 218682 h 369160"/>
              <a:gd name="connsiteX104" fmla="*/ 153333 w 1056351"/>
              <a:gd name="connsiteY104" fmla="*/ 223445 h 369160"/>
              <a:gd name="connsiteX105" fmla="*/ 146189 w 1056351"/>
              <a:gd name="connsiteY105" fmla="*/ 228207 h 369160"/>
              <a:gd name="connsiteX106" fmla="*/ 112852 w 1056351"/>
              <a:gd name="connsiteY106" fmla="*/ 230589 h 369160"/>
              <a:gd name="connsiteX107" fmla="*/ 103327 w 1056351"/>
              <a:gd name="connsiteY107" fmla="*/ 232970 h 369160"/>
              <a:gd name="connsiteX108" fmla="*/ 86658 w 1056351"/>
              <a:gd name="connsiteY108" fmla="*/ 230589 h 369160"/>
              <a:gd name="connsiteX109" fmla="*/ 60464 w 1056351"/>
              <a:gd name="connsiteY109" fmla="*/ 223445 h 369160"/>
              <a:gd name="connsiteX110" fmla="*/ 53321 w 1056351"/>
              <a:gd name="connsiteY110" fmla="*/ 218682 h 369160"/>
              <a:gd name="connsiteX111" fmla="*/ 20249 w 1056351"/>
              <a:gd name="connsiteY111" fmla="*/ 215719 h 369160"/>
              <a:gd name="connsiteX112" fmla="*/ 15169 w 1056351"/>
              <a:gd name="connsiteY112" fmla="*/ 196985 h 369160"/>
              <a:gd name="connsiteX113" fmla="*/ 565 w 1056351"/>
              <a:gd name="connsiteY113" fmla="*/ 184179 h 369160"/>
              <a:gd name="connsiteX114" fmla="*/ 115 w 1056351"/>
              <a:gd name="connsiteY114" fmla="*/ 154389 h 369160"/>
              <a:gd name="connsiteX115" fmla="*/ 18450 w 1056351"/>
              <a:gd name="connsiteY115" fmla="*/ 115257 h 369160"/>
              <a:gd name="connsiteX116" fmla="*/ 5195 w 1056351"/>
              <a:gd name="connsiteY116" fmla="*/ 100968 h 369160"/>
              <a:gd name="connsiteX117" fmla="*/ 8925 w 1056351"/>
              <a:gd name="connsiteY117" fmla="*/ 76839 h 369160"/>
              <a:gd name="connsiteX118" fmla="*/ 46177 w 1056351"/>
              <a:gd name="connsiteY118" fmla="*/ 47232 h 369160"/>
              <a:gd name="connsiteX119" fmla="*/ 62846 w 1056351"/>
              <a:gd name="connsiteY119" fmla="*/ 40089 h 369160"/>
              <a:gd name="connsiteX120" fmla="*/ 69989 w 1056351"/>
              <a:gd name="connsiteY120" fmla="*/ 35326 h 369160"/>
              <a:gd name="connsiteX121" fmla="*/ 67608 w 1056351"/>
              <a:gd name="connsiteY121" fmla="*/ 1989 h 369160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62846 w 1056351"/>
              <a:gd name="connsiteY119" fmla="*/ 45058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46177 w 1056351"/>
              <a:gd name="connsiteY118" fmla="*/ 52201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67608 w 1056351"/>
              <a:gd name="connsiteY0" fmla="*/ 6958 h 374129"/>
              <a:gd name="connsiteX1" fmla="*/ 81896 w 1056351"/>
              <a:gd name="connsiteY1" fmla="*/ 9339 h 374129"/>
              <a:gd name="connsiteX2" fmla="*/ 103327 w 1056351"/>
              <a:gd name="connsiteY2" fmla="*/ 16483 h 374129"/>
              <a:gd name="connsiteX3" fmla="*/ 110471 w 1056351"/>
              <a:gd name="connsiteY3" fmla="*/ 18864 h 374129"/>
              <a:gd name="connsiteX4" fmla="*/ 131902 w 1056351"/>
              <a:gd name="connsiteY4" fmla="*/ 23626 h 374129"/>
              <a:gd name="connsiteX5" fmla="*/ 139046 w 1056351"/>
              <a:gd name="connsiteY5" fmla="*/ 26008 h 374129"/>
              <a:gd name="connsiteX6" fmla="*/ 143808 w 1056351"/>
              <a:gd name="connsiteY6" fmla="*/ 33151 h 374129"/>
              <a:gd name="connsiteX7" fmla="*/ 153333 w 1056351"/>
              <a:gd name="connsiteY7" fmla="*/ 35533 h 374129"/>
              <a:gd name="connsiteX8" fmla="*/ 160477 w 1056351"/>
              <a:gd name="connsiteY8" fmla="*/ 40295 h 374129"/>
              <a:gd name="connsiteX9" fmla="*/ 165239 w 1056351"/>
              <a:gd name="connsiteY9" fmla="*/ 47439 h 374129"/>
              <a:gd name="connsiteX10" fmla="*/ 172383 w 1056351"/>
              <a:gd name="connsiteY10" fmla="*/ 49820 h 374129"/>
              <a:gd name="connsiteX11" fmla="*/ 186671 w 1056351"/>
              <a:gd name="connsiteY11" fmla="*/ 59345 h 374129"/>
              <a:gd name="connsiteX12" fmla="*/ 200958 w 1056351"/>
              <a:gd name="connsiteY12" fmla="*/ 68870 h 374129"/>
              <a:gd name="connsiteX13" fmla="*/ 215246 w 1056351"/>
              <a:gd name="connsiteY13" fmla="*/ 76014 h 374129"/>
              <a:gd name="connsiteX14" fmla="*/ 222389 w 1056351"/>
              <a:gd name="connsiteY14" fmla="*/ 80776 h 374129"/>
              <a:gd name="connsiteX15" fmla="*/ 234296 w 1056351"/>
              <a:gd name="connsiteY15" fmla="*/ 83158 h 374129"/>
              <a:gd name="connsiteX16" fmla="*/ 243821 w 1056351"/>
              <a:gd name="connsiteY16" fmla="*/ 87920 h 374129"/>
              <a:gd name="connsiteX17" fmla="*/ 260489 w 1056351"/>
              <a:gd name="connsiteY17" fmla="*/ 92683 h 374129"/>
              <a:gd name="connsiteX18" fmla="*/ 294277 w 1056351"/>
              <a:gd name="connsiteY18" fmla="*/ 71517 h 374129"/>
              <a:gd name="connsiteX19" fmla="*/ 335790 w 1056351"/>
              <a:gd name="connsiteY19" fmla="*/ 84323 h 374129"/>
              <a:gd name="connsiteX20" fmla="*/ 406195 w 1056351"/>
              <a:gd name="connsiteY20" fmla="*/ 83873 h 374129"/>
              <a:gd name="connsiteX21" fmla="*/ 542907 w 1056351"/>
              <a:gd name="connsiteY21" fmla="*/ 86255 h 374129"/>
              <a:gd name="connsiteX22" fmla="*/ 620058 w 1056351"/>
              <a:gd name="connsiteY22" fmla="*/ 118876 h 374129"/>
              <a:gd name="connsiteX23" fmla="*/ 624821 w 1056351"/>
              <a:gd name="connsiteY23" fmla="*/ 126020 h 374129"/>
              <a:gd name="connsiteX24" fmla="*/ 658158 w 1056351"/>
              <a:gd name="connsiteY24" fmla="*/ 133164 h 374129"/>
              <a:gd name="connsiteX25" fmla="*/ 681971 w 1056351"/>
              <a:gd name="connsiteY25" fmla="*/ 140308 h 374129"/>
              <a:gd name="connsiteX26" fmla="*/ 706683 w 1056351"/>
              <a:gd name="connsiteY26" fmla="*/ 113929 h 374129"/>
              <a:gd name="connsiteX27" fmla="*/ 784364 w 1056351"/>
              <a:gd name="connsiteY27" fmla="*/ 142689 h 374129"/>
              <a:gd name="connsiteX28" fmla="*/ 813389 w 1056351"/>
              <a:gd name="connsiteY28" fmla="*/ 117210 h 374129"/>
              <a:gd name="connsiteX29" fmla="*/ 851039 w 1056351"/>
              <a:gd name="connsiteY29" fmla="*/ 140308 h 374129"/>
              <a:gd name="connsiteX30" fmla="*/ 865327 w 1056351"/>
              <a:gd name="connsiteY30" fmla="*/ 135545 h 374129"/>
              <a:gd name="connsiteX31" fmla="*/ 867708 w 1056351"/>
              <a:gd name="connsiteY31" fmla="*/ 114246 h 374129"/>
              <a:gd name="connsiteX32" fmla="*/ 879614 w 1056351"/>
              <a:gd name="connsiteY32" fmla="*/ 116495 h 374129"/>
              <a:gd name="connsiteX33" fmla="*/ 884377 w 1056351"/>
              <a:gd name="connsiteY33" fmla="*/ 106970 h 374129"/>
              <a:gd name="connsiteX34" fmla="*/ 893902 w 1056351"/>
              <a:gd name="connsiteY34" fmla="*/ 104589 h 374129"/>
              <a:gd name="connsiteX35" fmla="*/ 901046 w 1056351"/>
              <a:gd name="connsiteY35" fmla="*/ 99826 h 374129"/>
              <a:gd name="connsiteX36" fmla="*/ 908189 w 1056351"/>
              <a:gd name="connsiteY36" fmla="*/ 102208 h 374129"/>
              <a:gd name="connsiteX37" fmla="*/ 917714 w 1056351"/>
              <a:gd name="connsiteY37" fmla="*/ 104589 h 374129"/>
              <a:gd name="connsiteX38" fmla="*/ 932002 w 1056351"/>
              <a:gd name="connsiteY38" fmla="*/ 109351 h 374129"/>
              <a:gd name="connsiteX39" fmla="*/ 946289 w 1056351"/>
              <a:gd name="connsiteY39" fmla="*/ 116495 h 374129"/>
              <a:gd name="connsiteX40" fmla="*/ 953433 w 1056351"/>
              <a:gd name="connsiteY40" fmla="*/ 123639 h 374129"/>
              <a:gd name="connsiteX41" fmla="*/ 965339 w 1056351"/>
              <a:gd name="connsiteY41" fmla="*/ 126020 h 374129"/>
              <a:gd name="connsiteX42" fmla="*/ 979627 w 1056351"/>
              <a:gd name="connsiteY42" fmla="*/ 130783 h 374129"/>
              <a:gd name="connsiteX43" fmla="*/ 986771 w 1056351"/>
              <a:gd name="connsiteY43" fmla="*/ 133164 h 374129"/>
              <a:gd name="connsiteX44" fmla="*/ 993914 w 1056351"/>
              <a:gd name="connsiteY44" fmla="*/ 135545 h 374129"/>
              <a:gd name="connsiteX45" fmla="*/ 1001058 w 1056351"/>
              <a:gd name="connsiteY45" fmla="*/ 137926 h 374129"/>
              <a:gd name="connsiteX46" fmla="*/ 1008202 w 1056351"/>
              <a:gd name="connsiteY46" fmla="*/ 142689 h 374129"/>
              <a:gd name="connsiteX47" fmla="*/ 1022489 w 1056351"/>
              <a:gd name="connsiteY47" fmla="*/ 147451 h 374129"/>
              <a:gd name="connsiteX48" fmla="*/ 1029633 w 1056351"/>
              <a:gd name="connsiteY48" fmla="*/ 152214 h 374129"/>
              <a:gd name="connsiteX49" fmla="*/ 1036777 w 1056351"/>
              <a:gd name="connsiteY49" fmla="*/ 154595 h 374129"/>
              <a:gd name="connsiteX50" fmla="*/ 1043921 w 1056351"/>
              <a:gd name="connsiteY50" fmla="*/ 168883 h 374129"/>
              <a:gd name="connsiteX51" fmla="*/ 1051064 w 1056351"/>
              <a:gd name="connsiteY51" fmla="*/ 176026 h 374129"/>
              <a:gd name="connsiteX52" fmla="*/ 1053446 w 1056351"/>
              <a:gd name="connsiteY52" fmla="*/ 206983 h 374129"/>
              <a:gd name="connsiteX53" fmla="*/ 1046302 w 1056351"/>
              <a:gd name="connsiteY53" fmla="*/ 211745 h 374129"/>
              <a:gd name="connsiteX54" fmla="*/ 1039158 w 1056351"/>
              <a:gd name="connsiteY54" fmla="*/ 218889 h 374129"/>
              <a:gd name="connsiteX55" fmla="*/ 1024871 w 1056351"/>
              <a:gd name="connsiteY55" fmla="*/ 228414 h 374129"/>
              <a:gd name="connsiteX56" fmla="*/ 1008202 w 1056351"/>
              <a:gd name="connsiteY56" fmla="*/ 245083 h 374129"/>
              <a:gd name="connsiteX57" fmla="*/ 1001058 w 1056351"/>
              <a:gd name="connsiteY57" fmla="*/ 249845 h 374129"/>
              <a:gd name="connsiteX58" fmla="*/ 986771 w 1056351"/>
              <a:gd name="connsiteY58" fmla="*/ 278420 h 374129"/>
              <a:gd name="connsiteX59" fmla="*/ 979627 w 1056351"/>
              <a:gd name="connsiteY59" fmla="*/ 283183 h 374129"/>
              <a:gd name="connsiteX60" fmla="*/ 972483 w 1056351"/>
              <a:gd name="connsiteY60" fmla="*/ 297470 h 374129"/>
              <a:gd name="connsiteX61" fmla="*/ 965339 w 1056351"/>
              <a:gd name="connsiteY61" fmla="*/ 302233 h 374129"/>
              <a:gd name="connsiteX62" fmla="*/ 955814 w 1056351"/>
              <a:gd name="connsiteY62" fmla="*/ 316520 h 374129"/>
              <a:gd name="connsiteX63" fmla="*/ 941527 w 1056351"/>
              <a:gd name="connsiteY63" fmla="*/ 326045 h 374129"/>
              <a:gd name="connsiteX64" fmla="*/ 936764 w 1056351"/>
              <a:gd name="connsiteY64" fmla="*/ 333189 h 374129"/>
              <a:gd name="connsiteX65" fmla="*/ 922477 w 1056351"/>
              <a:gd name="connsiteY65" fmla="*/ 345095 h 374129"/>
              <a:gd name="connsiteX66" fmla="*/ 915333 w 1056351"/>
              <a:gd name="connsiteY66" fmla="*/ 347476 h 374129"/>
              <a:gd name="connsiteX67" fmla="*/ 898664 w 1056351"/>
              <a:gd name="connsiteY67" fmla="*/ 366526 h 374129"/>
              <a:gd name="connsiteX68" fmla="*/ 893902 w 1056351"/>
              <a:gd name="connsiteY68" fmla="*/ 373670 h 374129"/>
              <a:gd name="connsiteX69" fmla="*/ 829608 w 1056351"/>
              <a:gd name="connsiteY69" fmla="*/ 371289 h 374129"/>
              <a:gd name="connsiteX70" fmla="*/ 822464 w 1056351"/>
              <a:gd name="connsiteY70" fmla="*/ 368908 h 374129"/>
              <a:gd name="connsiteX71" fmla="*/ 801033 w 1056351"/>
              <a:gd name="connsiteY71" fmla="*/ 366526 h 374129"/>
              <a:gd name="connsiteX72" fmla="*/ 774839 w 1056351"/>
              <a:gd name="connsiteY72" fmla="*/ 361764 h 374129"/>
              <a:gd name="connsiteX73" fmla="*/ 705783 w 1056351"/>
              <a:gd name="connsiteY73" fmla="*/ 366526 h 374129"/>
              <a:gd name="connsiteX74" fmla="*/ 684352 w 1056351"/>
              <a:gd name="connsiteY74" fmla="*/ 364145 h 374129"/>
              <a:gd name="connsiteX75" fmla="*/ 667683 w 1056351"/>
              <a:gd name="connsiteY75" fmla="*/ 357001 h 374129"/>
              <a:gd name="connsiteX76" fmla="*/ 658158 w 1056351"/>
              <a:gd name="connsiteY76" fmla="*/ 354620 h 374129"/>
              <a:gd name="connsiteX77" fmla="*/ 651014 w 1056351"/>
              <a:gd name="connsiteY77" fmla="*/ 352239 h 374129"/>
              <a:gd name="connsiteX78" fmla="*/ 641489 w 1056351"/>
              <a:gd name="connsiteY78" fmla="*/ 349858 h 374129"/>
              <a:gd name="connsiteX79" fmla="*/ 634346 w 1056351"/>
              <a:gd name="connsiteY79" fmla="*/ 347476 h 374129"/>
              <a:gd name="connsiteX80" fmla="*/ 603389 w 1056351"/>
              <a:gd name="connsiteY80" fmla="*/ 342714 h 374129"/>
              <a:gd name="connsiteX81" fmla="*/ 570052 w 1056351"/>
              <a:gd name="connsiteY81" fmla="*/ 345095 h 374129"/>
              <a:gd name="connsiteX82" fmla="*/ 548621 w 1056351"/>
              <a:gd name="connsiteY82" fmla="*/ 340333 h 374129"/>
              <a:gd name="connsiteX83" fmla="*/ 539096 w 1056351"/>
              <a:gd name="connsiteY83" fmla="*/ 337951 h 374129"/>
              <a:gd name="connsiteX84" fmla="*/ 524808 w 1056351"/>
              <a:gd name="connsiteY84" fmla="*/ 333189 h 374129"/>
              <a:gd name="connsiteX85" fmla="*/ 503377 w 1056351"/>
              <a:gd name="connsiteY85" fmla="*/ 323664 h 374129"/>
              <a:gd name="connsiteX86" fmla="*/ 496233 w 1056351"/>
              <a:gd name="connsiteY86" fmla="*/ 321283 h 374129"/>
              <a:gd name="connsiteX87" fmla="*/ 472421 w 1056351"/>
              <a:gd name="connsiteY87" fmla="*/ 306995 h 374129"/>
              <a:gd name="connsiteX88" fmla="*/ 465277 w 1056351"/>
              <a:gd name="connsiteY88" fmla="*/ 304614 h 374129"/>
              <a:gd name="connsiteX89" fmla="*/ 455752 w 1056351"/>
              <a:gd name="connsiteY89" fmla="*/ 297470 h 374129"/>
              <a:gd name="connsiteX90" fmla="*/ 441464 w 1056351"/>
              <a:gd name="connsiteY90" fmla="*/ 292708 h 374129"/>
              <a:gd name="connsiteX91" fmla="*/ 434321 w 1056351"/>
              <a:gd name="connsiteY91" fmla="*/ 285564 h 374129"/>
              <a:gd name="connsiteX92" fmla="*/ 420033 w 1056351"/>
              <a:gd name="connsiteY92" fmla="*/ 276039 h 374129"/>
              <a:gd name="connsiteX93" fmla="*/ 410508 w 1056351"/>
              <a:gd name="connsiteY93" fmla="*/ 261751 h 374129"/>
              <a:gd name="connsiteX94" fmla="*/ 405746 w 1056351"/>
              <a:gd name="connsiteY94" fmla="*/ 254608 h 374129"/>
              <a:gd name="connsiteX95" fmla="*/ 398602 w 1056351"/>
              <a:gd name="connsiteY95" fmla="*/ 249845 h 374129"/>
              <a:gd name="connsiteX96" fmla="*/ 383415 w 1056351"/>
              <a:gd name="connsiteY96" fmla="*/ 254024 h 374129"/>
              <a:gd name="connsiteX97" fmla="*/ 374789 w 1056351"/>
              <a:gd name="connsiteY97" fmla="*/ 233176 h 374129"/>
              <a:gd name="connsiteX98" fmla="*/ 365264 w 1056351"/>
              <a:gd name="connsiteY98" fmla="*/ 228414 h 374129"/>
              <a:gd name="connsiteX99" fmla="*/ 355739 w 1056351"/>
              <a:gd name="connsiteY99" fmla="*/ 241087 h 374129"/>
              <a:gd name="connsiteX100" fmla="*/ 311528 w 1056351"/>
              <a:gd name="connsiteY100" fmla="*/ 231112 h 374129"/>
              <a:gd name="connsiteX101" fmla="*/ 231914 w 1056351"/>
              <a:gd name="connsiteY101" fmla="*/ 216508 h 374129"/>
              <a:gd name="connsiteX102" fmla="*/ 224771 w 1056351"/>
              <a:gd name="connsiteY102" fmla="*/ 218889 h 374129"/>
              <a:gd name="connsiteX103" fmla="*/ 167621 w 1056351"/>
              <a:gd name="connsiteY103" fmla="*/ 223651 h 374129"/>
              <a:gd name="connsiteX104" fmla="*/ 153333 w 1056351"/>
              <a:gd name="connsiteY104" fmla="*/ 228414 h 374129"/>
              <a:gd name="connsiteX105" fmla="*/ 146189 w 1056351"/>
              <a:gd name="connsiteY105" fmla="*/ 233176 h 374129"/>
              <a:gd name="connsiteX106" fmla="*/ 112852 w 1056351"/>
              <a:gd name="connsiteY106" fmla="*/ 235558 h 374129"/>
              <a:gd name="connsiteX107" fmla="*/ 103327 w 1056351"/>
              <a:gd name="connsiteY107" fmla="*/ 237939 h 374129"/>
              <a:gd name="connsiteX108" fmla="*/ 86658 w 1056351"/>
              <a:gd name="connsiteY108" fmla="*/ 235558 h 374129"/>
              <a:gd name="connsiteX109" fmla="*/ 60464 w 1056351"/>
              <a:gd name="connsiteY109" fmla="*/ 228414 h 374129"/>
              <a:gd name="connsiteX110" fmla="*/ 53321 w 1056351"/>
              <a:gd name="connsiteY110" fmla="*/ 223651 h 374129"/>
              <a:gd name="connsiteX111" fmla="*/ 20249 w 1056351"/>
              <a:gd name="connsiteY111" fmla="*/ 220688 h 374129"/>
              <a:gd name="connsiteX112" fmla="*/ 15169 w 1056351"/>
              <a:gd name="connsiteY112" fmla="*/ 201954 h 374129"/>
              <a:gd name="connsiteX113" fmla="*/ 565 w 1056351"/>
              <a:gd name="connsiteY113" fmla="*/ 189148 h 374129"/>
              <a:gd name="connsiteX114" fmla="*/ 115 w 1056351"/>
              <a:gd name="connsiteY114" fmla="*/ 159358 h 374129"/>
              <a:gd name="connsiteX115" fmla="*/ 18450 w 1056351"/>
              <a:gd name="connsiteY115" fmla="*/ 120226 h 374129"/>
              <a:gd name="connsiteX116" fmla="*/ 5195 w 1056351"/>
              <a:gd name="connsiteY116" fmla="*/ 105937 h 374129"/>
              <a:gd name="connsiteX117" fmla="*/ 8925 w 1056351"/>
              <a:gd name="connsiteY117" fmla="*/ 81808 h 374129"/>
              <a:gd name="connsiteX118" fmla="*/ 12206 w 1056351"/>
              <a:gd name="connsiteY118" fmla="*/ 55032 h 374129"/>
              <a:gd name="connsiteX119" fmla="*/ 20382 w 1056351"/>
              <a:gd name="connsiteY119" fmla="*/ 25242 h 374129"/>
              <a:gd name="connsiteX120" fmla="*/ 38849 w 1056351"/>
              <a:gd name="connsiteY120" fmla="*/ 3493 h 374129"/>
              <a:gd name="connsiteX121" fmla="*/ 67608 w 1056351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56619 w 1059649"/>
              <a:gd name="connsiteY110" fmla="*/ 223651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28414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314826 w 1059649"/>
              <a:gd name="connsiteY100" fmla="*/ 231112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9037 w 1059649"/>
              <a:gd name="connsiteY99" fmla="*/ 241087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68562 w 1059649"/>
              <a:gd name="connsiteY98" fmla="*/ 228414 h 374129"/>
              <a:gd name="connsiteX99" fmla="*/ 350544 w 1059649"/>
              <a:gd name="connsiteY99" fmla="*/ 258072 h 374129"/>
              <a:gd name="connsiteX100" fmla="*/ 292179 w 1059649"/>
              <a:gd name="connsiteY100" fmla="*/ 239605 h 374129"/>
              <a:gd name="connsiteX101" fmla="*/ 235212 w 1059649"/>
              <a:gd name="connsiteY101" fmla="*/ 216508 h 374129"/>
              <a:gd name="connsiteX102" fmla="*/ 228069 w 1059649"/>
              <a:gd name="connsiteY102" fmla="*/ 218889 h 374129"/>
              <a:gd name="connsiteX103" fmla="*/ 170919 w 1059649"/>
              <a:gd name="connsiteY103" fmla="*/ 223651 h 374129"/>
              <a:gd name="connsiteX104" fmla="*/ 156631 w 1059649"/>
              <a:gd name="connsiteY104" fmla="*/ 228414 h 374129"/>
              <a:gd name="connsiteX105" fmla="*/ 149487 w 1059649"/>
              <a:gd name="connsiteY105" fmla="*/ 233176 h 374129"/>
              <a:gd name="connsiteX106" fmla="*/ 116150 w 1059649"/>
              <a:gd name="connsiteY106" fmla="*/ 235558 h 374129"/>
              <a:gd name="connsiteX107" fmla="*/ 106625 w 1059649"/>
              <a:gd name="connsiteY107" fmla="*/ 237939 h 374129"/>
              <a:gd name="connsiteX108" fmla="*/ 89956 w 1059649"/>
              <a:gd name="connsiteY108" fmla="*/ 235558 h 374129"/>
              <a:gd name="connsiteX109" fmla="*/ 63762 w 1059649"/>
              <a:gd name="connsiteY109" fmla="*/ 242569 h 374129"/>
              <a:gd name="connsiteX110" fmla="*/ 45295 w 1059649"/>
              <a:gd name="connsiteY110" fmla="*/ 240637 h 374129"/>
              <a:gd name="connsiteX111" fmla="*/ 23547 w 1059649"/>
              <a:gd name="connsiteY111" fmla="*/ 220688 h 374129"/>
              <a:gd name="connsiteX112" fmla="*/ 18467 w 1059649"/>
              <a:gd name="connsiteY112" fmla="*/ 201954 h 374129"/>
              <a:gd name="connsiteX113" fmla="*/ 3863 w 1059649"/>
              <a:gd name="connsiteY113" fmla="*/ 189148 h 374129"/>
              <a:gd name="connsiteX114" fmla="*/ 3413 w 1059649"/>
              <a:gd name="connsiteY114" fmla="*/ 159358 h 374129"/>
              <a:gd name="connsiteX115" fmla="*/ 21748 w 1059649"/>
              <a:gd name="connsiteY115" fmla="*/ 120226 h 374129"/>
              <a:gd name="connsiteX116" fmla="*/ 0 w 1059649"/>
              <a:gd name="connsiteY116" fmla="*/ 120092 h 374129"/>
              <a:gd name="connsiteX117" fmla="*/ 12223 w 1059649"/>
              <a:gd name="connsiteY117" fmla="*/ 81808 h 374129"/>
              <a:gd name="connsiteX118" fmla="*/ 15504 w 1059649"/>
              <a:gd name="connsiteY118" fmla="*/ 55032 h 374129"/>
              <a:gd name="connsiteX119" fmla="*/ 23680 w 1059649"/>
              <a:gd name="connsiteY119" fmla="*/ 25242 h 374129"/>
              <a:gd name="connsiteX120" fmla="*/ 42147 w 1059649"/>
              <a:gd name="connsiteY120" fmla="*/ 3493 h 374129"/>
              <a:gd name="connsiteX121" fmla="*/ 70906 w 1059649"/>
              <a:gd name="connsiteY12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78087 w 1059649"/>
              <a:gd name="connsiteY97" fmla="*/ 233176 h 374129"/>
              <a:gd name="connsiteX98" fmla="*/ 350544 w 1059649"/>
              <a:gd name="connsiteY98" fmla="*/ 258072 h 374129"/>
              <a:gd name="connsiteX99" fmla="*/ 292179 w 1059649"/>
              <a:gd name="connsiteY99" fmla="*/ 239605 h 374129"/>
              <a:gd name="connsiteX100" fmla="*/ 235212 w 1059649"/>
              <a:gd name="connsiteY100" fmla="*/ 216508 h 374129"/>
              <a:gd name="connsiteX101" fmla="*/ 228069 w 1059649"/>
              <a:gd name="connsiteY101" fmla="*/ 218889 h 374129"/>
              <a:gd name="connsiteX102" fmla="*/ 170919 w 1059649"/>
              <a:gd name="connsiteY102" fmla="*/ 223651 h 374129"/>
              <a:gd name="connsiteX103" fmla="*/ 156631 w 1059649"/>
              <a:gd name="connsiteY103" fmla="*/ 228414 h 374129"/>
              <a:gd name="connsiteX104" fmla="*/ 149487 w 1059649"/>
              <a:gd name="connsiteY104" fmla="*/ 233176 h 374129"/>
              <a:gd name="connsiteX105" fmla="*/ 116150 w 1059649"/>
              <a:gd name="connsiteY105" fmla="*/ 235558 h 374129"/>
              <a:gd name="connsiteX106" fmla="*/ 106625 w 1059649"/>
              <a:gd name="connsiteY106" fmla="*/ 237939 h 374129"/>
              <a:gd name="connsiteX107" fmla="*/ 89956 w 1059649"/>
              <a:gd name="connsiteY107" fmla="*/ 235558 h 374129"/>
              <a:gd name="connsiteX108" fmla="*/ 63762 w 1059649"/>
              <a:gd name="connsiteY108" fmla="*/ 242569 h 374129"/>
              <a:gd name="connsiteX109" fmla="*/ 45295 w 1059649"/>
              <a:gd name="connsiteY109" fmla="*/ 240637 h 374129"/>
              <a:gd name="connsiteX110" fmla="*/ 23547 w 1059649"/>
              <a:gd name="connsiteY110" fmla="*/ 220688 h 374129"/>
              <a:gd name="connsiteX111" fmla="*/ 18467 w 1059649"/>
              <a:gd name="connsiteY111" fmla="*/ 201954 h 374129"/>
              <a:gd name="connsiteX112" fmla="*/ 3863 w 1059649"/>
              <a:gd name="connsiteY112" fmla="*/ 189148 h 374129"/>
              <a:gd name="connsiteX113" fmla="*/ 3413 w 1059649"/>
              <a:gd name="connsiteY113" fmla="*/ 159358 h 374129"/>
              <a:gd name="connsiteX114" fmla="*/ 21748 w 1059649"/>
              <a:gd name="connsiteY114" fmla="*/ 120226 h 374129"/>
              <a:gd name="connsiteX115" fmla="*/ 0 w 1059649"/>
              <a:gd name="connsiteY115" fmla="*/ 120092 h 374129"/>
              <a:gd name="connsiteX116" fmla="*/ 12223 w 1059649"/>
              <a:gd name="connsiteY116" fmla="*/ 81808 h 374129"/>
              <a:gd name="connsiteX117" fmla="*/ 15504 w 1059649"/>
              <a:gd name="connsiteY117" fmla="*/ 55032 h 374129"/>
              <a:gd name="connsiteX118" fmla="*/ 23680 w 1059649"/>
              <a:gd name="connsiteY118" fmla="*/ 25242 h 374129"/>
              <a:gd name="connsiteX119" fmla="*/ 42147 w 1059649"/>
              <a:gd name="connsiteY119" fmla="*/ 3493 h 374129"/>
              <a:gd name="connsiteX120" fmla="*/ 70906 w 1059649"/>
              <a:gd name="connsiteY12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86713 w 1059649"/>
              <a:gd name="connsiteY96" fmla="*/ 254024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01900 w 1059649"/>
              <a:gd name="connsiteY95" fmla="*/ 249845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0393 w 1059649"/>
              <a:gd name="connsiteY95" fmla="*/ 280986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09044 w 1059649"/>
              <a:gd name="connsiteY94" fmla="*/ 254608 h 374129"/>
              <a:gd name="connsiteX95" fmla="*/ 416055 w 1059649"/>
              <a:gd name="connsiteY95" fmla="*/ 297972 h 374129"/>
              <a:gd name="connsiteX96" fmla="*/ 378221 w 1059649"/>
              <a:gd name="connsiteY96" fmla="*/ 276672 h 374129"/>
              <a:gd name="connsiteX97" fmla="*/ 350544 w 1059649"/>
              <a:gd name="connsiteY97" fmla="*/ 258072 h 374129"/>
              <a:gd name="connsiteX98" fmla="*/ 292179 w 1059649"/>
              <a:gd name="connsiteY98" fmla="*/ 239605 h 374129"/>
              <a:gd name="connsiteX99" fmla="*/ 235212 w 1059649"/>
              <a:gd name="connsiteY99" fmla="*/ 216508 h 374129"/>
              <a:gd name="connsiteX100" fmla="*/ 228069 w 1059649"/>
              <a:gd name="connsiteY100" fmla="*/ 218889 h 374129"/>
              <a:gd name="connsiteX101" fmla="*/ 170919 w 1059649"/>
              <a:gd name="connsiteY101" fmla="*/ 223651 h 374129"/>
              <a:gd name="connsiteX102" fmla="*/ 156631 w 1059649"/>
              <a:gd name="connsiteY102" fmla="*/ 228414 h 374129"/>
              <a:gd name="connsiteX103" fmla="*/ 149487 w 1059649"/>
              <a:gd name="connsiteY103" fmla="*/ 233176 h 374129"/>
              <a:gd name="connsiteX104" fmla="*/ 116150 w 1059649"/>
              <a:gd name="connsiteY104" fmla="*/ 235558 h 374129"/>
              <a:gd name="connsiteX105" fmla="*/ 106625 w 1059649"/>
              <a:gd name="connsiteY105" fmla="*/ 237939 h 374129"/>
              <a:gd name="connsiteX106" fmla="*/ 89956 w 1059649"/>
              <a:gd name="connsiteY106" fmla="*/ 235558 h 374129"/>
              <a:gd name="connsiteX107" fmla="*/ 63762 w 1059649"/>
              <a:gd name="connsiteY107" fmla="*/ 242569 h 374129"/>
              <a:gd name="connsiteX108" fmla="*/ 45295 w 1059649"/>
              <a:gd name="connsiteY108" fmla="*/ 240637 h 374129"/>
              <a:gd name="connsiteX109" fmla="*/ 23547 w 1059649"/>
              <a:gd name="connsiteY109" fmla="*/ 220688 h 374129"/>
              <a:gd name="connsiteX110" fmla="*/ 18467 w 1059649"/>
              <a:gd name="connsiteY110" fmla="*/ 201954 h 374129"/>
              <a:gd name="connsiteX111" fmla="*/ 3863 w 1059649"/>
              <a:gd name="connsiteY111" fmla="*/ 189148 h 374129"/>
              <a:gd name="connsiteX112" fmla="*/ 3413 w 1059649"/>
              <a:gd name="connsiteY112" fmla="*/ 159358 h 374129"/>
              <a:gd name="connsiteX113" fmla="*/ 21748 w 1059649"/>
              <a:gd name="connsiteY113" fmla="*/ 120226 h 374129"/>
              <a:gd name="connsiteX114" fmla="*/ 0 w 1059649"/>
              <a:gd name="connsiteY114" fmla="*/ 120092 h 374129"/>
              <a:gd name="connsiteX115" fmla="*/ 12223 w 1059649"/>
              <a:gd name="connsiteY115" fmla="*/ 81808 h 374129"/>
              <a:gd name="connsiteX116" fmla="*/ 15504 w 1059649"/>
              <a:gd name="connsiteY116" fmla="*/ 55032 h 374129"/>
              <a:gd name="connsiteX117" fmla="*/ 23680 w 1059649"/>
              <a:gd name="connsiteY117" fmla="*/ 25242 h 374129"/>
              <a:gd name="connsiteX118" fmla="*/ 42147 w 1059649"/>
              <a:gd name="connsiteY118" fmla="*/ 3493 h 374129"/>
              <a:gd name="connsiteX119" fmla="*/ 70906 w 1059649"/>
              <a:gd name="connsiteY11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3806 w 1059649"/>
              <a:gd name="connsiteY93" fmla="*/ 261751 h 374129"/>
              <a:gd name="connsiteX94" fmla="*/ 416055 w 1059649"/>
              <a:gd name="connsiteY94" fmla="*/ 297972 h 374129"/>
              <a:gd name="connsiteX95" fmla="*/ 378221 w 1059649"/>
              <a:gd name="connsiteY95" fmla="*/ 276672 h 374129"/>
              <a:gd name="connsiteX96" fmla="*/ 350544 w 1059649"/>
              <a:gd name="connsiteY96" fmla="*/ 258072 h 374129"/>
              <a:gd name="connsiteX97" fmla="*/ 292179 w 1059649"/>
              <a:gd name="connsiteY97" fmla="*/ 239605 h 374129"/>
              <a:gd name="connsiteX98" fmla="*/ 235212 w 1059649"/>
              <a:gd name="connsiteY98" fmla="*/ 216508 h 374129"/>
              <a:gd name="connsiteX99" fmla="*/ 228069 w 1059649"/>
              <a:gd name="connsiteY99" fmla="*/ 218889 h 374129"/>
              <a:gd name="connsiteX100" fmla="*/ 170919 w 1059649"/>
              <a:gd name="connsiteY100" fmla="*/ 223651 h 374129"/>
              <a:gd name="connsiteX101" fmla="*/ 156631 w 1059649"/>
              <a:gd name="connsiteY101" fmla="*/ 228414 h 374129"/>
              <a:gd name="connsiteX102" fmla="*/ 149487 w 1059649"/>
              <a:gd name="connsiteY102" fmla="*/ 233176 h 374129"/>
              <a:gd name="connsiteX103" fmla="*/ 116150 w 1059649"/>
              <a:gd name="connsiteY103" fmla="*/ 235558 h 374129"/>
              <a:gd name="connsiteX104" fmla="*/ 106625 w 1059649"/>
              <a:gd name="connsiteY104" fmla="*/ 237939 h 374129"/>
              <a:gd name="connsiteX105" fmla="*/ 89956 w 1059649"/>
              <a:gd name="connsiteY105" fmla="*/ 235558 h 374129"/>
              <a:gd name="connsiteX106" fmla="*/ 63762 w 1059649"/>
              <a:gd name="connsiteY106" fmla="*/ 242569 h 374129"/>
              <a:gd name="connsiteX107" fmla="*/ 45295 w 1059649"/>
              <a:gd name="connsiteY107" fmla="*/ 240637 h 374129"/>
              <a:gd name="connsiteX108" fmla="*/ 23547 w 1059649"/>
              <a:gd name="connsiteY108" fmla="*/ 220688 h 374129"/>
              <a:gd name="connsiteX109" fmla="*/ 18467 w 1059649"/>
              <a:gd name="connsiteY109" fmla="*/ 201954 h 374129"/>
              <a:gd name="connsiteX110" fmla="*/ 3863 w 1059649"/>
              <a:gd name="connsiteY110" fmla="*/ 189148 h 374129"/>
              <a:gd name="connsiteX111" fmla="*/ 3413 w 1059649"/>
              <a:gd name="connsiteY111" fmla="*/ 159358 h 374129"/>
              <a:gd name="connsiteX112" fmla="*/ 21748 w 1059649"/>
              <a:gd name="connsiteY112" fmla="*/ 120226 h 374129"/>
              <a:gd name="connsiteX113" fmla="*/ 0 w 1059649"/>
              <a:gd name="connsiteY113" fmla="*/ 120092 h 374129"/>
              <a:gd name="connsiteX114" fmla="*/ 12223 w 1059649"/>
              <a:gd name="connsiteY114" fmla="*/ 81808 h 374129"/>
              <a:gd name="connsiteX115" fmla="*/ 15504 w 1059649"/>
              <a:gd name="connsiteY115" fmla="*/ 55032 h 374129"/>
              <a:gd name="connsiteX116" fmla="*/ 23680 w 1059649"/>
              <a:gd name="connsiteY116" fmla="*/ 25242 h 374129"/>
              <a:gd name="connsiteX117" fmla="*/ 42147 w 1059649"/>
              <a:gd name="connsiteY117" fmla="*/ 3493 h 374129"/>
              <a:gd name="connsiteX118" fmla="*/ 70906 w 1059649"/>
              <a:gd name="connsiteY11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23331 w 1059649"/>
              <a:gd name="connsiteY92" fmla="*/ 276039 h 374129"/>
              <a:gd name="connsiteX93" fmla="*/ 416055 w 1059649"/>
              <a:gd name="connsiteY93" fmla="*/ 297972 h 374129"/>
              <a:gd name="connsiteX94" fmla="*/ 378221 w 1059649"/>
              <a:gd name="connsiteY94" fmla="*/ 276672 h 374129"/>
              <a:gd name="connsiteX95" fmla="*/ 350544 w 1059649"/>
              <a:gd name="connsiteY95" fmla="*/ 258072 h 374129"/>
              <a:gd name="connsiteX96" fmla="*/ 292179 w 1059649"/>
              <a:gd name="connsiteY96" fmla="*/ 239605 h 374129"/>
              <a:gd name="connsiteX97" fmla="*/ 235212 w 1059649"/>
              <a:gd name="connsiteY97" fmla="*/ 216508 h 374129"/>
              <a:gd name="connsiteX98" fmla="*/ 228069 w 1059649"/>
              <a:gd name="connsiteY98" fmla="*/ 218889 h 374129"/>
              <a:gd name="connsiteX99" fmla="*/ 170919 w 1059649"/>
              <a:gd name="connsiteY99" fmla="*/ 223651 h 374129"/>
              <a:gd name="connsiteX100" fmla="*/ 156631 w 1059649"/>
              <a:gd name="connsiteY100" fmla="*/ 228414 h 374129"/>
              <a:gd name="connsiteX101" fmla="*/ 149487 w 1059649"/>
              <a:gd name="connsiteY101" fmla="*/ 233176 h 374129"/>
              <a:gd name="connsiteX102" fmla="*/ 116150 w 1059649"/>
              <a:gd name="connsiteY102" fmla="*/ 235558 h 374129"/>
              <a:gd name="connsiteX103" fmla="*/ 106625 w 1059649"/>
              <a:gd name="connsiteY103" fmla="*/ 237939 h 374129"/>
              <a:gd name="connsiteX104" fmla="*/ 89956 w 1059649"/>
              <a:gd name="connsiteY104" fmla="*/ 235558 h 374129"/>
              <a:gd name="connsiteX105" fmla="*/ 63762 w 1059649"/>
              <a:gd name="connsiteY105" fmla="*/ 242569 h 374129"/>
              <a:gd name="connsiteX106" fmla="*/ 45295 w 1059649"/>
              <a:gd name="connsiteY106" fmla="*/ 240637 h 374129"/>
              <a:gd name="connsiteX107" fmla="*/ 23547 w 1059649"/>
              <a:gd name="connsiteY107" fmla="*/ 220688 h 374129"/>
              <a:gd name="connsiteX108" fmla="*/ 18467 w 1059649"/>
              <a:gd name="connsiteY108" fmla="*/ 201954 h 374129"/>
              <a:gd name="connsiteX109" fmla="*/ 3863 w 1059649"/>
              <a:gd name="connsiteY109" fmla="*/ 189148 h 374129"/>
              <a:gd name="connsiteX110" fmla="*/ 3413 w 1059649"/>
              <a:gd name="connsiteY110" fmla="*/ 159358 h 374129"/>
              <a:gd name="connsiteX111" fmla="*/ 21748 w 1059649"/>
              <a:gd name="connsiteY111" fmla="*/ 120226 h 374129"/>
              <a:gd name="connsiteX112" fmla="*/ 0 w 1059649"/>
              <a:gd name="connsiteY112" fmla="*/ 120092 h 374129"/>
              <a:gd name="connsiteX113" fmla="*/ 12223 w 1059649"/>
              <a:gd name="connsiteY113" fmla="*/ 81808 h 374129"/>
              <a:gd name="connsiteX114" fmla="*/ 15504 w 1059649"/>
              <a:gd name="connsiteY114" fmla="*/ 55032 h 374129"/>
              <a:gd name="connsiteX115" fmla="*/ 23680 w 1059649"/>
              <a:gd name="connsiteY115" fmla="*/ 25242 h 374129"/>
              <a:gd name="connsiteX116" fmla="*/ 42147 w 1059649"/>
              <a:gd name="connsiteY116" fmla="*/ 3493 h 374129"/>
              <a:gd name="connsiteX117" fmla="*/ 70906 w 1059649"/>
              <a:gd name="connsiteY11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787662 w 1059649"/>
              <a:gd name="connsiteY27" fmla="*/ 142689 h 374129"/>
              <a:gd name="connsiteX28" fmla="*/ 816687 w 1059649"/>
              <a:gd name="connsiteY28" fmla="*/ 117210 h 374129"/>
              <a:gd name="connsiteX29" fmla="*/ 854337 w 1059649"/>
              <a:gd name="connsiteY29" fmla="*/ 140308 h 374129"/>
              <a:gd name="connsiteX30" fmla="*/ 868625 w 1059649"/>
              <a:gd name="connsiteY30" fmla="*/ 135545 h 374129"/>
              <a:gd name="connsiteX31" fmla="*/ 871006 w 1059649"/>
              <a:gd name="connsiteY31" fmla="*/ 114246 h 374129"/>
              <a:gd name="connsiteX32" fmla="*/ 882912 w 1059649"/>
              <a:gd name="connsiteY32" fmla="*/ 116495 h 374129"/>
              <a:gd name="connsiteX33" fmla="*/ 887675 w 1059649"/>
              <a:gd name="connsiteY33" fmla="*/ 106970 h 374129"/>
              <a:gd name="connsiteX34" fmla="*/ 897200 w 1059649"/>
              <a:gd name="connsiteY34" fmla="*/ 104589 h 374129"/>
              <a:gd name="connsiteX35" fmla="*/ 904344 w 1059649"/>
              <a:gd name="connsiteY35" fmla="*/ 99826 h 374129"/>
              <a:gd name="connsiteX36" fmla="*/ 911487 w 1059649"/>
              <a:gd name="connsiteY36" fmla="*/ 102208 h 374129"/>
              <a:gd name="connsiteX37" fmla="*/ 921012 w 1059649"/>
              <a:gd name="connsiteY37" fmla="*/ 104589 h 374129"/>
              <a:gd name="connsiteX38" fmla="*/ 935300 w 1059649"/>
              <a:gd name="connsiteY38" fmla="*/ 109351 h 374129"/>
              <a:gd name="connsiteX39" fmla="*/ 949587 w 1059649"/>
              <a:gd name="connsiteY39" fmla="*/ 116495 h 374129"/>
              <a:gd name="connsiteX40" fmla="*/ 956731 w 1059649"/>
              <a:gd name="connsiteY40" fmla="*/ 123639 h 374129"/>
              <a:gd name="connsiteX41" fmla="*/ 968637 w 1059649"/>
              <a:gd name="connsiteY41" fmla="*/ 126020 h 374129"/>
              <a:gd name="connsiteX42" fmla="*/ 982925 w 1059649"/>
              <a:gd name="connsiteY42" fmla="*/ 130783 h 374129"/>
              <a:gd name="connsiteX43" fmla="*/ 990069 w 1059649"/>
              <a:gd name="connsiteY43" fmla="*/ 133164 h 374129"/>
              <a:gd name="connsiteX44" fmla="*/ 997212 w 1059649"/>
              <a:gd name="connsiteY44" fmla="*/ 135545 h 374129"/>
              <a:gd name="connsiteX45" fmla="*/ 1004356 w 1059649"/>
              <a:gd name="connsiteY45" fmla="*/ 137926 h 374129"/>
              <a:gd name="connsiteX46" fmla="*/ 1011500 w 1059649"/>
              <a:gd name="connsiteY46" fmla="*/ 142689 h 374129"/>
              <a:gd name="connsiteX47" fmla="*/ 1025787 w 1059649"/>
              <a:gd name="connsiteY47" fmla="*/ 147451 h 374129"/>
              <a:gd name="connsiteX48" fmla="*/ 1032931 w 1059649"/>
              <a:gd name="connsiteY48" fmla="*/ 152214 h 374129"/>
              <a:gd name="connsiteX49" fmla="*/ 1040075 w 1059649"/>
              <a:gd name="connsiteY49" fmla="*/ 154595 h 374129"/>
              <a:gd name="connsiteX50" fmla="*/ 1047219 w 1059649"/>
              <a:gd name="connsiteY50" fmla="*/ 168883 h 374129"/>
              <a:gd name="connsiteX51" fmla="*/ 1054362 w 1059649"/>
              <a:gd name="connsiteY51" fmla="*/ 176026 h 374129"/>
              <a:gd name="connsiteX52" fmla="*/ 1056744 w 1059649"/>
              <a:gd name="connsiteY52" fmla="*/ 206983 h 374129"/>
              <a:gd name="connsiteX53" fmla="*/ 1049600 w 1059649"/>
              <a:gd name="connsiteY53" fmla="*/ 211745 h 374129"/>
              <a:gd name="connsiteX54" fmla="*/ 1042456 w 1059649"/>
              <a:gd name="connsiteY54" fmla="*/ 218889 h 374129"/>
              <a:gd name="connsiteX55" fmla="*/ 1028169 w 1059649"/>
              <a:gd name="connsiteY55" fmla="*/ 228414 h 374129"/>
              <a:gd name="connsiteX56" fmla="*/ 1011500 w 1059649"/>
              <a:gd name="connsiteY56" fmla="*/ 245083 h 374129"/>
              <a:gd name="connsiteX57" fmla="*/ 1004356 w 1059649"/>
              <a:gd name="connsiteY57" fmla="*/ 249845 h 374129"/>
              <a:gd name="connsiteX58" fmla="*/ 990069 w 1059649"/>
              <a:gd name="connsiteY58" fmla="*/ 278420 h 374129"/>
              <a:gd name="connsiteX59" fmla="*/ 982925 w 1059649"/>
              <a:gd name="connsiteY59" fmla="*/ 283183 h 374129"/>
              <a:gd name="connsiteX60" fmla="*/ 975781 w 1059649"/>
              <a:gd name="connsiteY60" fmla="*/ 297470 h 374129"/>
              <a:gd name="connsiteX61" fmla="*/ 968637 w 1059649"/>
              <a:gd name="connsiteY61" fmla="*/ 302233 h 374129"/>
              <a:gd name="connsiteX62" fmla="*/ 959112 w 1059649"/>
              <a:gd name="connsiteY62" fmla="*/ 316520 h 374129"/>
              <a:gd name="connsiteX63" fmla="*/ 944825 w 1059649"/>
              <a:gd name="connsiteY63" fmla="*/ 326045 h 374129"/>
              <a:gd name="connsiteX64" fmla="*/ 940062 w 1059649"/>
              <a:gd name="connsiteY64" fmla="*/ 333189 h 374129"/>
              <a:gd name="connsiteX65" fmla="*/ 925775 w 1059649"/>
              <a:gd name="connsiteY65" fmla="*/ 345095 h 374129"/>
              <a:gd name="connsiteX66" fmla="*/ 918631 w 1059649"/>
              <a:gd name="connsiteY66" fmla="*/ 347476 h 374129"/>
              <a:gd name="connsiteX67" fmla="*/ 901962 w 1059649"/>
              <a:gd name="connsiteY67" fmla="*/ 366526 h 374129"/>
              <a:gd name="connsiteX68" fmla="*/ 897200 w 1059649"/>
              <a:gd name="connsiteY68" fmla="*/ 373670 h 374129"/>
              <a:gd name="connsiteX69" fmla="*/ 832906 w 1059649"/>
              <a:gd name="connsiteY69" fmla="*/ 371289 h 374129"/>
              <a:gd name="connsiteX70" fmla="*/ 825762 w 1059649"/>
              <a:gd name="connsiteY70" fmla="*/ 368908 h 374129"/>
              <a:gd name="connsiteX71" fmla="*/ 804331 w 1059649"/>
              <a:gd name="connsiteY71" fmla="*/ 366526 h 374129"/>
              <a:gd name="connsiteX72" fmla="*/ 778137 w 1059649"/>
              <a:gd name="connsiteY72" fmla="*/ 361764 h 374129"/>
              <a:gd name="connsiteX73" fmla="*/ 709081 w 1059649"/>
              <a:gd name="connsiteY73" fmla="*/ 366526 h 374129"/>
              <a:gd name="connsiteX74" fmla="*/ 687650 w 1059649"/>
              <a:gd name="connsiteY74" fmla="*/ 364145 h 374129"/>
              <a:gd name="connsiteX75" fmla="*/ 670981 w 1059649"/>
              <a:gd name="connsiteY75" fmla="*/ 357001 h 374129"/>
              <a:gd name="connsiteX76" fmla="*/ 661456 w 1059649"/>
              <a:gd name="connsiteY76" fmla="*/ 354620 h 374129"/>
              <a:gd name="connsiteX77" fmla="*/ 654312 w 1059649"/>
              <a:gd name="connsiteY77" fmla="*/ 352239 h 374129"/>
              <a:gd name="connsiteX78" fmla="*/ 644787 w 1059649"/>
              <a:gd name="connsiteY78" fmla="*/ 349858 h 374129"/>
              <a:gd name="connsiteX79" fmla="*/ 637644 w 1059649"/>
              <a:gd name="connsiteY79" fmla="*/ 347476 h 374129"/>
              <a:gd name="connsiteX80" fmla="*/ 606687 w 1059649"/>
              <a:gd name="connsiteY80" fmla="*/ 342714 h 374129"/>
              <a:gd name="connsiteX81" fmla="*/ 573350 w 1059649"/>
              <a:gd name="connsiteY81" fmla="*/ 345095 h 374129"/>
              <a:gd name="connsiteX82" fmla="*/ 551919 w 1059649"/>
              <a:gd name="connsiteY82" fmla="*/ 340333 h 374129"/>
              <a:gd name="connsiteX83" fmla="*/ 542394 w 1059649"/>
              <a:gd name="connsiteY83" fmla="*/ 337951 h 374129"/>
              <a:gd name="connsiteX84" fmla="*/ 528106 w 1059649"/>
              <a:gd name="connsiteY84" fmla="*/ 333189 h 374129"/>
              <a:gd name="connsiteX85" fmla="*/ 506675 w 1059649"/>
              <a:gd name="connsiteY85" fmla="*/ 323664 h 374129"/>
              <a:gd name="connsiteX86" fmla="*/ 499531 w 1059649"/>
              <a:gd name="connsiteY86" fmla="*/ 321283 h 374129"/>
              <a:gd name="connsiteX87" fmla="*/ 475719 w 1059649"/>
              <a:gd name="connsiteY87" fmla="*/ 306995 h 374129"/>
              <a:gd name="connsiteX88" fmla="*/ 468575 w 1059649"/>
              <a:gd name="connsiteY88" fmla="*/ 304614 h 374129"/>
              <a:gd name="connsiteX89" fmla="*/ 459050 w 1059649"/>
              <a:gd name="connsiteY89" fmla="*/ 297470 h 374129"/>
              <a:gd name="connsiteX90" fmla="*/ 444762 w 1059649"/>
              <a:gd name="connsiteY90" fmla="*/ 292708 h 374129"/>
              <a:gd name="connsiteX91" fmla="*/ 437619 w 1059649"/>
              <a:gd name="connsiteY91" fmla="*/ 285564 h 374129"/>
              <a:gd name="connsiteX92" fmla="*/ 416055 w 1059649"/>
              <a:gd name="connsiteY92" fmla="*/ 297972 h 374129"/>
              <a:gd name="connsiteX93" fmla="*/ 378221 w 1059649"/>
              <a:gd name="connsiteY93" fmla="*/ 276672 h 374129"/>
              <a:gd name="connsiteX94" fmla="*/ 350544 w 1059649"/>
              <a:gd name="connsiteY94" fmla="*/ 258072 h 374129"/>
              <a:gd name="connsiteX95" fmla="*/ 292179 w 1059649"/>
              <a:gd name="connsiteY95" fmla="*/ 239605 h 374129"/>
              <a:gd name="connsiteX96" fmla="*/ 235212 w 1059649"/>
              <a:gd name="connsiteY96" fmla="*/ 216508 h 374129"/>
              <a:gd name="connsiteX97" fmla="*/ 228069 w 1059649"/>
              <a:gd name="connsiteY97" fmla="*/ 218889 h 374129"/>
              <a:gd name="connsiteX98" fmla="*/ 170919 w 1059649"/>
              <a:gd name="connsiteY98" fmla="*/ 223651 h 374129"/>
              <a:gd name="connsiteX99" fmla="*/ 156631 w 1059649"/>
              <a:gd name="connsiteY99" fmla="*/ 228414 h 374129"/>
              <a:gd name="connsiteX100" fmla="*/ 149487 w 1059649"/>
              <a:gd name="connsiteY100" fmla="*/ 233176 h 374129"/>
              <a:gd name="connsiteX101" fmla="*/ 116150 w 1059649"/>
              <a:gd name="connsiteY101" fmla="*/ 235558 h 374129"/>
              <a:gd name="connsiteX102" fmla="*/ 106625 w 1059649"/>
              <a:gd name="connsiteY102" fmla="*/ 237939 h 374129"/>
              <a:gd name="connsiteX103" fmla="*/ 89956 w 1059649"/>
              <a:gd name="connsiteY103" fmla="*/ 235558 h 374129"/>
              <a:gd name="connsiteX104" fmla="*/ 63762 w 1059649"/>
              <a:gd name="connsiteY104" fmla="*/ 242569 h 374129"/>
              <a:gd name="connsiteX105" fmla="*/ 45295 w 1059649"/>
              <a:gd name="connsiteY105" fmla="*/ 240637 h 374129"/>
              <a:gd name="connsiteX106" fmla="*/ 23547 w 1059649"/>
              <a:gd name="connsiteY106" fmla="*/ 220688 h 374129"/>
              <a:gd name="connsiteX107" fmla="*/ 18467 w 1059649"/>
              <a:gd name="connsiteY107" fmla="*/ 201954 h 374129"/>
              <a:gd name="connsiteX108" fmla="*/ 3863 w 1059649"/>
              <a:gd name="connsiteY108" fmla="*/ 189148 h 374129"/>
              <a:gd name="connsiteX109" fmla="*/ 3413 w 1059649"/>
              <a:gd name="connsiteY109" fmla="*/ 159358 h 374129"/>
              <a:gd name="connsiteX110" fmla="*/ 21748 w 1059649"/>
              <a:gd name="connsiteY110" fmla="*/ 120226 h 374129"/>
              <a:gd name="connsiteX111" fmla="*/ 0 w 1059649"/>
              <a:gd name="connsiteY111" fmla="*/ 120092 h 374129"/>
              <a:gd name="connsiteX112" fmla="*/ 12223 w 1059649"/>
              <a:gd name="connsiteY112" fmla="*/ 81808 h 374129"/>
              <a:gd name="connsiteX113" fmla="*/ 15504 w 1059649"/>
              <a:gd name="connsiteY113" fmla="*/ 55032 h 374129"/>
              <a:gd name="connsiteX114" fmla="*/ 23680 w 1059649"/>
              <a:gd name="connsiteY114" fmla="*/ 25242 h 374129"/>
              <a:gd name="connsiteX115" fmla="*/ 42147 w 1059649"/>
              <a:gd name="connsiteY115" fmla="*/ 3493 h 374129"/>
              <a:gd name="connsiteX116" fmla="*/ 70906 w 1059649"/>
              <a:gd name="connsiteY11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685269 w 1059649"/>
              <a:gd name="connsiteY25" fmla="*/ 140308 h 374129"/>
              <a:gd name="connsiteX26" fmla="*/ 709981 w 1059649"/>
              <a:gd name="connsiteY26" fmla="*/ 113929 h 374129"/>
              <a:gd name="connsiteX27" fmla="*/ 816687 w 1059649"/>
              <a:gd name="connsiteY27" fmla="*/ 117210 h 374129"/>
              <a:gd name="connsiteX28" fmla="*/ 854337 w 1059649"/>
              <a:gd name="connsiteY28" fmla="*/ 140308 h 374129"/>
              <a:gd name="connsiteX29" fmla="*/ 868625 w 1059649"/>
              <a:gd name="connsiteY29" fmla="*/ 135545 h 374129"/>
              <a:gd name="connsiteX30" fmla="*/ 871006 w 1059649"/>
              <a:gd name="connsiteY30" fmla="*/ 114246 h 374129"/>
              <a:gd name="connsiteX31" fmla="*/ 882912 w 1059649"/>
              <a:gd name="connsiteY31" fmla="*/ 116495 h 374129"/>
              <a:gd name="connsiteX32" fmla="*/ 887675 w 1059649"/>
              <a:gd name="connsiteY32" fmla="*/ 106970 h 374129"/>
              <a:gd name="connsiteX33" fmla="*/ 897200 w 1059649"/>
              <a:gd name="connsiteY33" fmla="*/ 104589 h 374129"/>
              <a:gd name="connsiteX34" fmla="*/ 904344 w 1059649"/>
              <a:gd name="connsiteY34" fmla="*/ 99826 h 374129"/>
              <a:gd name="connsiteX35" fmla="*/ 911487 w 1059649"/>
              <a:gd name="connsiteY35" fmla="*/ 102208 h 374129"/>
              <a:gd name="connsiteX36" fmla="*/ 921012 w 1059649"/>
              <a:gd name="connsiteY36" fmla="*/ 104589 h 374129"/>
              <a:gd name="connsiteX37" fmla="*/ 935300 w 1059649"/>
              <a:gd name="connsiteY37" fmla="*/ 109351 h 374129"/>
              <a:gd name="connsiteX38" fmla="*/ 949587 w 1059649"/>
              <a:gd name="connsiteY38" fmla="*/ 116495 h 374129"/>
              <a:gd name="connsiteX39" fmla="*/ 956731 w 1059649"/>
              <a:gd name="connsiteY39" fmla="*/ 123639 h 374129"/>
              <a:gd name="connsiteX40" fmla="*/ 968637 w 1059649"/>
              <a:gd name="connsiteY40" fmla="*/ 126020 h 374129"/>
              <a:gd name="connsiteX41" fmla="*/ 982925 w 1059649"/>
              <a:gd name="connsiteY41" fmla="*/ 130783 h 374129"/>
              <a:gd name="connsiteX42" fmla="*/ 990069 w 1059649"/>
              <a:gd name="connsiteY42" fmla="*/ 133164 h 374129"/>
              <a:gd name="connsiteX43" fmla="*/ 997212 w 1059649"/>
              <a:gd name="connsiteY43" fmla="*/ 135545 h 374129"/>
              <a:gd name="connsiteX44" fmla="*/ 1004356 w 1059649"/>
              <a:gd name="connsiteY44" fmla="*/ 137926 h 374129"/>
              <a:gd name="connsiteX45" fmla="*/ 1011500 w 1059649"/>
              <a:gd name="connsiteY45" fmla="*/ 142689 h 374129"/>
              <a:gd name="connsiteX46" fmla="*/ 1025787 w 1059649"/>
              <a:gd name="connsiteY46" fmla="*/ 147451 h 374129"/>
              <a:gd name="connsiteX47" fmla="*/ 1032931 w 1059649"/>
              <a:gd name="connsiteY47" fmla="*/ 152214 h 374129"/>
              <a:gd name="connsiteX48" fmla="*/ 1040075 w 1059649"/>
              <a:gd name="connsiteY48" fmla="*/ 154595 h 374129"/>
              <a:gd name="connsiteX49" fmla="*/ 1047219 w 1059649"/>
              <a:gd name="connsiteY49" fmla="*/ 168883 h 374129"/>
              <a:gd name="connsiteX50" fmla="*/ 1054362 w 1059649"/>
              <a:gd name="connsiteY50" fmla="*/ 176026 h 374129"/>
              <a:gd name="connsiteX51" fmla="*/ 1056744 w 1059649"/>
              <a:gd name="connsiteY51" fmla="*/ 206983 h 374129"/>
              <a:gd name="connsiteX52" fmla="*/ 1049600 w 1059649"/>
              <a:gd name="connsiteY52" fmla="*/ 211745 h 374129"/>
              <a:gd name="connsiteX53" fmla="*/ 1042456 w 1059649"/>
              <a:gd name="connsiteY53" fmla="*/ 218889 h 374129"/>
              <a:gd name="connsiteX54" fmla="*/ 1028169 w 1059649"/>
              <a:gd name="connsiteY54" fmla="*/ 228414 h 374129"/>
              <a:gd name="connsiteX55" fmla="*/ 1011500 w 1059649"/>
              <a:gd name="connsiteY55" fmla="*/ 245083 h 374129"/>
              <a:gd name="connsiteX56" fmla="*/ 1004356 w 1059649"/>
              <a:gd name="connsiteY56" fmla="*/ 249845 h 374129"/>
              <a:gd name="connsiteX57" fmla="*/ 990069 w 1059649"/>
              <a:gd name="connsiteY57" fmla="*/ 278420 h 374129"/>
              <a:gd name="connsiteX58" fmla="*/ 982925 w 1059649"/>
              <a:gd name="connsiteY58" fmla="*/ 283183 h 374129"/>
              <a:gd name="connsiteX59" fmla="*/ 975781 w 1059649"/>
              <a:gd name="connsiteY59" fmla="*/ 297470 h 374129"/>
              <a:gd name="connsiteX60" fmla="*/ 968637 w 1059649"/>
              <a:gd name="connsiteY60" fmla="*/ 302233 h 374129"/>
              <a:gd name="connsiteX61" fmla="*/ 959112 w 1059649"/>
              <a:gd name="connsiteY61" fmla="*/ 316520 h 374129"/>
              <a:gd name="connsiteX62" fmla="*/ 944825 w 1059649"/>
              <a:gd name="connsiteY62" fmla="*/ 326045 h 374129"/>
              <a:gd name="connsiteX63" fmla="*/ 940062 w 1059649"/>
              <a:gd name="connsiteY63" fmla="*/ 333189 h 374129"/>
              <a:gd name="connsiteX64" fmla="*/ 925775 w 1059649"/>
              <a:gd name="connsiteY64" fmla="*/ 345095 h 374129"/>
              <a:gd name="connsiteX65" fmla="*/ 918631 w 1059649"/>
              <a:gd name="connsiteY65" fmla="*/ 347476 h 374129"/>
              <a:gd name="connsiteX66" fmla="*/ 901962 w 1059649"/>
              <a:gd name="connsiteY66" fmla="*/ 366526 h 374129"/>
              <a:gd name="connsiteX67" fmla="*/ 897200 w 1059649"/>
              <a:gd name="connsiteY67" fmla="*/ 373670 h 374129"/>
              <a:gd name="connsiteX68" fmla="*/ 832906 w 1059649"/>
              <a:gd name="connsiteY68" fmla="*/ 371289 h 374129"/>
              <a:gd name="connsiteX69" fmla="*/ 825762 w 1059649"/>
              <a:gd name="connsiteY69" fmla="*/ 368908 h 374129"/>
              <a:gd name="connsiteX70" fmla="*/ 804331 w 1059649"/>
              <a:gd name="connsiteY70" fmla="*/ 366526 h 374129"/>
              <a:gd name="connsiteX71" fmla="*/ 778137 w 1059649"/>
              <a:gd name="connsiteY71" fmla="*/ 361764 h 374129"/>
              <a:gd name="connsiteX72" fmla="*/ 709081 w 1059649"/>
              <a:gd name="connsiteY72" fmla="*/ 366526 h 374129"/>
              <a:gd name="connsiteX73" fmla="*/ 687650 w 1059649"/>
              <a:gd name="connsiteY73" fmla="*/ 364145 h 374129"/>
              <a:gd name="connsiteX74" fmla="*/ 670981 w 1059649"/>
              <a:gd name="connsiteY74" fmla="*/ 357001 h 374129"/>
              <a:gd name="connsiteX75" fmla="*/ 661456 w 1059649"/>
              <a:gd name="connsiteY75" fmla="*/ 354620 h 374129"/>
              <a:gd name="connsiteX76" fmla="*/ 654312 w 1059649"/>
              <a:gd name="connsiteY76" fmla="*/ 352239 h 374129"/>
              <a:gd name="connsiteX77" fmla="*/ 644787 w 1059649"/>
              <a:gd name="connsiteY77" fmla="*/ 349858 h 374129"/>
              <a:gd name="connsiteX78" fmla="*/ 637644 w 1059649"/>
              <a:gd name="connsiteY78" fmla="*/ 347476 h 374129"/>
              <a:gd name="connsiteX79" fmla="*/ 606687 w 1059649"/>
              <a:gd name="connsiteY79" fmla="*/ 342714 h 374129"/>
              <a:gd name="connsiteX80" fmla="*/ 573350 w 1059649"/>
              <a:gd name="connsiteY80" fmla="*/ 345095 h 374129"/>
              <a:gd name="connsiteX81" fmla="*/ 551919 w 1059649"/>
              <a:gd name="connsiteY81" fmla="*/ 340333 h 374129"/>
              <a:gd name="connsiteX82" fmla="*/ 542394 w 1059649"/>
              <a:gd name="connsiteY82" fmla="*/ 337951 h 374129"/>
              <a:gd name="connsiteX83" fmla="*/ 528106 w 1059649"/>
              <a:gd name="connsiteY83" fmla="*/ 333189 h 374129"/>
              <a:gd name="connsiteX84" fmla="*/ 506675 w 1059649"/>
              <a:gd name="connsiteY84" fmla="*/ 323664 h 374129"/>
              <a:gd name="connsiteX85" fmla="*/ 499531 w 1059649"/>
              <a:gd name="connsiteY85" fmla="*/ 321283 h 374129"/>
              <a:gd name="connsiteX86" fmla="*/ 475719 w 1059649"/>
              <a:gd name="connsiteY86" fmla="*/ 306995 h 374129"/>
              <a:gd name="connsiteX87" fmla="*/ 468575 w 1059649"/>
              <a:gd name="connsiteY87" fmla="*/ 304614 h 374129"/>
              <a:gd name="connsiteX88" fmla="*/ 459050 w 1059649"/>
              <a:gd name="connsiteY88" fmla="*/ 297470 h 374129"/>
              <a:gd name="connsiteX89" fmla="*/ 444762 w 1059649"/>
              <a:gd name="connsiteY89" fmla="*/ 292708 h 374129"/>
              <a:gd name="connsiteX90" fmla="*/ 437619 w 1059649"/>
              <a:gd name="connsiteY90" fmla="*/ 285564 h 374129"/>
              <a:gd name="connsiteX91" fmla="*/ 416055 w 1059649"/>
              <a:gd name="connsiteY91" fmla="*/ 297972 h 374129"/>
              <a:gd name="connsiteX92" fmla="*/ 378221 w 1059649"/>
              <a:gd name="connsiteY92" fmla="*/ 276672 h 374129"/>
              <a:gd name="connsiteX93" fmla="*/ 350544 w 1059649"/>
              <a:gd name="connsiteY93" fmla="*/ 258072 h 374129"/>
              <a:gd name="connsiteX94" fmla="*/ 292179 w 1059649"/>
              <a:gd name="connsiteY94" fmla="*/ 239605 h 374129"/>
              <a:gd name="connsiteX95" fmla="*/ 235212 w 1059649"/>
              <a:gd name="connsiteY95" fmla="*/ 216508 h 374129"/>
              <a:gd name="connsiteX96" fmla="*/ 228069 w 1059649"/>
              <a:gd name="connsiteY96" fmla="*/ 218889 h 374129"/>
              <a:gd name="connsiteX97" fmla="*/ 170919 w 1059649"/>
              <a:gd name="connsiteY97" fmla="*/ 223651 h 374129"/>
              <a:gd name="connsiteX98" fmla="*/ 156631 w 1059649"/>
              <a:gd name="connsiteY98" fmla="*/ 228414 h 374129"/>
              <a:gd name="connsiteX99" fmla="*/ 149487 w 1059649"/>
              <a:gd name="connsiteY99" fmla="*/ 233176 h 374129"/>
              <a:gd name="connsiteX100" fmla="*/ 116150 w 1059649"/>
              <a:gd name="connsiteY100" fmla="*/ 235558 h 374129"/>
              <a:gd name="connsiteX101" fmla="*/ 106625 w 1059649"/>
              <a:gd name="connsiteY101" fmla="*/ 237939 h 374129"/>
              <a:gd name="connsiteX102" fmla="*/ 89956 w 1059649"/>
              <a:gd name="connsiteY102" fmla="*/ 235558 h 374129"/>
              <a:gd name="connsiteX103" fmla="*/ 63762 w 1059649"/>
              <a:gd name="connsiteY103" fmla="*/ 242569 h 374129"/>
              <a:gd name="connsiteX104" fmla="*/ 45295 w 1059649"/>
              <a:gd name="connsiteY104" fmla="*/ 240637 h 374129"/>
              <a:gd name="connsiteX105" fmla="*/ 23547 w 1059649"/>
              <a:gd name="connsiteY105" fmla="*/ 220688 h 374129"/>
              <a:gd name="connsiteX106" fmla="*/ 18467 w 1059649"/>
              <a:gd name="connsiteY106" fmla="*/ 201954 h 374129"/>
              <a:gd name="connsiteX107" fmla="*/ 3863 w 1059649"/>
              <a:gd name="connsiteY107" fmla="*/ 189148 h 374129"/>
              <a:gd name="connsiteX108" fmla="*/ 3413 w 1059649"/>
              <a:gd name="connsiteY108" fmla="*/ 159358 h 374129"/>
              <a:gd name="connsiteX109" fmla="*/ 21748 w 1059649"/>
              <a:gd name="connsiteY109" fmla="*/ 120226 h 374129"/>
              <a:gd name="connsiteX110" fmla="*/ 0 w 1059649"/>
              <a:gd name="connsiteY110" fmla="*/ 120092 h 374129"/>
              <a:gd name="connsiteX111" fmla="*/ 12223 w 1059649"/>
              <a:gd name="connsiteY111" fmla="*/ 81808 h 374129"/>
              <a:gd name="connsiteX112" fmla="*/ 15504 w 1059649"/>
              <a:gd name="connsiteY112" fmla="*/ 55032 h 374129"/>
              <a:gd name="connsiteX113" fmla="*/ 23680 w 1059649"/>
              <a:gd name="connsiteY113" fmla="*/ 25242 h 374129"/>
              <a:gd name="connsiteX114" fmla="*/ 42147 w 1059649"/>
              <a:gd name="connsiteY114" fmla="*/ 3493 h 374129"/>
              <a:gd name="connsiteX115" fmla="*/ 70906 w 1059649"/>
              <a:gd name="connsiteY115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28119 w 1059649"/>
              <a:gd name="connsiteY23" fmla="*/ 126020 h 374129"/>
              <a:gd name="connsiteX24" fmla="*/ 661456 w 1059649"/>
              <a:gd name="connsiteY24" fmla="*/ 133164 h 374129"/>
              <a:gd name="connsiteX25" fmla="*/ 709981 w 1059649"/>
              <a:gd name="connsiteY25" fmla="*/ 113929 h 374129"/>
              <a:gd name="connsiteX26" fmla="*/ 816687 w 1059649"/>
              <a:gd name="connsiteY26" fmla="*/ 117210 h 374129"/>
              <a:gd name="connsiteX27" fmla="*/ 854337 w 1059649"/>
              <a:gd name="connsiteY27" fmla="*/ 140308 h 374129"/>
              <a:gd name="connsiteX28" fmla="*/ 868625 w 1059649"/>
              <a:gd name="connsiteY28" fmla="*/ 135545 h 374129"/>
              <a:gd name="connsiteX29" fmla="*/ 871006 w 1059649"/>
              <a:gd name="connsiteY29" fmla="*/ 114246 h 374129"/>
              <a:gd name="connsiteX30" fmla="*/ 882912 w 1059649"/>
              <a:gd name="connsiteY30" fmla="*/ 116495 h 374129"/>
              <a:gd name="connsiteX31" fmla="*/ 887675 w 1059649"/>
              <a:gd name="connsiteY31" fmla="*/ 106970 h 374129"/>
              <a:gd name="connsiteX32" fmla="*/ 897200 w 1059649"/>
              <a:gd name="connsiteY32" fmla="*/ 104589 h 374129"/>
              <a:gd name="connsiteX33" fmla="*/ 904344 w 1059649"/>
              <a:gd name="connsiteY33" fmla="*/ 99826 h 374129"/>
              <a:gd name="connsiteX34" fmla="*/ 911487 w 1059649"/>
              <a:gd name="connsiteY34" fmla="*/ 102208 h 374129"/>
              <a:gd name="connsiteX35" fmla="*/ 921012 w 1059649"/>
              <a:gd name="connsiteY35" fmla="*/ 104589 h 374129"/>
              <a:gd name="connsiteX36" fmla="*/ 935300 w 1059649"/>
              <a:gd name="connsiteY36" fmla="*/ 109351 h 374129"/>
              <a:gd name="connsiteX37" fmla="*/ 949587 w 1059649"/>
              <a:gd name="connsiteY37" fmla="*/ 116495 h 374129"/>
              <a:gd name="connsiteX38" fmla="*/ 956731 w 1059649"/>
              <a:gd name="connsiteY38" fmla="*/ 123639 h 374129"/>
              <a:gd name="connsiteX39" fmla="*/ 968637 w 1059649"/>
              <a:gd name="connsiteY39" fmla="*/ 126020 h 374129"/>
              <a:gd name="connsiteX40" fmla="*/ 982925 w 1059649"/>
              <a:gd name="connsiteY40" fmla="*/ 130783 h 374129"/>
              <a:gd name="connsiteX41" fmla="*/ 990069 w 1059649"/>
              <a:gd name="connsiteY41" fmla="*/ 133164 h 374129"/>
              <a:gd name="connsiteX42" fmla="*/ 997212 w 1059649"/>
              <a:gd name="connsiteY42" fmla="*/ 135545 h 374129"/>
              <a:gd name="connsiteX43" fmla="*/ 1004356 w 1059649"/>
              <a:gd name="connsiteY43" fmla="*/ 137926 h 374129"/>
              <a:gd name="connsiteX44" fmla="*/ 1011500 w 1059649"/>
              <a:gd name="connsiteY44" fmla="*/ 142689 h 374129"/>
              <a:gd name="connsiteX45" fmla="*/ 1025787 w 1059649"/>
              <a:gd name="connsiteY45" fmla="*/ 147451 h 374129"/>
              <a:gd name="connsiteX46" fmla="*/ 1032931 w 1059649"/>
              <a:gd name="connsiteY46" fmla="*/ 152214 h 374129"/>
              <a:gd name="connsiteX47" fmla="*/ 1040075 w 1059649"/>
              <a:gd name="connsiteY47" fmla="*/ 154595 h 374129"/>
              <a:gd name="connsiteX48" fmla="*/ 1047219 w 1059649"/>
              <a:gd name="connsiteY48" fmla="*/ 168883 h 374129"/>
              <a:gd name="connsiteX49" fmla="*/ 1054362 w 1059649"/>
              <a:gd name="connsiteY49" fmla="*/ 176026 h 374129"/>
              <a:gd name="connsiteX50" fmla="*/ 1056744 w 1059649"/>
              <a:gd name="connsiteY50" fmla="*/ 206983 h 374129"/>
              <a:gd name="connsiteX51" fmla="*/ 1049600 w 1059649"/>
              <a:gd name="connsiteY51" fmla="*/ 211745 h 374129"/>
              <a:gd name="connsiteX52" fmla="*/ 1042456 w 1059649"/>
              <a:gd name="connsiteY52" fmla="*/ 218889 h 374129"/>
              <a:gd name="connsiteX53" fmla="*/ 1028169 w 1059649"/>
              <a:gd name="connsiteY53" fmla="*/ 228414 h 374129"/>
              <a:gd name="connsiteX54" fmla="*/ 1011500 w 1059649"/>
              <a:gd name="connsiteY54" fmla="*/ 245083 h 374129"/>
              <a:gd name="connsiteX55" fmla="*/ 1004356 w 1059649"/>
              <a:gd name="connsiteY55" fmla="*/ 249845 h 374129"/>
              <a:gd name="connsiteX56" fmla="*/ 990069 w 1059649"/>
              <a:gd name="connsiteY56" fmla="*/ 278420 h 374129"/>
              <a:gd name="connsiteX57" fmla="*/ 982925 w 1059649"/>
              <a:gd name="connsiteY57" fmla="*/ 283183 h 374129"/>
              <a:gd name="connsiteX58" fmla="*/ 975781 w 1059649"/>
              <a:gd name="connsiteY58" fmla="*/ 297470 h 374129"/>
              <a:gd name="connsiteX59" fmla="*/ 968637 w 1059649"/>
              <a:gd name="connsiteY59" fmla="*/ 302233 h 374129"/>
              <a:gd name="connsiteX60" fmla="*/ 959112 w 1059649"/>
              <a:gd name="connsiteY60" fmla="*/ 316520 h 374129"/>
              <a:gd name="connsiteX61" fmla="*/ 944825 w 1059649"/>
              <a:gd name="connsiteY61" fmla="*/ 326045 h 374129"/>
              <a:gd name="connsiteX62" fmla="*/ 940062 w 1059649"/>
              <a:gd name="connsiteY62" fmla="*/ 333189 h 374129"/>
              <a:gd name="connsiteX63" fmla="*/ 925775 w 1059649"/>
              <a:gd name="connsiteY63" fmla="*/ 345095 h 374129"/>
              <a:gd name="connsiteX64" fmla="*/ 918631 w 1059649"/>
              <a:gd name="connsiteY64" fmla="*/ 347476 h 374129"/>
              <a:gd name="connsiteX65" fmla="*/ 901962 w 1059649"/>
              <a:gd name="connsiteY65" fmla="*/ 366526 h 374129"/>
              <a:gd name="connsiteX66" fmla="*/ 897200 w 1059649"/>
              <a:gd name="connsiteY66" fmla="*/ 373670 h 374129"/>
              <a:gd name="connsiteX67" fmla="*/ 832906 w 1059649"/>
              <a:gd name="connsiteY67" fmla="*/ 371289 h 374129"/>
              <a:gd name="connsiteX68" fmla="*/ 825762 w 1059649"/>
              <a:gd name="connsiteY68" fmla="*/ 368908 h 374129"/>
              <a:gd name="connsiteX69" fmla="*/ 804331 w 1059649"/>
              <a:gd name="connsiteY69" fmla="*/ 366526 h 374129"/>
              <a:gd name="connsiteX70" fmla="*/ 778137 w 1059649"/>
              <a:gd name="connsiteY70" fmla="*/ 361764 h 374129"/>
              <a:gd name="connsiteX71" fmla="*/ 709081 w 1059649"/>
              <a:gd name="connsiteY71" fmla="*/ 366526 h 374129"/>
              <a:gd name="connsiteX72" fmla="*/ 687650 w 1059649"/>
              <a:gd name="connsiteY72" fmla="*/ 364145 h 374129"/>
              <a:gd name="connsiteX73" fmla="*/ 670981 w 1059649"/>
              <a:gd name="connsiteY73" fmla="*/ 357001 h 374129"/>
              <a:gd name="connsiteX74" fmla="*/ 661456 w 1059649"/>
              <a:gd name="connsiteY74" fmla="*/ 354620 h 374129"/>
              <a:gd name="connsiteX75" fmla="*/ 654312 w 1059649"/>
              <a:gd name="connsiteY75" fmla="*/ 352239 h 374129"/>
              <a:gd name="connsiteX76" fmla="*/ 644787 w 1059649"/>
              <a:gd name="connsiteY76" fmla="*/ 349858 h 374129"/>
              <a:gd name="connsiteX77" fmla="*/ 637644 w 1059649"/>
              <a:gd name="connsiteY77" fmla="*/ 347476 h 374129"/>
              <a:gd name="connsiteX78" fmla="*/ 606687 w 1059649"/>
              <a:gd name="connsiteY78" fmla="*/ 342714 h 374129"/>
              <a:gd name="connsiteX79" fmla="*/ 573350 w 1059649"/>
              <a:gd name="connsiteY79" fmla="*/ 345095 h 374129"/>
              <a:gd name="connsiteX80" fmla="*/ 551919 w 1059649"/>
              <a:gd name="connsiteY80" fmla="*/ 340333 h 374129"/>
              <a:gd name="connsiteX81" fmla="*/ 542394 w 1059649"/>
              <a:gd name="connsiteY81" fmla="*/ 337951 h 374129"/>
              <a:gd name="connsiteX82" fmla="*/ 528106 w 1059649"/>
              <a:gd name="connsiteY82" fmla="*/ 333189 h 374129"/>
              <a:gd name="connsiteX83" fmla="*/ 506675 w 1059649"/>
              <a:gd name="connsiteY83" fmla="*/ 323664 h 374129"/>
              <a:gd name="connsiteX84" fmla="*/ 499531 w 1059649"/>
              <a:gd name="connsiteY84" fmla="*/ 321283 h 374129"/>
              <a:gd name="connsiteX85" fmla="*/ 475719 w 1059649"/>
              <a:gd name="connsiteY85" fmla="*/ 306995 h 374129"/>
              <a:gd name="connsiteX86" fmla="*/ 468575 w 1059649"/>
              <a:gd name="connsiteY86" fmla="*/ 304614 h 374129"/>
              <a:gd name="connsiteX87" fmla="*/ 459050 w 1059649"/>
              <a:gd name="connsiteY87" fmla="*/ 297470 h 374129"/>
              <a:gd name="connsiteX88" fmla="*/ 444762 w 1059649"/>
              <a:gd name="connsiteY88" fmla="*/ 292708 h 374129"/>
              <a:gd name="connsiteX89" fmla="*/ 437619 w 1059649"/>
              <a:gd name="connsiteY89" fmla="*/ 285564 h 374129"/>
              <a:gd name="connsiteX90" fmla="*/ 416055 w 1059649"/>
              <a:gd name="connsiteY90" fmla="*/ 297972 h 374129"/>
              <a:gd name="connsiteX91" fmla="*/ 378221 w 1059649"/>
              <a:gd name="connsiteY91" fmla="*/ 276672 h 374129"/>
              <a:gd name="connsiteX92" fmla="*/ 350544 w 1059649"/>
              <a:gd name="connsiteY92" fmla="*/ 258072 h 374129"/>
              <a:gd name="connsiteX93" fmla="*/ 292179 w 1059649"/>
              <a:gd name="connsiteY93" fmla="*/ 239605 h 374129"/>
              <a:gd name="connsiteX94" fmla="*/ 235212 w 1059649"/>
              <a:gd name="connsiteY94" fmla="*/ 216508 h 374129"/>
              <a:gd name="connsiteX95" fmla="*/ 228069 w 1059649"/>
              <a:gd name="connsiteY95" fmla="*/ 218889 h 374129"/>
              <a:gd name="connsiteX96" fmla="*/ 170919 w 1059649"/>
              <a:gd name="connsiteY96" fmla="*/ 223651 h 374129"/>
              <a:gd name="connsiteX97" fmla="*/ 156631 w 1059649"/>
              <a:gd name="connsiteY97" fmla="*/ 228414 h 374129"/>
              <a:gd name="connsiteX98" fmla="*/ 149487 w 1059649"/>
              <a:gd name="connsiteY98" fmla="*/ 233176 h 374129"/>
              <a:gd name="connsiteX99" fmla="*/ 116150 w 1059649"/>
              <a:gd name="connsiteY99" fmla="*/ 235558 h 374129"/>
              <a:gd name="connsiteX100" fmla="*/ 106625 w 1059649"/>
              <a:gd name="connsiteY100" fmla="*/ 237939 h 374129"/>
              <a:gd name="connsiteX101" fmla="*/ 89956 w 1059649"/>
              <a:gd name="connsiteY101" fmla="*/ 235558 h 374129"/>
              <a:gd name="connsiteX102" fmla="*/ 63762 w 1059649"/>
              <a:gd name="connsiteY102" fmla="*/ 242569 h 374129"/>
              <a:gd name="connsiteX103" fmla="*/ 45295 w 1059649"/>
              <a:gd name="connsiteY103" fmla="*/ 240637 h 374129"/>
              <a:gd name="connsiteX104" fmla="*/ 23547 w 1059649"/>
              <a:gd name="connsiteY104" fmla="*/ 220688 h 374129"/>
              <a:gd name="connsiteX105" fmla="*/ 18467 w 1059649"/>
              <a:gd name="connsiteY105" fmla="*/ 201954 h 374129"/>
              <a:gd name="connsiteX106" fmla="*/ 3863 w 1059649"/>
              <a:gd name="connsiteY106" fmla="*/ 189148 h 374129"/>
              <a:gd name="connsiteX107" fmla="*/ 3413 w 1059649"/>
              <a:gd name="connsiteY107" fmla="*/ 159358 h 374129"/>
              <a:gd name="connsiteX108" fmla="*/ 21748 w 1059649"/>
              <a:gd name="connsiteY108" fmla="*/ 120226 h 374129"/>
              <a:gd name="connsiteX109" fmla="*/ 0 w 1059649"/>
              <a:gd name="connsiteY109" fmla="*/ 120092 h 374129"/>
              <a:gd name="connsiteX110" fmla="*/ 12223 w 1059649"/>
              <a:gd name="connsiteY110" fmla="*/ 81808 h 374129"/>
              <a:gd name="connsiteX111" fmla="*/ 15504 w 1059649"/>
              <a:gd name="connsiteY111" fmla="*/ 55032 h 374129"/>
              <a:gd name="connsiteX112" fmla="*/ 23680 w 1059649"/>
              <a:gd name="connsiteY112" fmla="*/ 25242 h 374129"/>
              <a:gd name="connsiteX113" fmla="*/ 42147 w 1059649"/>
              <a:gd name="connsiteY113" fmla="*/ 3493 h 374129"/>
              <a:gd name="connsiteX114" fmla="*/ 70906 w 1059649"/>
              <a:gd name="connsiteY114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1456 w 1059649"/>
              <a:gd name="connsiteY23" fmla="*/ 133164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23356 w 1059649"/>
              <a:gd name="connsiteY22" fmla="*/ 118876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63787 w 1059649"/>
              <a:gd name="connsiteY17" fmla="*/ 92683 h 374129"/>
              <a:gd name="connsiteX18" fmla="*/ 297575 w 1059649"/>
              <a:gd name="connsiteY18" fmla="*/ 71517 h 374129"/>
              <a:gd name="connsiteX19" fmla="*/ 339088 w 1059649"/>
              <a:gd name="connsiteY19" fmla="*/ 84323 h 374129"/>
              <a:gd name="connsiteX20" fmla="*/ 409493 w 1059649"/>
              <a:gd name="connsiteY20" fmla="*/ 83873 h 374129"/>
              <a:gd name="connsiteX21" fmla="*/ 546205 w 1059649"/>
              <a:gd name="connsiteY21" fmla="*/ 86255 h 374129"/>
              <a:gd name="connsiteX22" fmla="*/ 614863 w 1059649"/>
              <a:gd name="connsiteY22" fmla="*/ 107552 h 374129"/>
              <a:gd name="connsiteX23" fmla="*/ 664287 w 1059649"/>
              <a:gd name="connsiteY23" fmla="*/ 116178 h 374129"/>
              <a:gd name="connsiteX24" fmla="*/ 709981 w 1059649"/>
              <a:gd name="connsiteY24" fmla="*/ 113929 h 374129"/>
              <a:gd name="connsiteX25" fmla="*/ 816687 w 1059649"/>
              <a:gd name="connsiteY25" fmla="*/ 117210 h 374129"/>
              <a:gd name="connsiteX26" fmla="*/ 854337 w 1059649"/>
              <a:gd name="connsiteY26" fmla="*/ 140308 h 374129"/>
              <a:gd name="connsiteX27" fmla="*/ 868625 w 1059649"/>
              <a:gd name="connsiteY27" fmla="*/ 135545 h 374129"/>
              <a:gd name="connsiteX28" fmla="*/ 871006 w 1059649"/>
              <a:gd name="connsiteY28" fmla="*/ 114246 h 374129"/>
              <a:gd name="connsiteX29" fmla="*/ 882912 w 1059649"/>
              <a:gd name="connsiteY29" fmla="*/ 116495 h 374129"/>
              <a:gd name="connsiteX30" fmla="*/ 887675 w 1059649"/>
              <a:gd name="connsiteY30" fmla="*/ 106970 h 374129"/>
              <a:gd name="connsiteX31" fmla="*/ 897200 w 1059649"/>
              <a:gd name="connsiteY31" fmla="*/ 104589 h 374129"/>
              <a:gd name="connsiteX32" fmla="*/ 904344 w 1059649"/>
              <a:gd name="connsiteY32" fmla="*/ 99826 h 374129"/>
              <a:gd name="connsiteX33" fmla="*/ 911487 w 1059649"/>
              <a:gd name="connsiteY33" fmla="*/ 102208 h 374129"/>
              <a:gd name="connsiteX34" fmla="*/ 921012 w 1059649"/>
              <a:gd name="connsiteY34" fmla="*/ 104589 h 374129"/>
              <a:gd name="connsiteX35" fmla="*/ 935300 w 1059649"/>
              <a:gd name="connsiteY35" fmla="*/ 109351 h 374129"/>
              <a:gd name="connsiteX36" fmla="*/ 949587 w 1059649"/>
              <a:gd name="connsiteY36" fmla="*/ 116495 h 374129"/>
              <a:gd name="connsiteX37" fmla="*/ 956731 w 1059649"/>
              <a:gd name="connsiteY37" fmla="*/ 123639 h 374129"/>
              <a:gd name="connsiteX38" fmla="*/ 968637 w 1059649"/>
              <a:gd name="connsiteY38" fmla="*/ 126020 h 374129"/>
              <a:gd name="connsiteX39" fmla="*/ 982925 w 1059649"/>
              <a:gd name="connsiteY39" fmla="*/ 130783 h 374129"/>
              <a:gd name="connsiteX40" fmla="*/ 990069 w 1059649"/>
              <a:gd name="connsiteY40" fmla="*/ 133164 h 374129"/>
              <a:gd name="connsiteX41" fmla="*/ 997212 w 1059649"/>
              <a:gd name="connsiteY41" fmla="*/ 135545 h 374129"/>
              <a:gd name="connsiteX42" fmla="*/ 1004356 w 1059649"/>
              <a:gd name="connsiteY42" fmla="*/ 137926 h 374129"/>
              <a:gd name="connsiteX43" fmla="*/ 1011500 w 1059649"/>
              <a:gd name="connsiteY43" fmla="*/ 142689 h 374129"/>
              <a:gd name="connsiteX44" fmla="*/ 1025787 w 1059649"/>
              <a:gd name="connsiteY44" fmla="*/ 147451 h 374129"/>
              <a:gd name="connsiteX45" fmla="*/ 1032931 w 1059649"/>
              <a:gd name="connsiteY45" fmla="*/ 152214 h 374129"/>
              <a:gd name="connsiteX46" fmla="*/ 1040075 w 1059649"/>
              <a:gd name="connsiteY46" fmla="*/ 154595 h 374129"/>
              <a:gd name="connsiteX47" fmla="*/ 1047219 w 1059649"/>
              <a:gd name="connsiteY47" fmla="*/ 168883 h 374129"/>
              <a:gd name="connsiteX48" fmla="*/ 1054362 w 1059649"/>
              <a:gd name="connsiteY48" fmla="*/ 176026 h 374129"/>
              <a:gd name="connsiteX49" fmla="*/ 1056744 w 1059649"/>
              <a:gd name="connsiteY49" fmla="*/ 206983 h 374129"/>
              <a:gd name="connsiteX50" fmla="*/ 1049600 w 1059649"/>
              <a:gd name="connsiteY50" fmla="*/ 211745 h 374129"/>
              <a:gd name="connsiteX51" fmla="*/ 1042456 w 1059649"/>
              <a:gd name="connsiteY51" fmla="*/ 218889 h 374129"/>
              <a:gd name="connsiteX52" fmla="*/ 1028169 w 1059649"/>
              <a:gd name="connsiteY52" fmla="*/ 228414 h 374129"/>
              <a:gd name="connsiteX53" fmla="*/ 1011500 w 1059649"/>
              <a:gd name="connsiteY53" fmla="*/ 245083 h 374129"/>
              <a:gd name="connsiteX54" fmla="*/ 1004356 w 1059649"/>
              <a:gd name="connsiteY54" fmla="*/ 249845 h 374129"/>
              <a:gd name="connsiteX55" fmla="*/ 990069 w 1059649"/>
              <a:gd name="connsiteY55" fmla="*/ 278420 h 374129"/>
              <a:gd name="connsiteX56" fmla="*/ 982925 w 1059649"/>
              <a:gd name="connsiteY56" fmla="*/ 283183 h 374129"/>
              <a:gd name="connsiteX57" fmla="*/ 975781 w 1059649"/>
              <a:gd name="connsiteY57" fmla="*/ 297470 h 374129"/>
              <a:gd name="connsiteX58" fmla="*/ 968637 w 1059649"/>
              <a:gd name="connsiteY58" fmla="*/ 302233 h 374129"/>
              <a:gd name="connsiteX59" fmla="*/ 959112 w 1059649"/>
              <a:gd name="connsiteY59" fmla="*/ 316520 h 374129"/>
              <a:gd name="connsiteX60" fmla="*/ 944825 w 1059649"/>
              <a:gd name="connsiteY60" fmla="*/ 326045 h 374129"/>
              <a:gd name="connsiteX61" fmla="*/ 940062 w 1059649"/>
              <a:gd name="connsiteY61" fmla="*/ 333189 h 374129"/>
              <a:gd name="connsiteX62" fmla="*/ 925775 w 1059649"/>
              <a:gd name="connsiteY62" fmla="*/ 345095 h 374129"/>
              <a:gd name="connsiteX63" fmla="*/ 918631 w 1059649"/>
              <a:gd name="connsiteY63" fmla="*/ 347476 h 374129"/>
              <a:gd name="connsiteX64" fmla="*/ 901962 w 1059649"/>
              <a:gd name="connsiteY64" fmla="*/ 366526 h 374129"/>
              <a:gd name="connsiteX65" fmla="*/ 897200 w 1059649"/>
              <a:gd name="connsiteY65" fmla="*/ 373670 h 374129"/>
              <a:gd name="connsiteX66" fmla="*/ 832906 w 1059649"/>
              <a:gd name="connsiteY66" fmla="*/ 371289 h 374129"/>
              <a:gd name="connsiteX67" fmla="*/ 825762 w 1059649"/>
              <a:gd name="connsiteY67" fmla="*/ 368908 h 374129"/>
              <a:gd name="connsiteX68" fmla="*/ 804331 w 1059649"/>
              <a:gd name="connsiteY68" fmla="*/ 366526 h 374129"/>
              <a:gd name="connsiteX69" fmla="*/ 778137 w 1059649"/>
              <a:gd name="connsiteY69" fmla="*/ 361764 h 374129"/>
              <a:gd name="connsiteX70" fmla="*/ 709081 w 1059649"/>
              <a:gd name="connsiteY70" fmla="*/ 366526 h 374129"/>
              <a:gd name="connsiteX71" fmla="*/ 687650 w 1059649"/>
              <a:gd name="connsiteY71" fmla="*/ 364145 h 374129"/>
              <a:gd name="connsiteX72" fmla="*/ 670981 w 1059649"/>
              <a:gd name="connsiteY72" fmla="*/ 357001 h 374129"/>
              <a:gd name="connsiteX73" fmla="*/ 661456 w 1059649"/>
              <a:gd name="connsiteY73" fmla="*/ 354620 h 374129"/>
              <a:gd name="connsiteX74" fmla="*/ 654312 w 1059649"/>
              <a:gd name="connsiteY74" fmla="*/ 352239 h 374129"/>
              <a:gd name="connsiteX75" fmla="*/ 644787 w 1059649"/>
              <a:gd name="connsiteY75" fmla="*/ 349858 h 374129"/>
              <a:gd name="connsiteX76" fmla="*/ 637644 w 1059649"/>
              <a:gd name="connsiteY76" fmla="*/ 347476 h 374129"/>
              <a:gd name="connsiteX77" fmla="*/ 606687 w 1059649"/>
              <a:gd name="connsiteY77" fmla="*/ 342714 h 374129"/>
              <a:gd name="connsiteX78" fmla="*/ 573350 w 1059649"/>
              <a:gd name="connsiteY78" fmla="*/ 345095 h 374129"/>
              <a:gd name="connsiteX79" fmla="*/ 551919 w 1059649"/>
              <a:gd name="connsiteY79" fmla="*/ 340333 h 374129"/>
              <a:gd name="connsiteX80" fmla="*/ 542394 w 1059649"/>
              <a:gd name="connsiteY80" fmla="*/ 337951 h 374129"/>
              <a:gd name="connsiteX81" fmla="*/ 528106 w 1059649"/>
              <a:gd name="connsiteY81" fmla="*/ 333189 h 374129"/>
              <a:gd name="connsiteX82" fmla="*/ 506675 w 1059649"/>
              <a:gd name="connsiteY82" fmla="*/ 323664 h 374129"/>
              <a:gd name="connsiteX83" fmla="*/ 499531 w 1059649"/>
              <a:gd name="connsiteY83" fmla="*/ 321283 h 374129"/>
              <a:gd name="connsiteX84" fmla="*/ 475719 w 1059649"/>
              <a:gd name="connsiteY84" fmla="*/ 306995 h 374129"/>
              <a:gd name="connsiteX85" fmla="*/ 468575 w 1059649"/>
              <a:gd name="connsiteY85" fmla="*/ 304614 h 374129"/>
              <a:gd name="connsiteX86" fmla="*/ 459050 w 1059649"/>
              <a:gd name="connsiteY86" fmla="*/ 297470 h 374129"/>
              <a:gd name="connsiteX87" fmla="*/ 444762 w 1059649"/>
              <a:gd name="connsiteY87" fmla="*/ 292708 h 374129"/>
              <a:gd name="connsiteX88" fmla="*/ 437619 w 1059649"/>
              <a:gd name="connsiteY88" fmla="*/ 285564 h 374129"/>
              <a:gd name="connsiteX89" fmla="*/ 416055 w 1059649"/>
              <a:gd name="connsiteY89" fmla="*/ 297972 h 374129"/>
              <a:gd name="connsiteX90" fmla="*/ 378221 w 1059649"/>
              <a:gd name="connsiteY90" fmla="*/ 276672 h 374129"/>
              <a:gd name="connsiteX91" fmla="*/ 350544 w 1059649"/>
              <a:gd name="connsiteY91" fmla="*/ 258072 h 374129"/>
              <a:gd name="connsiteX92" fmla="*/ 292179 w 1059649"/>
              <a:gd name="connsiteY92" fmla="*/ 239605 h 374129"/>
              <a:gd name="connsiteX93" fmla="*/ 235212 w 1059649"/>
              <a:gd name="connsiteY93" fmla="*/ 216508 h 374129"/>
              <a:gd name="connsiteX94" fmla="*/ 228069 w 1059649"/>
              <a:gd name="connsiteY94" fmla="*/ 218889 h 374129"/>
              <a:gd name="connsiteX95" fmla="*/ 170919 w 1059649"/>
              <a:gd name="connsiteY95" fmla="*/ 223651 h 374129"/>
              <a:gd name="connsiteX96" fmla="*/ 156631 w 1059649"/>
              <a:gd name="connsiteY96" fmla="*/ 228414 h 374129"/>
              <a:gd name="connsiteX97" fmla="*/ 149487 w 1059649"/>
              <a:gd name="connsiteY97" fmla="*/ 233176 h 374129"/>
              <a:gd name="connsiteX98" fmla="*/ 116150 w 1059649"/>
              <a:gd name="connsiteY98" fmla="*/ 235558 h 374129"/>
              <a:gd name="connsiteX99" fmla="*/ 106625 w 1059649"/>
              <a:gd name="connsiteY99" fmla="*/ 237939 h 374129"/>
              <a:gd name="connsiteX100" fmla="*/ 89956 w 1059649"/>
              <a:gd name="connsiteY100" fmla="*/ 235558 h 374129"/>
              <a:gd name="connsiteX101" fmla="*/ 63762 w 1059649"/>
              <a:gd name="connsiteY101" fmla="*/ 242569 h 374129"/>
              <a:gd name="connsiteX102" fmla="*/ 45295 w 1059649"/>
              <a:gd name="connsiteY102" fmla="*/ 240637 h 374129"/>
              <a:gd name="connsiteX103" fmla="*/ 23547 w 1059649"/>
              <a:gd name="connsiteY103" fmla="*/ 220688 h 374129"/>
              <a:gd name="connsiteX104" fmla="*/ 18467 w 1059649"/>
              <a:gd name="connsiteY104" fmla="*/ 201954 h 374129"/>
              <a:gd name="connsiteX105" fmla="*/ 3863 w 1059649"/>
              <a:gd name="connsiteY105" fmla="*/ 189148 h 374129"/>
              <a:gd name="connsiteX106" fmla="*/ 3413 w 1059649"/>
              <a:gd name="connsiteY106" fmla="*/ 159358 h 374129"/>
              <a:gd name="connsiteX107" fmla="*/ 21748 w 1059649"/>
              <a:gd name="connsiteY107" fmla="*/ 120226 h 374129"/>
              <a:gd name="connsiteX108" fmla="*/ 0 w 1059649"/>
              <a:gd name="connsiteY108" fmla="*/ 120092 h 374129"/>
              <a:gd name="connsiteX109" fmla="*/ 12223 w 1059649"/>
              <a:gd name="connsiteY109" fmla="*/ 81808 h 374129"/>
              <a:gd name="connsiteX110" fmla="*/ 15504 w 1059649"/>
              <a:gd name="connsiteY110" fmla="*/ 55032 h 374129"/>
              <a:gd name="connsiteX111" fmla="*/ 23680 w 1059649"/>
              <a:gd name="connsiteY111" fmla="*/ 25242 h 374129"/>
              <a:gd name="connsiteX112" fmla="*/ 42147 w 1059649"/>
              <a:gd name="connsiteY112" fmla="*/ 3493 h 374129"/>
              <a:gd name="connsiteX113" fmla="*/ 70906 w 1059649"/>
              <a:gd name="connsiteY113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47119 w 1059649"/>
              <a:gd name="connsiteY16" fmla="*/ 87920 h 374129"/>
              <a:gd name="connsiteX17" fmla="*/ 297575 w 1059649"/>
              <a:gd name="connsiteY17" fmla="*/ 71517 h 374129"/>
              <a:gd name="connsiteX18" fmla="*/ 339088 w 1059649"/>
              <a:gd name="connsiteY18" fmla="*/ 84323 h 374129"/>
              <a:gd name="connsiteX19" fmla="*/ 409493 w 1059649"/>
              <a:gd name="connsiteY19" fmla="*/ 83873 h 374129"/>
              <a:gd name="connsiteX20" fmla="*/ 546205 w 1059649"/>
              <a:gd name="connsiteY20" fmla="*/ 86255 h 374129"/>
              <a:gd name="connsiteX21" fmla="*/ 614863 w 1059649"/>
              <a:gd name="connsiteY21" fmla="*/ 107552 h 374129"/>
              <a:gd name="connsiteX22" fmla="*/ 664287 w 1059649"/>
              <a:gd name="connsiteY22" fmla="*/ 116178 h 374129"/>
              <a:gd name="connsiteX23" fmla="*/ 709981 w 1059649"/>
              <a:gd name="connsiteY23" fmla="*/ 113929 h 374129"/>
              <a:gd name="connsiteX24" fmla="*/ 816687 w 1059649"/>
              <a:gd name="connsiteY24" fmla="*/ 117210 h 374129"/>
              <a:gd name="connsiteX25" fmla="*/ 854337 w 1059649"/>
              <a:gd name="connsiteY25" fmla="*/ 140308 h 374129"/>
              <a:gd name="connsiteX26" fmla="*/ 868625 w 1059649"/>
              <a:gd name="connsiteY26" fmla="*/ 135545 h 374129"/>
              <a:gd name="connsiteX27" fmla="*/ 871006 w 1059649"/>
              <a:gd name="connsiteY27" fmla="*/ 114246 h 374129"/>
              <a:gd name="connsiteX28" fmla="*/ 882912 w 1059649"/>
              <a:gd name="connsiteY28" fmla="*/ 116495 h 374129"/>
              <a:gd name="connsiteX29" fmla="*/ 887675 w 1059649"/>
              <a:gd name="connsiteY29" fmla="*/ 106970 h 374129"/>
              <a:gd name="connsiteX30" fmla="*/ 897200 w 1059649"/>
              <a:gd name="connsiteY30" fmla="*/ 104589 h 374129"/>
              <a:gd name="connsiteX31" fmla="*/ 904344 w 1059649"/>
              <a:gd name="connsiteY31" fmla="*/ 99826 h 374129"/>
              <a:gd name="connsiteX32" fmla="*/ 911487 w 1059649"/>
              <a:gd name="connsiteY32" fmla="*/ 102208 h 374129"/>
              <a:gd name="connsiteX33" fmla="*/ 921012 w 1059649"/>
              <a:gd name="connsiteY33" fmla="*/ 104589 h 374129"/>
              <a:gd name="connsiteX34" fmla="*/ 935300 w 1059649"/>
              <a:gd name="connsiteY34" fmla="*/ 109351 h 374129"/>
              <a:gd name="connsiteX35" fmla="*/ 949587 w 1059649"/>
              <a:gd name="connsiteY35" fmla="*/ 116495 h 374129"/>
              <a:gd name="connsiteX36" fmla="*/ 956731 w 1059649"/>
              <a:gd name="connsiteY36" fmla="*/ 123639 h 374129"/>
              <a:gd name="connsiteX37" fmla="*/ 968637 w 1059649"/>
              <a:gd name="connsiteY37" fmla="*/ 126020 h 374129"/>
              <a:gd name="connsiteX38" fmla="*/ 982925 w 1059649"/>
              <a:gd name="connsiteY38" fmla="*/ 130783 h 374129"/>
              <a:gd name="connsiteX39" fmla="*/ 990069 w 1059649"/>
              <a:gd name="connsiteY39" fmla="*/ 133164 h 374129"/>
              <a:gd name="connsiteX40" fmla="*/ 997212 w 1059649"/>
              <a:gd name="connsiteY40" fmla="*/ 135545 h 374129"/>
              <a:gd name="connsiteX41" fmla="*/ 1004356 w 1059649"/>
              <a:gd name="connsiteY41" fmla="*/ 137926 h 374129"/>
              <a:gd name="connsiteX42" fmla="*/ 1011500 w 1059649"/>
              <a:gd name="connsiteY42" fmla="*/ 142689 h 374129"/>
              <a:gd name="connsiteX43" fmla="*/ 1025787 w 1059649"/>
              <a:gd name="connsiteY43" fmla="*/ 147451 h 374129"/>
              <a:gd name="connsiteX44" fmla="*/ 1032931 w 1059649"/>
              <a:gd name="connsiteY44" fmla="*/ 152214 h 374129"/>
              <a:gd name="connsiteX45" fmla="*/ 1040075 w 1059649"/>
              <a:gd name="connsiteY45" fmla="*/ 154595 h 374129"/>
              <a:gd name="connsiteX46" fmla="*/ 1047219 w 1059649"/>
              <a:gd name="connsiteY46" fmla="*/ 168883 h 374129"/>
              <a:gd name="connsiteX47" fmla="*/ 1054362 w 1059649"/>
              <a:gd name="connsiteY47" fmla="*/ 176026 h 374129"/>
              <a:gd name="connsiteX48" fmla="*/ 1056744 w 1059649"/>
              <a:gd name="connsiteY48" fmla="*/ 206983 h 374129"/>
              <a:gd name="connsiteX49" fmla="*/ 1049600 w 1059649"/>
              <a:gd name="connsiteY49" fmla="*/ 211745 h 374129"/>
              <a:gd name="connsiteX50" fmla="*/ 1042456 w 1059649"/>
              <a:gd name="connsiteY50" fmla="*/ 218889 h 374129"/>
              <a:gd name="connsiteX51" fmla="*/ 1028169 w 1059649"/>
              <a:gd name="connsiteY51" fmla="*/ 228414 h 374129"/>
              <a:gd name="connsiteX52" fmla="*/ 1011500 w 1059649"/>
              <a:gd name="connsiteY52" fmla="*/ 245083 h 374129"/>
              <a:gd name="connsiteX53" fmla="*/ 1004356 w 1059649"/>
              <a:gd name="connsiteY53" fmla="*/ 249845 h 374129"/>
              <a:gd name="connsiteX54" fmla="*/ 990069 w 1059649"/>
              <a:gd name="connsiteY54" fmla="*/ 278420 h 374129"/>
              <a:gd name="connsiteX55" fmla="*/ 982925 w 1059649"/>
              <a:gd name="connsiteY55" fmla="*/ 283183 h 374129"/>
              <a:gd name="connsiteX56" fmla="*/ 975781 w 1059649"/>
              <a:gd name="connsiteY56" fmla="*/ 297470 h 374129"/>
              <a:gd name="connsiteX57" fmla="*/ 968637 w 1059649"/>
              <a:gd name="connsiteY57" fmla="*/ 302233 h 374129"/>
              <a:gd name="connsiteX58" fmla="*/ 959112 w 1059649"/>
              <a:gd name="connsiteY58" fmla="*/ 316520 h 374129"/>
              <a:gd name="connsiteX59" fmla="*/ 944825 w 1059649"/>
              <a:gd name="connsiteY59" fmla="*/ 326045 h 374129"/>
              <a:gd name="connsiteX60" fmla="*/ 940062 w 1059649"/>
              <a:gd name="connsiteY60" fmla="*/ 333189 h 374129"/>
              <a:gd name="connsiteX61" fmla="*/ 925775 w 1059649"/>
              <a:gd name="connsiteY61" fmla="*/ 345095 h 374129"/>
              <a:gd name="connsiteX62" fmla="*/ 918631 w 1059649"/>
              <a:gd name="connsiteY62" fmla="*/ 347476 h 374129"/>
              <a:gd name="connsiteX63" fmla="*/ 901962 w 1059649"/>
              <a:gd name="connsiteY63" fmla="*/ 366526 h 374129"/>
              <a:gd name="connsiteX64" fmla="*/ 897200 w 1059649"/>
              <a:gd name="connsiteY64" fmla="*/ 373670 h 374129"/>
              <a:gd name="connsiteX65" fmla="*/ 832906 w 1059649"/>
              <a:gd name="connsiteY65" fmla="*/ 371289 h 374129"/>
              <a:gd name="connsiteX66" fmla="*/ 825762 w 1059649"/>
              <a:gd name="connsiteY66" fmla="*/ 368908 h 374129"/>
              <a:gd name="connsiteX67" fmla="*/ 804331 w 1059649"/>
              <a:gd name="connsiteY67" fmla="*/ 366526 h 374129"/>
              <a:gd name="connsiteX68" fmla="*/ 778137 w 1059649"/>
              <a:gd name="connsiteY68" fmla="*/ 361764 h 374129"/>
              <a:gd name="connsiteX69" fmla="*/ 709081 w 1059649"/>
              <a:gd name="connsiteY69" fmla="*/ 366526 h 374129"/>
              <a:gd name="connsiteX70" fmla="*/ 687650 w 1059649"/>
              <a:gd name="connsiteY70" fmla="*/ 364145 h 374129"/>
              <a:gd name="connsiteX71" fmla="*/ 670981 w 1059649"/>
              <a:gd name="connsiteY71" fmla="*/ 357001 h 374129"/>
              <a:gd name="connsiteX72" fmla="*/ 661456 w 1059649"/>
              <a:gd name="connsiteY72" fmla="*/ 354620 h 374129"/>
              <a:gd name="connsiteX73" fmla="*/ 654312 w 1059649"/>
              <a:gd name="connsiteY73" fmla="*/ 352239 h 374129"/>
              <a:gd name="connsiteX74" fmla="*/ 644787 w 1059649"/>
              <a:gd name="connsiteY74" fmla="*/ 349858 h 374129"/>
              <a:gd name="connsiteX75" fmla="*/ 637644 w 1059649"/>
              <a:gd name="connsiteY75" fmla="*/ 347476 h 374129"/>
              <a:gd name="connsiteX76" fmla="*/ 606687 w 1059649"/>
              <a:gd name="connsiteY76" fmla="*/ 342714 h 374129"/>
              <a:gd name="connsiteX77" fmla="*/ 573350 w 1059649"/>
              <a:gd name="connsiteY77" fmla="*/ 345095 h 374129"/>
              <a:gd name="connsiteX78" fmla="*/ 551919 w 1059649"/>
              <a:gd name="connsiteY78" fmla="*/ 340333 h 374129"/>
              <a:gd name="connsiteX79" fmla="*/ 542394 w 1059649"/>
              <a:gd name="connsiteY79" fmla="*/ 337951 h 374129"/>
              <a:gd name="connsiteX80" fmla="*/ 528106 w 1059649"/>
              <a:gd name="connsiteY80" fmla="*/ 333189 h 374129"/>
              <a:gd name="connsiteX81" fmla="*/ 506675 w 1059649"/>
              <a:gd name="connsiteY81" fmla="*/ 323664 h 374129"/>
              <a:gd name="connsiteX82" fmla="*/ 499531 w 1059649"/>
              <a:gd name="connsiteY82" fmla="*/ 321283 h 374129"/>
              <a:gd name="connsiteX83" fmla="*/ 475719 w 1059649"/>
              <a:gd name="connsiteY83" fmla="*/ 306995 h 374129"/>
              <a:gd name="connsiteX84" fmla="*/ 468575 w 1059649"/>
              <a:gd name="connsiteY84" fmla="*/ 304614 h 374129"/>
              <a:gd name="connsiteX85" fmla="*/ 459050 w 1059649"/>
              <a:gd name="connsiteY85" fmla="*/ 297470 h 374129"/>
              <a:gd name="connsiteX86" fmla="*/ 444762 w 1059649"/>
              <a:gd name="connsiteY86" fmla="*/ 292708 h 374129"/>
              <a:gd name="connsiteX87" fmla="*/ 437619 w 1059649"/>
              <a:gd name="connsiteY87" fmla="*/ 285564 h 374129"/>
              <a:gd name="connsiteX88" fmla="*/ 416055 w 1059649"/>
              <a:gd name="connsiteY88" fmla="*/ 297972 h 374129"/>
              <a:gd name="connsiteX89" fmla="*/ 378221 w 1059649"/>
              <a:gd name="connsiteY89" fmla="*/ 276672 h 374129"/>
              <a:gd name="connsiteX90" fmla="*/ 350544 w 1059649"/>
              <a:gd name="connsiteY90" fmla="*/ 258072 h 374129"/>
              <a:gd name="connsiteX91" fmla="*/ 292179 w 1059649"/>
              <a:gd name="connsiteY91" fmla="*/ 239605 h 374129"/>
              <a:gd name="connsiteX92" fmla="*/ 235212 w 1059649"/>
              <a:gd name="connsiteY92" fmla="*/ 216508 h 374129"/>
              <a:gd name="connsiteX93" fmla="*/ 228069 w 1059649"/>
              <a:gd name="connsiteY93" fmla="*/ 218889 h 374129"/>
              <a:gd name="connsiteX94" fmla="*/ 170919 w 1059649"/>
              <a:gd name="connsiteY94" fmla="*/ 223651 h 374129"/>
              <a:gd name="connsiteX95" fmla="*/ 156631 w 1059649"/>
              <a:gd name="connsiteY95" fmla="*/ 228414 h 374129"/>
              <a:gd name="connsiteX96" fmla="*/ 149487 w 1059649"/>
              <a:gd name="connsiteY96" fmla="*/ 233176 h 374129"/>
              <a:gd name="connsiteX97" fmla="*/ 116150 w 1059649"/>
              <a:gd name="connsiteY97" fmla="*/ 235558 h 374129"/>
              <a:gd name="connsiteX98" fmla="*/ 106625 w 1059649"/>
              <a:gd name="connsiteY98" fmla="*/ 237939 h 374129"/>
              <a:gd name="connsiteX99" fmla="*/ 89956 w 1059649"/>
              <a:gd name="connsiteY99" fmla="*/ 235558 h 374129"/>
              <a:gd name="connsiteX100" fmla="*/ 63762 w 1059649"/>
              <a:gd name="connsiteY100" fmla="*/ 242569 h 374129"/>
              <a:gd name="connsiteX101" fmla="*/ 45295 w 1059649"/>
              <a:gd name="connsiteY101" fmla="*/ 240637 h 374129"/>
              <a:gd name="connsiteX102" fmla="*/ 23547 w 1059649"/>
              <a:gd name="connsiteY102" fmla="*/ 220688 h 374129"/>
              <a:gd name="connsiteX103" fmla="*/ 18467 w 1059649"/>
              <a:gd name="connsiteY103" fmla="*/ 201954 h 374129"/>
              <a:gd name="connsiteX104" fmla="*/ 3863 w 1059649"/>
              <a:gd name="connsiteY104" fmla="*/ 189148 h 374129"/>
              <a:gd name="connsiteX105" fmla="*/ 3413 w 1059649"/>
              <a:gd name="connsiteY105" fmla="*/ 159358 h 374129"/>
              <a:gd name="connsiteX106" fmla="*/ 21748 w 1059649"/>
              <a:gd name="connsiteY106" fmla="*/ 120226 h 374129"/>
              <a:gd name="connsiteX107" fmla="*/ 0 w 1059649"/>
              <a:gd name="connsiteY107" fmla="*/ 120092 h 374129"/>
              <a:gd name="connsiteX108" fmla="*/ 12223 w 1059649"/>
              <a:gd name="connsiteY108" fmla="*/ 81808 h 374129"/>
              <a:gd name="connsiteX109" fmla="*/ 15504 w 1059649"/>
              <a:gd name="connsiteY109" fmla="*/ 55032 h 374129"/>
              <a:gd name="connsiteX110" fmla="*/ 23680 w 1059649"/>
              <a:gd name="connsiteY110" fmla="*/ 25242 h 374129"/>
              <a:gd name="connsiteX111" fmla="*/ 42147 w 1059649"/>
              <a:gd name="connsiteY111" fmla="*/ 3493 h 374129"/>
              <a:gd name="connsiteX112" fmla="*/ 70906 w 1059649"/>
              <a:gd name="connsiteY112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37594 w 1059649"/>
              <a:gd name="connsiteY15" fmla="*/ 83158 h 374129"/>
              <a:gd name="connsiteX16" fmla="*/ 297575 w 1059649"/>
              <a:gd name="connsiteY16" fmla="*/ 71517 h 374129"/>
              <a:gd name="connsiteX17" fmla="*/ 339088 w 1059649"/>
              <a:gd name="connsiteY17" fmla="*/ 84323 h 374129"/>
              <a:gd name="connsiteX18" fmla="*/ 409493 w 1059649"/>
              <a:gd name="connsiteY18" fmla="*/ 83873 h 374129"/>
              <a:gd name="connsiteX19" fmla="*/ 546205 w 1059649"/>
              <a:gd name="connsiteY19" fmla="*/ 86255 h 374129"/>
              <a:gd name="connsiteX20" fmla="*/ 614863 w 1059649"/>
              <a:gd name="connsiteY20" fmla="*/ 107552 h 374129"/>
              <a:gd name="connsiteX21" fmla="*/ 664287 w 1059649"/>
              <a:gd name="connsiteY21" fmla="*/ 116178 h 374129"/>
              <a:gd name="connsiteX22" fmla="*/ 709981 w 1059649"/>
              <a:gd name="connsiteY22" fmla="*/ 113929 h 374129"/>
              <a:gd name="connsiteX23" fmla="*/ 816687 w 1059649"/>
              <a:gd name="connsiteY23" fmla="*/ 117210 h 374129"/>
              <a:gd name="connsiteX24" fmla="*/ 854337 w 1059649"/>
              <a:gd name="connsiteY24" fmla="*/ 140308 h 374129"/>
              <a:gd name="connsiteX25" fmla="*/ 868625 w 1059649"/>
              <a:gd name="connsiteY25" fmla="*/ 135545 h 374129"/>
              <a:gd name="connsiteX26" fmla="*/ 871006 w 1059649"/>
              <a:gd name="connsiteY26" fmla="*/ 114246 h 374129"/>
              <a:gd name="connsiteX27" fmla="*/ 882912 w 1059649"/>
              <a:gd name="connsiteY27" fmla="*/ 116495 h 374129"/>
              <a:gd name="connsiteX28" fmla="*/ 887675 w 1059649"/>
              <a:gd name="connsiteY28" fmla="*/ 106970 h 374129"/>
              <a:gd name="connsiteX29" fmla="*/ 897200 w 1059649"/>
              <a:gd name="connsiteY29" fmla="*/ 104589 h 374129"/>
              <a:gd name="connsiteX30" fmla="*/ 904344 w 1059649"/>
              <a:gd name="connsiteY30" fmla="*/ 99826 h 374129"/>
              <a:gd name="connsiteX31" fmla="*/ 911487 w 1059649"/>
              <a:gd name="connsiteY31" fmla="*/ 102208 h 374129"/>
              <a:gd name="connsiteX32" fmla="*/ 921012 w 1059649"/>
              <a:gd name="connsiteY32" fmla="*/ 104589 h 374129"/>
              <a:gd name="connsiteX33" fmla="*/ 935300 w 1059649"/>
              <a:gd name="connsiteY33" fmla="*/ 109351 h 374129"/>
              <a:gd name="connsiteX34" fmla="*/ 949587 w 1059649"/>
              <a:gd name="connsiteY34" fmla="*/ 116495 h 374129"/>
              <a:gd name="connsiteX35" fmla="*/ 956731 w 1059649"/>
              <a:gd name="connsiteY35" fmla="*/ 123639 h 374129"/>
              <a:gd name="connsiteX36" fmla="*/ 968637 w 1059649"/>
              <a:gd name="connsiteY36" fmla="*/ 126020 h 374129"/>
              <a:gd name="connsiteX37" fmla="*/ 982925 w 1059649"/>
              <a:gd name="connsiteY37" fmla="*/ 130783 h 374129"/>
              <a:gd name="connsiteX38" fmla="*/ 990069 w 1059649"/>
              <a:gd name="connsiteY38" fmla="*/ 133164 h 374129"/>
              <a:gd name="connsiteX39" fmla="*/ 997212 w 1059649"/>
              <a:gd name="connsiteY39" fmla="*/ 135545 h 374129"/>
              <a:gd name="connsiteX40" fmla="*/ 1004356 w 1059649"/>
              <a:gd name="connsiteY40" fmla="*/ 137926 h 374129"/>
              <a:gd name="connsiteX41" fmla="*/ 1011500 w 1059649"/>
              <a:gd name="connsiteY41" fmla="*/ 142689 h 374129"/>
              <a:gd name="connsiteX42" fmla="*/ 1025787 w 1059649"/>
              <a:gd name="connsiteY42" fmla="*/ 147451 h 374129"/>
              <a:gd name="connsiteX43" fmla="*/ 1032931 w 1059649"/>
              <a:gd name="connsiteY43" fmla="*/ 152214 h 374129"/>
              <a:gd name="connsiteX44" fmla="*/ 1040075 w 1059649"/>
              <a:gd name="connsiteY44" fmla="*/ 154595 h 374129"/>
              <a:gd name="connsiteX45" fmla="*/ 1047219 w 1059649"/>
              <a:gd name="connsiteY45" fmla="*/ 168883 h 374129"/>
              <a:gd name="connsiteX46" fmla="*/ 1054362 w 1059649"/>
              <a:gd name="connsiteY46" fmla="*/ 176026 h 374129"/>
              <a:gd name="connsiteX47" fmla="*/ 1056744 w 1059649"/>
              <a:gd name="connsiteY47" fmla="*/ 206983 h 374129"/>
              <a:gd name="connsiteX48" fmla="*/ 1049600 w 1059649"/>
              <a:gd name="connsiteY48" fmla="*/ 211745 h 374129"/>
              <a:gd name="connsiteX49" fmla="*/ 1042456 w 1059649"/>
              <a:gd name="connsiteY49" fmla="*/ 218889 h 374129"/>
              <a:gd name="connsiteX50" fmla="*/ 1028169 w 1059649"/>
              <a:gd name="connsiteY50" fmla="*/ 228414 h 374129"/>
              <a:gd name="connsiteX51" fmla="*/ 1011500 w 1059649"/>
              <a:gd name="connsiteY51" fmla="*/ 245083 h 374129"/>
              <a:gd name="connsiteX52" fmla="*/ 1004356 w 1059649"/>
              <a:gd name="connsiteY52" fmla="*/ 249845 h 374129"/>
              <a:gd name="connsiteX53" fmla="*/ 990069 w 1059649"/>
              <a:gd name="connsiteY53" fmla="*/ 278420 h 374129"/>
              <a:gd name="connsiteX54" fmla="*/ 982925 w 1059649"/>
              <a:gd name="connsiteY54" fmla="*/ 283183 h 374129"/>
              <a:gd name="connsiteX55" fmla="*/ 975781 w 1059649"/>
              <a:gd name="connsiteY55" fmla="*/ 297470 h 374129"/>
              <a:gd name="connsiteX56" fmla="*/ 968637 w 1059649"/>
              <a:gd name="connsiteY56" fmla="*/ 302233 h 374129"/>
              <a:gd name="connsiteX57" fmla="*/ 959112 w 1059649"/>
              <a:gd name="connsiteY57" fmla="*/ 316520 h 374129"/>
              <a:gd name="connsiteX58" fmla="*/ 944825 w 1059649"/>
              <a:gd name="connsiteY58" fmla="*/ 326045 h 374129"/>
              <a:gd name="connsiteX59" fmla="*/ 940062 w 1059649"/>
              <a:gd name="connsiteY59" fmla="*/ 333189 h 374129"/>
              <a:gd name="connsiteX60" fmla="*/ 925775 w 1059649"/>
              <a:gd name="connsiteY60" fmla="*/ 345095 h 374129"/>
              <a:gd name="connsiteX61" fmla="*/ 918631 w 1059649"/>
              <a:gd name="connsiteY61" fmla="*/ 347476 h 374129"/>
              <a:gd name="connsiteX62" fmla="*/ 901962 w 1059649"/>
              <a:gd name="connsiteY62" fmla="*/ 366526 h 374129"/>
              <a:gd name="connsiteX63" fmla="*/ 897200 w 1059649"/>
              <a:gd name="connsiteY63" fmla="*/ 373670 h 374129"/>
              <a:gd name="connsiteX64" fmla="*/ 832906 w 1059649"/>
              <a:gd name="connsiteY64" fmla="*/ 371289 h 374129"/>
              <a:gd name="connsiteX65" fmla="*/ 825762 w 1059649"/>
              <a:gd name="connsiteY65" fmla="*/ 368908 h 374129"/>
              <a:gd name="connsiteX66" fmla="*/ 804331 w 1059649"/>
              <a:gd name="connsiteY66" fmla="*/ 366526 h 374129"/>
              <a:gd name="connsiteX67" fmla="*/ 778137 w 1059649"/>
              <a:gd name="connsiteY67" fmla="*/ 361764 h 374129"/>
              <a:gd name="connsiteX68" fmla="*/ 709081 w 1059649"/>
              <a:gd name="connsiteY68" fmla="*/ 366526 h 374129"/>
              <a:gd name="connsiteX69" fmla="*/ 687650 w 1059649"/>
              <a:gd name="connsiteY69" fmla="*/ 364145 h 374129"/>
              <a:gd name="connsiteX70" fmla="*/ 670981 w 1059649"/>
              <a:gd name="connsiteY70" fmla="*/ 357001 h 374129"/>
              <a:gd name="connsiteX71" fmla="*/ 661456 w 1059649"/>
              <a:gd name="connsiteY71" fmla="*/ 354620 h 374129"/>
              <a:gd name="connsiteX72" fmla="*/ 654312 w 1059649"/>
              <a:gd name="connsiteY72" fmla="*/ 352239 h 374129"/>
              <a:gd name="connsiteX73" fmla="*/ 644787 w 1059649"/>
              <a:gd name="connsiteY73" fmla="*/ 349858 h 374129"/>
              <a:gd name="connsiteX74" fmla="*/ 637644 w 1059649"/>
              <a:gd name="connsiteY74" fmla="*/ 347476 h 374129"/>
              <a:gd name="connsiteX75" fmla="*/ 606687 w 1059649"/>
              <a:gd name="connsiteY75" fmla="*/ 342714 h 374129"/>
              <a:gd name="connsiteX76" fmla="*/ 573350 w 1059649"/>
              <a:gd name="connsiteY76" fmla="*/ 345095 h 374129"/>
              <a:gd name="connsiteX77" fmla="*/ 551919 w 1059649"/>
              <a:gd name="connsiteY77" fmla="*/ 340333 h 374129"/>
              <a:gd name="connsiteX78" fmla="*/ 542394 w 1059649"/>
              <a:gd name="connsiteY78" fmla="*/ 337951 h 374129"/>
              <a:gd name="connsiteX79" fmla="*/ 528106 w 1059649"/>
              <a:gd name="connsiteY79" fmla="*/ 333189 h 374129"/>
              <a:gd name="connsiteX80" fmla="*/ 506675 w 1059649"/>
              <a:gd name="connsiteY80" fmla="*/ 323664 h 374129"/>
              <a:gd name="connsiteX81" fmla="*/ 499531 w 1059649"/>
              <a:gd name="connsiteY81" fmla="*/ 321283 h 374129"/>
              <a:gd name="connsiteX82" fmla="*/ 475719 w 1059649"/>
              <a:gd name="connsiteY82" fmla="*/ 306995 h 374129"/>
              <a:gd name="connsiteX83" fmla="*/ 468575 w 1059649"/>
              <a:gd name="connsiteY83" fmla="*/ 304614 h 374129"/>
              <a:gd name="connsiteX84" fmla="*/ 459050 w 1059649"/>
              <a:gd name="connsiteY84" fmla="*/ 297470 h 374129"/>
              <a:gd name="connsiteX85" fmla="*/ 444762 w 1059649"/>
              <a:gd name="connsiteY85" fmla="*/ 292708 h 374129"/>
              <a:gd name="connsiteX86" fmla="*/ 437619 w 1059649"/>
              <a:gd name="connsiteY86" fmla="*/ 285564 h 374129"/>
              <a:gd name="connsiteX87" fmla="*/ 416055 w 1059649"/>
              <a:gd name="connsiteY87" fmla="*/ 297972 h 374129"/>
              <a:gd name="connsiteX88" fmla="*/ 378221 w 1059649"/>
              <a:gd name="connsiteY88" fmla="*/ 276672 h 374129"/>
              <a:gd name="connsiteX89" fmla="*/ 350544 w 1059649"/>
              <a:gd name="connsiteY89" fmla="*/ 258072 h 374129"/>
              <a:gd name="connsiteX90" fmla="*/ 292179 w 1059649"/>
              <a:gd name="connsiteY90" fmla="*/ 239605 h 374129"/>
              <a:gd name="connsiteX91" fmla="*/ 235212 w 1059649"/>
              <a:gd name="connsiteY91" fmla="*/ 216508 h 374129"/>
              <a:gd name="connsiteX92" fmla="*/ 228069 w 1059649"/>
              <a:gd name="connsiteY92" fmla="*/ 218889 h 374129"/>
              <a:gd name="connsiteX93" fmla="*/ 170919 w 1059649"/>
              <a:gd name="connsiteY93" fmla="*/ 223651 h 374129"/>
              <a:gd name="connsiteX94" fmla="*/ 156631 w 1059649"/>
              <a:gd name="connsiteY94" fmla="*/ 228414 h 374129"/>
              <a:gd name="connsiteX95" fmla="*/ 149487 w 1059649"/>
              <a:gd name="connsiteY95" fmla="*/ 233176 h 374129"/>
              <a:gd name="connsiteX96" fmla="*/ 116150 w 1059649"/>
              <a:gd name="connsiteY96" fmla="*/ 235558 h 374129"/>
              <a:gd name="connsiteX97" fmla="*/ 106625 w 1059649"/>
              <a:gd name="connsiteY97" fmla="*/ 237939 h 374129"/>
              <a:gd name="connsiteX98" fmla="*/ 89956 w 1059649"/>
              <a:gd name="connsiteY98" fmla="*/ 235558 h 374129"/>
              <a:gd name="connsiteX99" fmla="*/ 63762 w 1059649"/>
              <a:gd name="connsiteY99" fmla="*/ 242569 h 374129"/>
              <a:gd name="connsiteX100" fmla="*/ 45295 w 1059649"/>
              <a:gd name="connsiteY100" fmla="*/ 240637 h 374129"/>
              <a:gd name="connsiteX101" fmla="*/ 23547 w 1059649"/>
              <a:gd name="connsiteY101" fmla="*/ 220688 h 374129"/>
              <a:gd name="connsiteX102" fmla="*/ 18467 w 1059649"/>
              <a:gd name="connsiteY102" fmla="*/ 201954 h 374129"/>
              <a:gd name="connsiteX103" fmla="*/ 3863 w 1059649"/>
              <a:gd name="connsiteY103" fmla="*/ 189148 h 374129"/>
              <a:gd name="connsiteX104" fmla="*/ 3413 w 1059649"/>
              <a:gd name="connsiteY104" fmla="*/ 159358 h 374129"/>
              <a:gd name="connsiteX105" fmla="*/ 21748 w 1059649"/>
              <a:gd name="connsiteY105" fmla="*/ 120226 h 374129"/>
              <a:gd name="connsiteX106" fmla="*/ 0 w 1059649"/>
              <a:gd name="connsiteY106" fmla="*/ 120092 h 374129"/>
              <a:gd name="connsiteX107" fmla="*/ 12223 w 1059649"/>
              <a:gd name="connsiteY107" fmla="*/ 81808 h 374129"/>
              <a:gd name="connsiteX108" fmla="*/ 15504 w 1059649"/>
              <a:gd name="connsiteY108" fmla="*/ 55032 h 374129"/>
              <a:gd name="connsiteX109" fmla="*/ 23680 w 1059649"/>
              <a:gd name="connsiteY109" fmla="*/ 25242 h 374129"/>
              <a:gd name="connsiteX110" fmla="*/ 42147 w 1059649"/>
              <a:gd name="connsiteY110" fmla="*/ 3493 h 374129"/>
              <a:gd name="connsiteX111" fmla="*/ 70906 w 1059649"/>
              <a:gd name="connsiteY111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2912 w 1059649"/>
              <a:gd name="connsiteY26" fmla="*/ 116495 h 374129"/>
              <a:gd name="connsiteX27" fmla="*/ 887675 w 1059649"/>
              <a:gd name="connsiteY27" fmla="*/ 106970 h 374129"/>
              <a:gd name="connsiteX28" fmla="*/ 897200 w 1059649"/>
              <a:gd name="connsiteY28" fmla="*/ 104589 h 374129"/>
              <a:gd name="connsiteX29" fmla="*/ 904344 w 1059649"/>
              <a:gd name="connsiteY29" fmla="*/ 99826 h 374129"/>
              <a:gd name="connsiteX30" fmla="*/ 911487 w 1059649"/>
              <a:gd name="connsiteY30" fmla="*/ 102208 h 374129"/>
              <a:gd name="connsiteX31" fmla="*/ 921012 w 1059649"/>
              <a:gd name="connsiteY31" fmla="*/ 104589 h 374129"/>
              <a:gd name="connsiteX32" fmla="*/ 935300 w 1059649"/>
              <a:gd name="connsiteY32" fmla="*/ 109351 h 374129"/>
              <a:gd name="connsiteX33" fmla="*/ 949587 w 1059649"/>
              <a:gd name="connsiteY33" fmla="*/ 116495 h 374129"/>
              <a:gd name="connsiteX34" fmla="*/ 956731 w 1059649"/>
              <a:gd name="connsiteY34" fmla="*/ 123639 h 374129"/>
              <a:gd name="connsiteX35" fmla="*/ 968637 w 1059649"/>
              <a:gd name="connsiteY35" fmla="*/ 126020 h 374129"/>
              <a:gd name="connsiteX36" fmla="*/ 982925 w 1059649"/>
              <a:gd name="connsiteY36" fmla="*/ 130783 h 374129"/>
              <a:gd name="connsiteX37" fmla="*/ 990069 w 1059649"/>
              <a:gd name="connsiteY37" fmla="*/ 133164 h 374129"/>
              <a:gd name="connsiteX38" fmla="*/ 997212 w 1059649"/>
              <a:gd name="connsiteY38" fmla="*/ 135545 h 374129"/>
              <a:gd name="connsiteX39" fmla="*/ 1004356 w 1059649"/>
              <a:gd name="connsiteY39" fmla="*/ 137926 h 374129"/>
              <a:gd name="connsiteX40" fmla="*/ 1011500 w 1059649"/>
              <a:gd name="connsiteY40" fmla="*/ 142689 h 374129"/>
              <a:gd name="connsiteX41" fmla="*/ 1025787 w 1059649"/>
              <a:gd name="connsiteY41" fmla="*/ 147451 h 374129"/>
              <a:gd name="connsiteX42" fmla="*/ 1032931 w 1059649"/>
              <a:gd name="connsiteY42" fmla="*/ 152214 h 374129"/>
              <a:gd name="connsiteX43" fmla="*/ 1040075 w 1059649"/>
              <a:gd name="connsiteY43" fmla="*/ 154595 h 374129"/>
              <a:gd name="connsiteX44" fmla="*/ 1047219 w 1059649"/>
              <a:gd name="connsiteY44" fmla="*/ 168883 h 374129"/>
              <a:gd name="connsiteX45" fmla="*/ 1054362 w 1059649"/>
              <a:gd name="connsiteY45" fmla="*/ 176026 h 374129"/>
              <a:gd name="connsiteX46" fmla="*/ 1056744 w 1059649"/>
              <a:gd name="connsiteY46" fmla="*/ 206983 h 374129"/>
              <a:gd name="connsiteX47" fmla="*/ 1049600 w 1059649"/>
              <a:gd name="connsiteY47" fmla="*/ 211745 h 374129"/>
              <a:gd name="connsiteX48" fmla="*/ 1042456 w 1059649"/>
              <a:gd name="connsiteY48" fmla="*/ 218889 h 374129"/>
              <a:gd name="connsiteX49" fmla="*/ 1028169 w 1059649"/>
              <a:gd name="connsiteY49" fmla="*/ 228414 h 374129"/>
              <a:gd name="connsiteX50" fmla="*/ 1011500 w 1059649"/>
              <a:gd name="connsiteY50" fmla="*/ 245083 h 374129"/>
              <a:gd name="connsiteX51" fmla="*/ 1004356 w 1059649"/>
              <a:gd name="connsiteY51" fmla="*/ 249845 h 374129"/>
              <a:gd name="connsiteX52" fmla="*/ 990069 w 1059649"/>
              <a:gd name="connsiteY52" fmla="*/ 278420 h 374129"/>
              <a:gd name="connsiteX53" fmla="*/ 982925 w 1059649"/>
              <a:gd name="connsiteY53" fmla="*/ 283183 h 374129"/>
              <a:gd name="connsiteX54" fmla="*/ 975781 w 1059649"/>
              <a:gd name="connsiteY54" fmla="*/ 297470 h 374129"/>
              <a:gd name="connsiteX55" fmla="*/ 968637 w 1059649"/>
              <a:gd name="connsiteY55" fmla="*/ 302233 h 374129"/>
              <a:gd name="connsiteX56" fmla="*/ 959112 w 1059649"/>
              <a:gd name="connsiteY56" fmla="*/ 316520 h 374129"/>
              <a:gd name="connsiteX57" fmla="*/ 944825 w 1059649"/>
              <a:gd name="connsiteY57" fmla="*/ 326045 h 374129"/>
              <a:gd name="connsiteX58" fmla="*/ 940062 w 1059649"/>
              <a:gd name="connsiteY58" fmla="*/ 333189 h 374129"/>
              <a:gd name="connsiteX59" fmla="*/ 925775 w 1059649"/>
              <a:gd name="connsiteY59" fmla="*/ 345095 h 374129"/>
              <a:gd name="connsiteX60" fmla="*/ 918631 w 1059649"/>
              <a:gd name="connsiteY60" fmla="*/ 347476 h 374129"/>
              <a:gd name="connsiteX61" fmla="*/ 901962 w 1059649"/>
              <a:gd name="connsiteY61" fmla="*/ 366526 h 374129"/>
              <a:gd name="connsiteX62" fmla="*/ 897200 w 1059649"/>
              <a:gd name="connsiteY62" fmla="*/ 373670 h 374129"/>
              <a:gd name="connsiteX63" fmla="*/ 832906 w 1059649"/>
              <a:gd name="connsiteY63" fmla="*/ 371289 h 374129"/>
              <a:gd name="connsiteX64" fmla="*/ 825762 w 1059649"/>
              <a:gd name="connsiteY64" fmla="*/ 368908 h 374129"/>
              <a:gd name="connsiteX65" fmla="*/ 804331 w 1059649"/>
              <a:gd name="connsiteY65" fmla="*/ 366526 h 374129"/>
              <a:gd name="connsiteX66" fmla="*/ 778137 w 1059649"/>
              <a:gd name="connsiteY66" fmla="*/ 361764 h 374129"/>
              <a:gd name="connsiteX67" fmla="*/ 709081 w 1059649"/>
              <a:gd name="connsiteY67" fmla="*/ 366526 h 374129"/>
              <a:gd name="connsiteX68" fmla="*/ 687650 w 1059649"/>
              <a:gd name="connsiteY68" fmla="*/ 364145 h 374129"/>
              <a:gd name="connsiteX69" fmla="*/ 670981 w 1059649"/>
              <a:gd name="connsiteY69" fmla="*/ 357001 h 374129"/>
              <a:gd name="connsiteX70" fmla="*/ 661456 w 1059649"/>
              <a:gd name="connsiteY70" fmla="*/ 354620 h 374129"/>
              <a:gd name="connsiteX71" fmla="*/ 654312 w 1059649"/>
              <a:gd name="connsiteY71" fmla="*/ 352239 h 374129"/>
              <a:gd name="connsiteX72" fmla="*/ 644787 w 1059649"/>
              <a:gd name="connsiteY72" fmla="*/ 349858 h 374129"/>
              <a:gd name="connsiteX73" fmla="*/ 637644 w 1059649"/>
              <a:gd name="connsiteY73" fmla="*/ 347476 h 374129"/>
              <a:gd name="connsiteX74" fmla="*/ 606687 w 1059649"/>
              <a:gd name="connsiteY74" fmla="*/ 342714 h 374129"/>
              <a:gd name="connsiteX75" fmla="*/ 573350 w 1059649"/>
              <a:gd name="connsiteY75" fmla="*/ 345095 h 374129"/>
              <a:gd name="connsiteX76" fmla="*/ 551919 w 1059649"/>
              <a:gd name="connsiteY76" fmla="*/ 340333 h 374129"/>
              <a:gd name="connsiteX77" fmla="*/ 542394 w 1059649"/>
              <a:gd name="connsiteY77" fmla="*/ 337951 h 374129"/>
              <a:gd name="connsiteX78" fmla="*/ 528106 w 1059649"/>
              <a:gd name="connsiteY78" fmla="*/ 333189 h 374129"/>
              <a:gd name="connsiteX79" fmla="*/ 506675 w 1059649"/>
              <a:gd name="connsiteY79" fmla="*/ 323664 h 374129"/>
              <a:gd name="connsiteX80" fmla="*/ 499531 w 1059649"/>
              <a:gd name="connsiteY80" fmla="*/ 321283 h 374129"/>
              <a:gd name="connsiteX81" fmla="*/ 475719 w 1059649"/>
              <a:gd name="connsiteY81" fmla="*/ 306995 h 374129"/>
              <a:gd name="connsiteX82" fmla="*/ 468575 w 1059649"/>
              <a:gd name="connsiteY82" fmla="*/ 304614 h 374129"/>
              <a:gd name="connsiteX83" fmla="*/ 459050 w 1059649"/>
              <a:gd name="connsiteY83" fmla="*/ 297470 h 374129"/>
              <a:gd name="connsiteX84" fmla="*/ 444762 w 1059649"/>
              <a:gd name="connsiteY84" fmla="*/ 292708 h 374129"/>
              <a:gd name="connsiteX85" fmla="*/ 437619 w 1059649"/>
              <a:gd name="connsiteY85" fmla="*/ 285564 h 374129"/>
              <a:gd name="connsiteX86" fmla="*/ 416055 w 1059649"/>
              <a:gd name="connsiteY86" fmla="*/ 297972 h 374129"/>
              <a:gd name="connsiteX87" fmla="*/ 378221 w 1059649"/>
              <a:gd name="connsiteY87" fmla="*/ 276672 h 374129"/>
              <a:gd name="connsiteX88" fmla="*/ 350544 w 1059649"/>
              <a:gd name="connsiteY88" fmla="*/ 258072 h 374129"/>
              <a:gd name="connsiteX89" fmla="*/ 292179 w 1059649"/>
              <a:gd name="connsiteY89" fmla="*/ 239605 h 374129"/>
              <a:gd name="connsiteX90" fmla="*/ 235212 w 1059649"/>
              <a:gd name="connsiteY90" fmla="*/ 216508 h 374129"/>
              <a:gd name="connsiteX91" fmla="*/ 228069 w 1059649"/>
              <a:gd name="connsiteY91" fmla="*/ 218889 h 374129"/>
              <a:gd name="connsiteX92" fmla="*/ 170919 w 1059649"/>
              <a:gd name="connsiteY92" fmla="*/ 223651 h 374129"/>
              <a:gd name="connsiteX93" fmla="*/ 156631 w 1059649"/>
              <a:gd name="connsiteY93" fmla="*/ 228414 h 374129"/>
              <a:gd name="connsiteX94" fmla="*/ 149487 w 1059649"/>
              <a:gd name="connsiteY94" fmla="*/ 233176 h 374129"/>
              <a:gd name="connsiteX95" fmla="*/ 116150 w 1059649"/>
              <a:gd name="connsiteY95" fmla="*/ 235558 h 374129"/>
              <a:gd name="connsiteX96" fmla="*/ 106625 w 1059649"/>
              <a:gd name="connsiteY96" fmla="*/ 237939 h 374129"/>
              <a:gd name="connsiteX97" fmla="*/ 89956 w 1059649"/>
              <a:gd name="connsiteY97" fmla="*/ 235558 h 374129"/>
              <a:gd name="connsiteX98" fmla="*/ 63762 w 1059649"/>
              <a:gd name="connsiteY98" fmla="*/ 242569 h 374129"/>
              <a:gd name="connsiteX99" fmla="*/ 45295 w 1059649"/>
              <a:gd name="connsiteY99" fmla="*/ 240637 h 374129"/>
              <a:gd name="connsiteX100" fmla="*/ 23547 w 1059649"/>
              <a:gd name="connsiteY100" fmla="*/ 220688 h 374129"/>
              <a:gd name="connsiteX101" fmla="*/ 18467 w 1059649"/>
              <a:gd name="connsiteY101" fmla="*/ 201954 h 374129"/>
              <a:gd name="connsiteX102" fmla="*/ 3863 w 1059649"/>
              <a:gd name="connsiteY102" fmla="*/ 189148 h 374129"/>
              <a:gd name="connsiteX103" fmla="*/ 3413 w 1059649"/>
              <a:gd name="connsiteY103" fmla="*/ 159358 h 374129"/>
              <a:gd name="connsiteX104" fmla="*/ 21748 w 1059649"/>
              <a:gd name="connsiteY104" fmla="*/ 120226 h 374129"/>
              <a:gd name="connsiteX105" fmla="*/ 0 w 1059649"/>
              <a:gd name="connsiteY105" fmla="*/ 120092 h 374129"/>
              <a:gd name="connsiteX106" fmla="*/ 12223 w 1059649"/>
              <a:gd name="connsiteY106" fmla="*/ 81808 h 374129"/>
              <a:gd name="connsiteX107" fmla="*/ 15504 w 1059649"/>
              <a:gd name="connsiteY107" fmla="*/ 55032 h 374129"/>
              <a:gd name="connsiteX108" fmla="*/ 23680 w 1059649"/>
              <a:gd name="connsiteY108" fmla="*/ 25242 h 374129"/>
              <a:gd name="connsiteX109" fmla="*/ 42147 w 1059649"/>
              <a:gd name="connsiteY109" fmla="*/ 3493 h 374129"/>
              <a:gd name="connsiteX110" fmla="*/ 70906 w 1059649"/>
              <a:gd name="connsiteY110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68625 w 1059649"/>
              <a:gd name="connsiteY24" fmla="*/ 135545 h 374129"/>
              <a:gd name="connsiteX25" fmla="*/ 871006 w 1059649"/>
              <a:gd name="connsiteY25" fmla="*/ 114246 h 374129"/>
              <a:gd name="connsiteX26" fmla="*/ 887675 w 1059649"/>
              <a:gd name="connsiteY26" fmla="*/ 106970 h 374129"/>
              <a:gd name="connsiteX27" fmla="*/ 897200 w 1059649"/>
              <a:gd name="connsiteY27" fmla="*/ 104589 h 374129"/>
              <a:gd name="connsiteX28" fmla="*/ 904344 w 1059649"/>
              <a:gd name="connsiteY28" fmla="*/ 99826 h 374129"/>
              <a:gd name="connsiteX29" fmla="*/ 911487 w 1059649"/>
              <a:gd name="connsiteY29" fmla="*/ 102208 h 374129"/>
              <a:gd name="connsiteX30" fmla="*/ 921012 w 1059649"/>
              <a:gd name="connsiteY30" fmla="*/ 104589 h 374129"/>
              <a:gd name="connsiteX31" fmla="*/ 935300 w 1059649"/>
              <a:gd name="connsiteY31" fmla="*/ 109351 h 374129"/>
              <a:gd name="connsiteX32" fmla="*/ 949587 w 1059649"/>
              <a:gd name="connsiteY32" fmla="*/ 116495 h 374129"/>
              <a:gd name="connsiteX33" fmla="*/ 956731 w 1059649"/>
              <a:gd name="connsiteY33" fmla="*/ 123639 h 374129"/>
              <a:gd name="connsiteX34" fmla="*/ 968637 w 1059649"/>
              <a:gd name="connsiteY34" fmla="*/ 126020 h 374129"/>
              <a:gd name="connsiteX35" fmla="*/ 982925 w 1059649"/>
              <a:gd name="connsiteY35" fmla="*/ 130783 h 374129"/>
              <a:gd name="connsiteX36" fmla="*/ 990069 w 1059649"/>
              <a:gd name="connsiteY36" fmla="*/ 133164 h 374129"/>
              <a:gd name="connsiteX37" fmla="*/ 997212 w 1059649"/>
              <a:gd name="connsiteY37" fmla="*/ 135545 h 374129"/>
              <a:gd name="connsiteX38" fmla="*/ 1004356 w 1059649"/>
              <a:gd name="connsiteY38" fmla="*/ 137926 h 374129"/>
              <a:gd name="connsiteX39" fmla="*/ 1011500 w 1059649"/>
              <a:gd name="connsiteY39" fmla="*/ 142689 h 374129"/>
              <a:gd name="connsiteX40" fmla="*/ 1025787 w 1059649"/>
              <a:gd name="connsiteY40" fmla="*/ 147451 h 374129"/>
              <a:gd name="connsiteX41" fmla="*/ 1032931 w 1059649"/>
              <a:gd name="connsiteY41" fmla="*/ 152214 h 374129"/>
              <a:gd name="connsiteX42" fmla="*/ 1040075 w 1059649"/>
              <a:gd name="connsiteY42" fmla="*/ 154595 h 374129"/>
              <a:gd name="connsiteX43" fmla="*/ 1047219 w 1059649"/>
              <a:gd name="connsiteY43" fmla="*/ 168883 h 374129"/>
              <a:gd name="connsiteX44" fmla="*/ 1054362 w 1059649"/>
              <a:gd name="connsiteY44" fmla="*/ 176026 h 374129"/>
              <a:gd name="connsiteX45" fmla="*/ 1056744 w 1059649"/>
              <a:gd name="connsiteY45" fmla="*/ 206983 h 374129"/>
              <a:gd name="connsiteX46" fmla="*/ 1049600 w 1059649"/>
              <a:gd name="connsiteY46" fmla="*/ 211745 h 374129"/>
              <a:gd name="connsiteX47" fmla="*/ 1042456 w 1059649"/>
              <a:gd name="connsiteY47" fmla="*/ 218889 h 374129"/>
              <a:gd name="connsiteX48" fmla="*/ 1028169 w 1059649"/>
              <a:gd name="connsiteY48" fmla="*/ 228414 h 374129"/>
              <a:gd name="connsiteX49" fmla="*/ 1011500 w 1059649"/>
              <a:gd name="connsiteY49" fmla="*/ 245083 h 374129"/>
              <a:gd name="connsiteX50" fmla="*/ 1004356 w 1059649"/>
              <a:gd name="connsiteY50" fmla="*/ 249845 h 374129"/>
              <a:gd name="connsiteX51" fmla="*/ 990069 w 1059649"/>
              <a:gd name="connsiteY51" fmla="*/ 278420 h 374129"/>
              <a:gd name="connsiteX52" fmla="*/ 982925 w 1059649"/>
              <a:gd name="connsiteY52" fmla="*/ 283183 h 374129"/>
              <a:gd name="connsiteX53" fmla="*/ 975781 w 1059649"/>
              <a:gd name="connsiteY53" fmla="*/ 297470 h 374129"/>
              <a:gd name="connsiteX54" fmla="*/ 968637 w 1059649"/>
              <a:gd name="connsiteY54" fmla="*/ 302233 h 374129"/>
              <a:gd name="connsiteX55" fmla="*/ 959112 w 1059649"/>
              <a:gd name="connsiteY55" fmla="*/ 316520 h 374129"/>
              <a:gd name="connsiteX56" fmla="*/ 944825 w 1059649"/>
              <a:gd name="connsiteY56" fmla="*/ 326045 h 374129"/>
              <a:gd name="connsiteX57" fmla="*/ 940062 w 1059649"/>
              <a:gd name="connsiteY57" fmla="*/ 333189 h 374129"/>
              <a:gd name="connsiteX58" fmla="*/ 925775 w 1059649"/>
              <a:gd name="connsiteY58" fmla="*/ 345095 h 374129"/>
              <a:gd name="connsiteX59" fmla="*/ 918631 w 1059649"/>
              <a:gd name="connsiteY59" fmla="*/ 347476 h 374129"/>
              <a:gd name="connsiteX60" fmla="*/ 901962 w 1059649"/>
              <a:gd name="connsiteY60" fmla="*/ 366526 h 374129"/>
              <a:gd name="connsiteX61" fmla="*/ 897200 w 1059649"/>
              <a:gd name="connsiteY61" fmla="*/ 373670 h 374129"/>
              <a:gd name="connsiteX62" fmla="*/ 832906 w 1059649"/>
              <a:gd name="connsiteY62" fmla="*/ 371289 h 374129"/>
              <a:gd name="connsiteX63" fmla="*/ 825762 w 1059649"/>
              <a:gd name="connsiteY63" fmla="*/ 368908 h 374129"/>
              <a:gd name="connsiteX64" fmla="*/ 804331 w 1059649"/>
              <a:gd name="connsiteY64" fmla="*/ 366526 h 374129"/>
              <a:gd name="connsiteX65" fmla="*/ 778137 w 1059649"/>
              <a:gd name="connsiteY65" fmla="*/ 361764 h 374129"/>
              <a:gd name="connsiteX66" fmla="*/ 709081 w 1059649"/>
              <a:gd name="connsiteY66" fmla="*/ 366526 h 374129"/>
              <a:gd name="connsiteX67" fmla="*/ 687650 w 1059649"/>
              <a:gd name="connsiteY67" fmla="*/ 364145 h 374129"/>
              <a:gd name="connsiteX68" fmla="*/ 670981 w 1059649"/>
              <a:gd name="connsiteY68" fmla="*/ 357001 h 374129"/>
              <a:gd name="connsiteX69" fmla="*/ 661456 w 1059649"/>
              <a:gd name="connsiteY69" fmla="*/ 354620 h 374129"/>
              <a:gd name="connsiteX70" fmla="*/ 654312 w 1059649"/>
              <a:gd name="connsiteY70" fmla="*/ 352239 h 374129"/>
              <a:gd name="connsiteX71" fmla="*/ 644787 w 1059649"/>
              <a:gd name="connsiteY71" fmla="*/ 349858 h 374129"/>
              <a:gd name="connsiteX72" fmla="*/ 637644 w 1059649"/>
              <a:gd name="connsiteY72" fmla="*/ 347476 h 374129"/>
              <a:gd name="connsiteX73" fmla="*/ 606687 w 1059649"/>
              <a:gd name="connsiteY73" fmla="*/ 342714 h 374129"/>
              <a:gd name="connsiteX74" fmla="*/ 573350 w 1059649"/>
              <a:gd name="connsiteY74" fmla="*/ 345095 h 374129"/>
              <a:gd name="connsiteX75" fmla="*/ 551919 w 1059649"/>
              <a:gd name="connsiteY75" fmla="*/ 340333 h 374129"/>
              <a:gd name="connsiteX76" fmla="*/ 542394 w 1059649"/>
              <a:gd name="connsiteY76" fmla="*/ 337951 h 374129"/>
              <a:gd name="connsiteX77" fmla="*/ 528106 w 1059649"/>
              <a:gd name="connsiteY77" fmla="*/ 333189 h 374129"/>
              <a:gd name="connsiteX78" fmla="*/ 506675 w 1059649"/>
              <a:gd name="connsiteY78" fmla="*/ 323664 h 374129"/>
              <a:gd name="connsiteX79" fmla="*/ 499531 w 1059649"/>
              <a:gd name="connsiteY79" fmla="*/ 321283 h 374129"/>
              <a:gd name="connsiteX80" fmla="*/ 475719 w 1059649"/>
              <a:gd name="connsiteY80" fmla="*/ 306995 h 374129"/>
              <a:gd name="connsiteX81" fmla="*/ 468575 w 1059649"/>
              <a:gd name="connsiteY81" fmla="*/ 304614 h 374129"/>
              <a:gd name="connsiteX82" fmla="*/ 459050 w 1059649"/>
              <a:gd name="connsiteY82" fmla="*/ 297470 h 374129"/>
              <a:gd name="connsiteX83" fmla="*/ 444762 w 1059649"/>
              <a:gd name="connsiteY83" fmla="*/ 292708 h 374129"/>
              <a:gd name="connsiteX84" fmla="*/ 437619 w 1059649"/>
              <a:gd name="connsiteY84" fmla="*/ 285564 h 374129"/>
              <a:gd name="connsiteX85" fmla="*/ 416055 w 1059649"/>
              <a:gd name="connsiteY85" fmla="*/ 297972 h 374129"/>
              <a:gd name="connsiteX86" fmla="*/ 378221 w 1059649"/>
              <a:gd name="connsiteY86" fmla="*/ 276672 h 374129"/>
              <a:gd name="connsiteX87" fmla="*/ 350544 w 1059649"/>
              <a:gd name="connsiteY87" fmla="*/ 258072 h 374129"/>
              <a:gd name="connsiteX88" fmla="*/ 292179 w 1059649"/>
              <a:gd name="connsiteY88" fmla="*/ 239605 h 374129"/>
              <a:gd name="connsiteX89" fmla="*/ 235212 w 1059649"/>
              <a:gd name="connsiteY89" fmla="*/ 216508 h 374129"/>
              <a:gd name="connsiteX90" fmla="*/ 228069 w 1059649"/>
              <a:gd name="connsiteY90" fmla="*/ 218889 h 374129"/>
              <a:gd name="connsiteX91" fmla="*/ 170919 w 1059649"/>
              <a:gd name="connsiteY91" fmla="*/ 223651 h 374129"/>
              <a:gd name="connsiteX92" fmla="*/ 156631 w 1059649"/>
              <a:gd name="connsiteY92" fmla="*/ 228414 h 374129"/>
              <a:gd name="connsiteX93" fmla="*/ 149487 w 1059649"/>
              <a:gd name="connsiteY93" fmla="*/ 233176 h 374129"/>
              <a:gd name="connsiteX94" fmla="*/ 116150 w 1059649"/>
              <a:gd name="connsiteY94" fmla="*/ 235558 h 374129"/>
              <a:gd name="connsiteX95" fmla="*/ 106625 w 1059649"/>
              <a:gd name="connsiteY95" fmla="*/ 237939 h 374129"/>
              <a:gd name="connsiteX96" fmla="*/ 89956 w 1059649"/>
              <a:gd name="connsiteY96" fmla="*/ 235558 h 374129"/>
              <a:gd name="connsiteX97" fmla="*/ 63762 w 1059649"/>
              <a:gd name="connsiteY97" fmla="*/ 242569 h 374129"/>
              <a:gd name="connsiteX98" fmla="*/ 45295 w 1059649"/>
              <a:gd name="connsiteY98" fmla="*/ 240637 h 374129"/>
              <a:gd name="connsiteX99" fmla="*/ 23547 w 1059649"/>
              <a:gd name="connsiteY99" fmla="*/ 220688 h 374129"/>
              <a:gd name="connsiteX100" fmla="*/ 18467 w 1059649"/>
              <a:gd name="connsiteY100" fmla="*/ 201954 h 374129"/>
              <a:gd name="connsiteX101" fmla="*/ 3863 w 1059649"/>
              <a:gd name="connsiteY101" fmla="*/ 189148 h 374129"/>
              <a:gd name="connsiteX102" fmla="*/ 3413 w 1059649"/>
              <a:gd name="connsiteY102" fmla="*/ 159358 h 374129"/>
              <a:gd name="connsiteX103" fmla="*/ 21748 w 1059649"/>
              <a:gd name="connsiteY103" fmla="*/ 120226 h 374129"/>
              <a:gd name="connsiteX104" fmla="*/ 0 w 1059649"/>
              <a:gd name="connsiteY104" fmla="*/ 120092 h 374129"/>
              <a:gd name="connsiteX105" fmla="*/ 12223 w 1059649"/>
              <a:gd name="connsiteY105" fmla="*/ 81808 h 374129"/>
              <a:gd name="connsiteX106" fmla="*/ 15504 w 1059649"/>
              <a:gd name="connsiteY106" fmla="*/ 55032 h 374129"/>
              <a:gd name="connsiteX107" fmla="*/ 23680 w 1059649"/>
              <a:gd name="connsiteY107" fmla="*/ 25242 h 374129"/>
              <a:gd name="connsiteX108" fmla="*/ 42147 w 1059649"/>
              <a:gd name="connsiteY108" fmla="*/ 3493 h 374129"/>
              <a:gd name="connsiteX109" fmla="*/ 70906 w 1059649"/>
              <a:gd name="connsiteY109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54337 w 1059649"/>
              <a:gd name="connsiteY23" fmla="*/ 140308 h 374129"/>
              <a:gd name="connsiteX24" fmla="*/ 871006 w 1059649"/>
              <a:gd name="connsiteY24" fmla="*/ 114246 h 374129"/>
              <a:gd name="connsiteX25" fmla="*/ 887675 w 1059649"/>
              <a:gd name="connsiteY25" fmla="*/ 106970 h 374129"/>
              <a:gd name="connsiteX26" fmla="*/ 897200 w 1059649"/>
              <a:gd name="connsiteY26" fmla="*/ 104589 h 374129"/>
              <a:gd name="connsiteX27" fmla="*/ 904344 w 1059649"/>
              <a:gd name="connsiteY27" fmla="*/ 99826 h 374129"/>
              <a:gd name="connsiteX28" fmla="*/ 911487 w 1059649"/>
              <a:gd name="connsiteY28" fmla="*/ 102208 h 374129"/>
              <a:gd name="connsiteX29" fmla="*/ 921012 w 1059649"/>
              <a:gd name="connsiteY29" fmla="*/ 104589 h 374129"/>
              <a:gd name="connsiteX30" fmla="*/ 935300 w 1059649"/>
              <a:gd name="connsiteY30" fmla="*/ 109351 h 374129"/>
              <a:gd name="connsiteX31" fmla="*/ 949587 w 1059649"/>
              <a:gd name="connsiteY31" fmla="*/ 116495 h 374129"/>
              <a:gd name="connsiteX32" fmla="*/ 956731 w 1059649"/>
              <a:gd name="connsiteY32" fmla="*/ 123639 h 374129"/>
              <a:gd name="connsiteX33" fmla="*/ 968637 w 1059649"/>
              <a:gd name="connsiteY33" fmla="*/ 126020 h 374129"/>
              <a:gd name="connsiteX34" fmla="*/ 982925 w 1059649"/>
              <a:gd name="connsiteY34" fmla="*/ 130783 h 374129"/>
              <a:gd name="connsiteX35" fmla="*/ 990069 w 1059649"/>
              <a:gd name="connsiteY35" fmla="*/ 133164 h 374129"/>
              <a:gd name="connsiteX36" fmla="*/ 997212 w 1059649"/>
              <a:gd name="connsiteY36" fmla="*/ 135545 h 374129"/>
              <a:gd name="connsiteX37" fmla="*/ 1004356 w 1059649"/>
              <a:gd name="connsiteY37" fmla="*/ 137926 h 374129"/>
              <a:gd name="connsiteX38" fmla="*/ 1011500 w 1059649"/>
              <a:gd name="connsiteY38" fmla="*/ 142689 h 374129"/>
              <a:gd name="connsiteX39" fmla="*/ 1025787 w 1059649"/>
              <a:gd name="connsiteY39" fmla="*/ 147451 h 374129"/>
              <a:gd name="connsiteX40" fmla="*/ 1032931 w 1059649"/>
              <a:gd name="connsiteY40" fmla="*/ 152214 h 374129"/>
              <a:gd name="connsiteX41" fmla="*/ 1040075 w 1059649"/>
              <a:gd name="connsiteY41" fmla="*/ 154595 h 374129"/>
              <a:gd name="connsiteX42" fmla="*/ 1047219 w 1059649"/>
              <a:gd name="connsiteY42" fmla="*/ 168883 h 374129"/>
              <a:gd name="connsiteX43" fmla="*/ 1054362 w 1059649"/>
              <a:gd name="connsiteY43" fmla="*/ 176026 h 374129"/>
              <a:gd name="connsiteX44" fmla="*/ 1056744 w 1059649"/>
              <a:gd name="connsiteY44" fmla="*/ 206983 h 374129"/>
              <a:gd name="connsiteX45" fmla="*/ 1049600 w 1059649"/>
              <a:gd name="connsiteY45" fmla="*/ 211745 h 374129"/>
              <a:gd name="connsiteX46" fmla="*/ 1042456 w 1059649"/>
              <a:gd name="connsiteY46" fmla="*/ 218889 h 374129"/>
              <a:gd name="connsiteX47" fmla="*/ 1028169 w 1059649"/>
              <a:gd name="connsiteY47" fmla="*/ 228414 h 374129"/>
              <a:gd name="connsiteX48" fmla="*/ 1011500 w 1059649"/>
              <a:gd name="connsiteY48" fmla="*/ 245083 h 374129"/>
              <a:gd name="connsiteX49" fmla="*/ 1004356 w 1059649"/>
              <a:gd name="connsiteY49" fmla="*/ 249845 h 374129"/>
              <a:gd name="connsiteX50" fmla="*/ 990069 w 1059649"/>
              <a:gd name="connsiteY50" fmla="*/ 278420 h 374129"/>
              <a:gd name="connsiteX51" fmla="*/ 982925 w 1059649"/>
              <a:gd name="connsiteY51" fmla="*/ 283183 h 374129"/>
              <a:gd name="connsiteX52" fmla="*/ 975781 w 1059649"/>
              <a:gd name="connsiteY52" fmla="*/ 297470 h 374129"/>
              <a:gd name="connsiteX53" fmla="*/ 968637 w 1059649"/>
              <a:gd name="connsiteY53" fmla="*/ 302233 h 374129"/>
              <a:gd name="connsiteX54" fmla="*/ 959112 w 1059649"/>
              <a:gd name="connsiteY54" fmla="*/ 316520 h 374129"/>
              <a:gd name="connsiteX55" fmla="*/ 944825 w 1059649"/>
              <a:gd name="connsiteY55" fmla="*/ 326045 h 374129"/>
              <a:gd name="connsiteX56" fmla="*/ 940062 w 1059649"/>
              <a:gd name="connsiteY56" fmla="*/ 333189 h 374129"/>
              <a:gd name="connsiteX57" fmla="*/ 925775 w 1059649"/>
              <a:gd name="connsiteY57" fmla="*/ 345095 h 374129"/>
              <a:gd name="connsiteX58" fmla="*/ 918631 w 1059649"/>
              <a:gd name="connsiteY58" fmla="*/ 347476 h 374129"/>
              <a:gd name="connsiteX59" fmla="*/ 901962 w 1059649"/>
              <a:gd name="connsiteY59" fmla="*/ 366526 h 374129"/>
              <a:gd name="connsiteX60" fmla="*/ 897200 w 1059649"/>
              <a:gd name="connsiteY60" fmla="*/ 373670 h 374129"/>
              <a:gd name="connsiteX61" fmla="*/ 832906 w 1059649"/>
              <a:gd name="connsiteY61" fmla="*/ 371289 h 374129"/>
              <a:gd name="connsiteX62" fmla="*/ 825762 w 1059649"/>
              <a:gd name="connsiteY62" fmla="*/ 368908 h 374129"/>
              <a:gd name="connsiteX63" fmla="*/ 804331 w 1059649"/>
              <a:gd name="connsiteY63" fmla="*/ 366526 h 374129"/>
              <a:gd name="connsiteX64" fmla="*/ 778137 w 1059649"/>
              <a:gd name="connsiteY64" fmla="*/ 361764 h 374129"/>
              <a:gd name="connsiteX65" fmla="*/ 709081 w 1059649"/>
              <a:gd name="connsiteY65" fmla="*/ 366526 h 374129"/>
              <a:gd name="connsiteX66" fmla="*/ 687650 w 1059649"/>
              <a:gd name="connsiteY66" fmla="*/ 364145 h 374129"/>
              <a:gd name="connsiteX67" fmla="*/ 670981 w 1059649"/>
              <a:gd name="connsiteY67" fmla="*/ 357001 h 374129"/>
              <a:gd name="connsiteX68" fmla="*/ 661456 w 1059649"/>
              <a:gd name="connsiteY68" fmla="*/ 354620 h 374129"/>
              <a:gd name="connsiteX69" fmla="*/ 654312 w 1059649"/>
              <a:gd name="connsiteY69" fmla="*/ 352239 h 374129"/>
              <a:gd name="connsiteX70" fmla="*/ 644787 w 1059649"/>
              <a:gd name="connsiteY70" fmla="*/ 349858 h 374129"/>
              <a:gd name="connsiteX71" fmla="*/ 637644 w 1059649"/>
              <a:gd name="connsiteY71" fmla="*/ 347476 h 374129"/>
              <a:gd name="connsiteX72" fmla="*/ 606687 w 1059649"/>
              <a:gd name="connsiteY72" fmla="*/ 342714 h 374129"/>
              <a:gd name="connsiteX73" fmla="*/ 573350 w 1059649"/>
              <a:gd name="connsiteY73" fmla="*/ 345095 h 374129"/>
              <a:gd name="connsiteX74" fmla="*/ 551919 w 1059649"/>
              <a:gd name="connsiteY74" fmla="*/ 340333 h 374129"/>
              <a:gd name="connsiteX75" fmla="*/ 542394 w 1059649"/>
              <a:gd name="connsiteY75" fmla="*/ 337951 h 374129"/>
              <a:gd name="connsiteX76" fmla="*/ 528106 w 1059649"/>
              <a:gd name="connsiteY76" fmla="*/ 333189 h 374129"/>
              <a:gd name="connsiteX77" fmla="*/ 506675 w 1059649"/>
              <a:gd name="connsiteY77" fmla="*/ 323664 h 374129"/>
              <a:gd name="connsiteX78" fmla="*/ 499531 w 1059649"/>
              <a:gd name="connsiteY78" fmla="*/ 321283 h 374129"/>
              <a:gd name="connsiteX79" fmla="*/ 475719 w 1059649"/>
              <a:gd name="connsiteY79" fmla="*/ 306995 h 374129"/>
              <a:gd name="connsiteX80" fmla="*/ 468575 w 1059649"/>
              <a:gd name="connsiteY80" fmla="*/ 304614 h 374129"/>
              <a:gd name="connsiteX81" fmla="*/ 459050 w 1059649"/>
              <a:gd name="connsiteY81" fmla="*/ 297470 h 374129"/>
              <a:gd name="connsiteX82" fmla="*/ 444762 w 1059649"/>
              <a:gd name="connsiteY82" fmla="*/ 292708 h 374129"/>
              <a:gd name="connsiteX83" fmla="*/ 437619 w 1059649"/>
              <a:gd name="connsiteY83" fmla="*/ 285564 h 374129"/>
              <a:gd name="connsiteX84" fmla="*/ 416055 w 1059649"/>
              <a:gd name="connsiteY84" fmla="*/ 297972 h 374129"/>
              <a:gd name="connsiteX85" fmla="*/ 378221 w 1059649"/>
              <a:gd name="connsiteY85" fmla="*/ 276672 h 374129"/>
              <a:gd name="connsiteX86" fmla="*/ 350544 w 1059649"/>
              <a:gd name="connsiteY86" fmla="*/ 258072 h 374129"/>
              <a:gd name="connsiteX87" fmla="*/ 292179 w 1059649"/>
              <a:gd name="connsiteY87" fmla="*/ 239605 h 374129"/>
              <a:gd name="connsiteX88" fmla="*/ 235212 w 1059649"/>
              <a:gd name="connsiteY88" fmla="*/ 216508 h 374129"/>
              <a:gd name="connsiteX89" fmla="*/ 228069 w 1059649"/>
              <a:gd name="connsiteY89" fmla="*/ 218889 h 374129"/>
              <a:gd name="connsiteX90" fmla="*/ 170919 w 1059649"/>
              <a:gd name="connsiteY90" fmla="*/ 223651 h 374129"/>
              <a:gd name="connsiteX91" fmla="*/ 156631 w 1059649"/>
              <a:gd name="connsiteY91" fmla="*/ 228414 h 374129"/>
              <a:gd name="connsiteX92" fmla="*/ 149487 w 1059649"/>
              <a:gd name="connsiteY92" fmla="*/ 233176 h 374129"/>
              <a:gd name="connsiteX93" fmla="*/ 116150 w 1059649"/>
              <a:gd name="connsiteY93" fmla="*/ 235558 h 374129"/>
              <a:gd name="connsiteX94" fmla="*/ 106625 w 1059649"/>
              <a:gd name="connsiteY94" fmla="*/ 237939 h 374129"/>
              <a:gd name="connsiteX95" fmla="*/ 89956 w 1059649"/>
              <a:gd name="connsiteY95" fmla="*/ 235558 h 374129"/>
              <a:gd name="connsiteX96" fmla="*/ 63762 w 1059649"/>
              <a:gd name="connsiteY96" fmla="*/ 242569 h 374129"/>
              <a:gd name="connsiteX97" fmla="*/ 45295 w 1059649"/>
              <a:gd name="connsiteY97" fmla="*/ 240637 h 374129"/>
              <a:gd name="connsiteX98" fmla="*/ 23547 w 1059649"/>
              <a:gd name="connsiteY98" fmla="*/ 220688 h 374129"/>
              <a:gd name="connsiteX99" fmla="*/ 18467 w 1059649"/>
              <a:gd name="connsiteY99" fmla="*/ 201954 h 374129"/>
              <a:gd name="connsiteX100" fmla="*/ 3863 w 1059649"/>
              <a:gd name="connsiteY100" fmla="*/ 189148 h 374129"/>
              <a:gd name="connsiteX101" fmla="*/ 3413 w 1059649"/>
              <a:gd name="connsiteY101" fmla="*/ 159358 h 374129"/>
              <a:gd name="connsiteX102" fmla="*/ 21748 w 1059649"/>
              <a:gd name="connsiteY102" fmla="*/ 120226 h 374129"/>
              <a:gd name="connsiteX103" fmla="*/ 0 w 1059649"/>
              <a:gd name="connsiteY103" fmla="*/ 120092 h 374129"/>
              <a:gd name="connsiteX104" fmla="*/ 12223 w 1059649"/>
              <a:gd name="connsiteY104" fmla="*/ 81808 h 374129"/>
              <a:gd name="connsiteX105" fmla="*/ 15504 w 1059649"/>
              <a:gd name="connsiteY105" fmla="*/ 55032 h 374129"/>
              <a:gd name="connsiteX106" fmla="*/ 23680 w 1059649"/>
              <a:gd name="connsiteY106" fmla="*/ 25242 h 374129"/>
              <a:gd name="connsiteX107" fmla="*/ 42147 w 1059649"/>
              <a:gd name="connsiteY107" fmla="*/ 3493 h 374129"/>
              <a:gd name="connsiteX108" fmla="*/ 70906 w 1059649"/>
              <a:gd name="connsiteY108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37619 w 1059649"/>
              <a:gd name="connsiteY82" fmla="*/ 285564 h 374129"/>
              <a:gd name="connsiteX83" fmla="*/ 416055 w 1059649"/>
              <a:gd name="connsiteY83" fmla="*/ 297972 h 374129"/>
              <a:gd name="connsiteX84" fmla="*/ 378221 w 1059649"/>
              <a:gd name="connsiteY84" fmla="*/ 276672 h 374129"/>
              <a:gd name="connsiteX85" fmla="*/ 350544 w 1059649"/>
              <a:gd name="connsiteY85" fmla="*/ 258072 h 374129"/>
              <a:gd name="connsiteX86" fmla="*/ 292179 w 1059649"/>
              <a:gd name="connsiteY86" fmla="*/ 239605 h 374129"/>
              <a:gd name="connsiteX87" fmla="*/ 235212 w 1059649"/>
              <a:gd name="connsiteY87" fmla="*/ 216508 h 374129"/>
              <a:gd name="connsiteX88" fmla="*/ 228069 w 1059649"/>
              <a:gd name="connsiteY88" fmla="*/ 218889 h 374129"/>
              <a:gd name="connsiteX89" fmla="*/ 170919 w 1059649"/>
              <a:gd name="connsiteY89" fmla="*/ 223651 h 374129"/>
              <a:gd name="connsiteX90" fmla="*/ 156631 w 1059649"/>
              <a:gd name="connsiteY90" fmla="*/ 228414 h 374129"/>
              <a:gd name="connsiteX91" fmla="*/ 149487 w 1059649"/>
              <a:gd name="connsiteY91" fmla="*/ 233176 h 374129"/>
              <a:gd name="connsiteX92" fmla="*/ 116150 w 1059649"/>
              <a:gd name="connsiteY92" fmla="*/ 235558 h 374129"/>
              <a:gd name="connsiteX93" fmla="*/ 106625 w 1059649"/>
              <a:gd name="connsiteY93" fmla="*/ 237939 h 374129"/>
              <a:gd name="connsiteX94" fmla="*/ 89956 w 1059649"/>
              <a:gd name="connsiteY94" fmla="*/ 235558 h 374129"/>
              <a:gd name="connsiteX95" fmla="*/ 63762 w 1059649"/>
              <a:gd name="connsiteY95" fmla="*/ 242569 h 374129"/>
              <a:gd name="connsiteX96" fmla="*/ 45295 w 1059649"/>
              <a:gd name="connsiteY96" fmla="*/ 240637 h 374129"/>
              <a:gd name="connsiteX97" fmla="*/ 23547 w 1059649"/>
              <a:gd name="connsiteY97" fmla="*/ 220688 h 374129"/>
              <a:gd name="connsiteX98" fmla="*/ 18467 w 1059649"/>
              <a:gd name="connsiteY98" fmla="*/ 201954 h 374129"/>
              <a:gd name="connsiteX99" fmla="*/ 3863 w 1059649"/>
              <a:gd name="connsiteY99" fmla="*/ 189148 h 374129"/>
              <a:gd name="connsiteX100" fmla="*/ 3413 w 1059649"/>
              <a:gd name="connsiteY100" fmla="*/ 159358 h 374129"/>
              <a:gd name="connsiteX101" fmla="*/ 21748 w 1059649"/>
              <a:gd name="connsiteY101" fmla="*/ 120226 h 374129"/>
              <a:gd name="connsiteX102" fmla="*/ 0 w 1059649"/>
              <a:gd name="connsiteY102" fmla="*/ 120092 h 374129"/>
              <a:gd name="connsiteX103" fmla="*/ 12223 w 1059649"/>
              <a:gd name="connsiteY103" fmla="*/ 81808 h 374129"/>
              <a:gd name="connsiteX104" fmla="*/ 15504 w 1059649"/>
              <a:gd name="connsiteY104" fmla="*/ 55032 h 374129"/>
              <a:gd name="connsiteX105" fmla="*/ 23680 w 1059649"/>
              <a:gd name="connsiteY105" fmla="*/ 25242 h 374129"/>
              <a:gd name="connsiteX106" fmla="*/ 42147 w 1059649"/>
              <a:gd name="connsiteY106" fmla="*/ 3493 h 374129"/>
              <a:gd name="connsiteX107" fmla="*/ 70906 w 1059649"/>
              <a:gd name="connsiteY107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59050 w 1059649"/>
              <a:gd name="connsiteY80" fmla="*/ 297470 h 374129"/>
              <a:gd name="connsiteX81" fmla="*/ 444762 w 1059649"/>
              <a:gd name="connsiteY81" fmla="*/ 292708 h 374129"/>
              <a:gd name="connsiteX82" fmla="*/ 416055 w 1059649"/>
              <a:gd name="connsiteY82" fmla="*/ 297972 h 374129"/>
              <a:gd name="connsiteX83" fmla="*/ 378221 w 1059649"/>
              <a:gd name="connsiteY83" fmla="*/ 276672 h 374129"/>
              <a:gd name="connsiteX84" fmla="*/ 350544 w 1059649"/>
              <a:gd name="connsiteY84" fmla="*/ 258072 h 374129"/>
              <a:gd name="connsiteX85" fmla="*/ 292179 w 1059649"/>
              <a:gd name="connsiteY85" fmla="*/ 239605 h 374129"/>
              <a:gd name="connsiteX86" fmla="*/ 235212 w 1059649"/>
              <a:gd name="connsiteY86" fmla="*/ 216508 h 374129"/>
              <a:gd name="connsiteX87" fmla="*/ 228069 w 1059649"/>
              <a:gd name="connsiteY87" fmla="*/ 218889 h 374129"/>
              <a:gd name="connsiteX88" fmla="*/ 170919 w 1059649"/>
              <a:gd name="connsiteY88" fmla="*/ 223651 h 374129"/>
              <a:gd name="connsiteX89" fmla="*/ 156631 w 1059649"/>
              <a:gd name="connsiteY89" fmla="*/ 228414 h 374129"/>
              <a:gd name="connsiteX90" fmla="*/ 149487 w 1059649"/>
              <a:gd name="connsiteY90" fmla="*/ 233176 h 374129"/>
              <a:gd name="connsiteX91" fmla="*/ 116150 w 1059649"/>
              <a:gd name="connsiteY91" fmla="*/ 235558 h 374129"/>
              <a:gd name="connsiteX92" fmla="*/ 106625 w 1059649"/>
              <a:gd name="connsiteY92" fmla="*/ 237939 h 374129"/>
              <a:gd name="connsiteX93" fmla="*/ 89956 w 1059649"/>
              <a:gd name="connsiteY93" fmla="*/ 235558 h 374129"/>
              <a:gd name="connsiteX94" fmla="*/ 63762 w 1059649"/>
              <a:gd name="connsiteY94" fmla="*/ 242569 h 374129"/>
              <a:gd name="connsiteX95" fmla="*/ 45295 w 1059649"/>
              <a:gd name="connsiteY95" fmla="*/ 240637 h 374129"/>
              <a:gd name="connsiteX96" fmla="*/ 23547 w 1059649"/>
              <a:gd name="connsiteY96" fmla="*/ 220688 h 374129"/>
              <a:gd name="connsiteX97" fmla="*/ 18467 w 1059649"/>
              <a:gd name="connsiteY97" fmla="*/ 201954 h 374129"/>
              <a:gd name="connsiteX98" fmla="*/ 3863 w 1059649"/>
              <a:gd name="connsiteY98" fmla="*/ 189148 h 374129"/>
              <a:gd name="connsiteX99" fmla="*/ 3413 w 1059649"/>
              <a:gd name="connsiteY99" fmla="*/ 159358 h 374129"/>
              <a:gd name="connsiteX100" fmla="*/ 21748 w 1059649"/>
              <a:gd name="connsiteY100" fmla="*/ 120226 h 374129"/>
              <a:gd name="connsiteX101" fmla="*/ 0 w 1059649"/>
              <a:gd name="connsiteY101" fmla="*/ 120092 h 374129"/>
              <a:gd name="connsiteX102" fmla="*/ 12223 w 1059649"/>
              <a:gd name="connsiteY102" fmla="*/ 81808 h 374129"/>
              <a:gd name="connsiteX103" fmla="*/ 15504 w 1059649"/>
              <a:gd name="connsiteY103" fmla="*/ 55032 h 374129"/>
              <a:gd name="connsiteX104" fmla="*/ 23680 w 1059649"/>
              <a:gd name="connsiteY104" fmla="*/ 25242 h 374129"/>
              <a:gd name="connsiteX105" fmla="*/ 42147 w 1059649"/>
              <a:gd name="connsiteY105" fmla="*/ 3493 h 374129"/>
              <a:gd name="connsiteX106" fmla="*/ 70906 w 1059649"/>
              <a:gd name="connsiteY106" fmla="*/ 6958 h 374129"/>
              <a:gd name="connsiteX0" fmla="*/ 70906 w 1059649"/>
              <a:gd name="connsiteY0" fmla="*/ 6958 h 374129"/>
              <a:gd name="connsiteX1" fmla="*/ 85194 w 1059649"/>
              <a:gd name="connsiteY1" fmla="*/ 9339 h 374129"/>
              <a:gd name="connsiteX2" fmla="*/ 106625 w 1059649"/>
              <a:gd name="connsiteY2" fmla="*/ 16483 h 374129"/>
              <a:gd name="connsiteX3" fmla="*/ 113769 w 1059649"/>
              <a:gd name="connsiteY3" fmla="*/ 18864 h 374129"/>
              <a:gd name="connsiteX4" fmla="*/ 135200 w 1059649"/>
              <a:gd name="connsiteY4" fmla="*/ 23626 h 374129"/>
              <a:gd name="connsiteX5" fmla="*/ 142344 w 1059649"/>
              <a:gd name="connsiteY5" fmla="*/ 26008 h 374129"/>
              <a:gd name="connsiteX6" fmla="*/ 147106 w 1059649"/>
              <a:gd name="connsiteY6" fmla="*/ 33151 h 374129"/>
              <a:gd name="connsiteX7" fmla="*/ 156631 w 1059649"/>
              <a:gd name="connsiteY7" fmla="*/ 35533 h 374129"/>
              <a:gd name="connsiteX8" fmla="*/ 163775 w 1059649"/>
              <a:gd name="connsiteY8" fmla="*/ 40295 h 374129"/>
              <a:gd name="connsiteX9" fmla="*/ 168537 w 1059649"/>
              <a:gd name="connsiteY9" fmla="*/ 47439 h 374129"/>
              <a:gd name="connsiteX10" fmla="*/ 175681 w 1059649"/>
              <a:gd name="connsiteY10" fmla="*/ 49820 h 374129"/>
              <a:gd name="connsiteX11" fmla="*/ 189969 w 1059649"/>
              <a:gd name="connsiteY11" fmla="*/ 59345 h 374129"/>
              <a:gd name="connsiteX12" fmla="*/ 204256 w 1059649"/>
              <a:gd name="connsiteY12" fmla="*/ 68870 h 374129"/>
              <a:gd name="connsiteX13" fmla="*/ 218544 w 1059649"/>
              <a:gd name="connsiteY13" fmla="*/ 76014 h 374129"/>
              <a:gd name="connsiteX14" fmla="*/ 225687 w 1059649"/>
              <a:gd name="connsiteY14" fmla="*/ 80776 h 374129"/>
              <a:gd name="connsiteX15" fmla="*/ 297575 w 1059649"/>
              <a:gd name="connsiteY15" fmla="*/ 71517 h 374129"/>
              <a:gd name="connsiteX16" fmla="*/ 339088 w 1059649"/>
              <a:gd name="connsiteY16" fmla="*/ 84323 h 374129"/>
              <a:gd name="connsiteX17" fmla="*/ 409493 w 1059649"/>
              <a:gd name="connsiteY17" fmla="*/ 83873 h 374129"/>
              <a:gd name="connsiteX18" fmla="*/ 546205 w 1059649"/>
              <a:gd name="connsiteY18" fmla="*/ 86255 h 374129"/>
              <a:gd name="connsiteX19" fmla="*/ 614863 w 1059649"/>
              <a:gd name="connsiteY19" fmla="*/ 107552 h 374129"/>
              <a:gd name="connsiteX20" fmla="*/ 664287 w 1059649"/>
              <a:gd name="connsiteY20" fmla="*/ 116178 h 374129"/>
              <a:gd name="connsiteX21" fmla="*/ 709981 w 1059649"/>
              <a:gd name="connsiteY21" fmla="*/ 113929 h 374129"/>
              <a:gd name="connsiteX22" fmla="*/ 816687 w 1059649"/>
              <a:gd name="connsiteY22" fmla="*/ 117210 h 374129"/>
              <a:gd name="connsiteX23" fmla="*/ 871006 w 1059649"/>
              <a:gd name="connsiteY23" fmla="*/ 114246 h 374129"/>
              <a:gd name="connsiteX24" fmla="*/ 887675 w 1059649"/>
              <a:gd name="connsiteY24" fmla="*/ 106970 h 374129"/>
              <a:gd name="connsiteX25" fmla="*/ 897200 w 1059649"/>
              <a:gd name="connsiteY25" fmla="*/ 104589 h 374129"/>
              <a:gd name="connsiteX26" fmla="*/ 904344 w 1059649"/>
              <a:gd name="connsiteY26" fmla="*/ 99826 h 374129"/>
              <a:gd name="connsiteX27" fmla="*/ 911487 w 1059649"/>
              <a:gd name="connsiteY27" fmla="*/ 102208 h 374129"/>
              <a:gd name="connsiteX28" fmla="*/ 921012 w 1059649"/>
              <a:gd name="connsiteY28" fmla="*/ 104589 h 374129"/>
              <a:gd name="connsiteX29" fmla="*/ 935300 w 1059649"/>
              <a:gd name="connsiteY29" fmla="*/ 109351 h 374129"/>
              <a:gd name="connsiteX30" fmla="*/ 949587 w 1059649"/>
              <a:gd name="connsiteY30" fmla="*/ 116495 h 374129"/>
              <a:gd name="connsiteX31" fmla="*/ 956731 w 1059649"/>
              <a:gd name="connsiteY31" fmla="*/ 123639 h 374129"/>
              <a:gd name="connsiteX32" fmla="*/ 968637 w 1059649"/>
              <a:gd name="connsiteY32" fmla="*/ 126020 h 374129"/>
              <a:gd name="connsiteX33" fmla="*/ 982925 w 1059649"/>
              <a:gd name="connsiteY33" fmla="*/ 130783 h 374129"/>
              <a:gd name="connsiteX34" fmla="*/ 990069 w 1059649"/>
              <a:gd name="connsiteY34" fmla="*/ 133164 h 374129"/>
              <a:gd name="connsiteX35" fmla="*/ 997212 w 1059649"/>
              <a:gd name="connsiteY35" fmla="*/ 135545 h 374129"/>
              <a:gd name="connsiteX36" fmla="*/ 1004356 w 1059649"/>
              <a:gd name="connsiteY36" fmla="*/ 137926 h 374129"/>
              <a:gd name="connsiteX37" fmla="*/ 1011500 w 1059649"/>
              <a:gd name="connsiteY37" fmla="*/ 142689 h 374129"/>
              <a:gd name="connsiteX38" fmla="*/ 1025787 w 1059649"/>
              <a:gd name="connsiteY38" fmla="*/ 147451 h 374129"/>
              <a:gd name="connsiteX39" fmla="*/ 1032931 w 1059649"/>
              <a:gd name="connsiteY39" fmla="*/ 152214 h 374129"/>
              <a:gd name="connsiteX40" fmla="*/ 1040075 w 1059649"/>
              <a:gd name="connsiteY40" fmla="*/ 154595 h 374129"/>
              <a:gd name="connsiteX41" fmla="*/ 1047219 w 1059649"/>
              <a:gd name="connsiteY41" fmla="*/ 168883 h 374129"/>
              <a:gd name="connsiteX42" fmla="*/ 1054362 w 1059649"/>
              <a:gd name="connsiteY42" fmla="*/ 176026 h 374129"/>
              <a:gd name="connsiteX43" fmla="*/ 1056744 w 1059649"/>
              <a:gd name="connsiteY43" fmla="*/ 206983 h 374129"/>
              <a:gd name="connsiteX44" fmla="*/ 1049600 w 1059649"/>
              <a:gd name="connsiteY44" fmla="*/ 211745 h 374129"/>
              <a:gd name="connsiteX45" fmla="*/ 1042456 w 1059649"/>
              <a:gd name="connsiteY45" fmla="*/ 218889 h 374129"/>
              <a:gd name="connsiteX46" fmla="*/ 1028169 w 1059649"/>
              <a:gd name="connsiteY46" fmla="*/ 228414 h 374129"/>
              <a:gd name="connsiteX47" fmla="*/ 1011500 w 1059649"/>
              <a:gd name="connsiteY47" fmla="*/ 245083 h 374129"/>
              <a:gd name="connsiteX48" fmla="*/ 1004356 w 1059649"/>
              <a:gd name="connsiteY48" fmla="*/ 249845 h 374129"/>
              <a:gd name="connsiteX49" fmla="*/ 990069 w 1059649"/>
              <a:gd name="connsiteY49" fmla="*/ 278420 h 374129"/>
              <a:gd name="connsiteX50" fmla="*/ 982925 w 1059649"/>
              <a:gd name="connsiteY50" fmla="*/ 283183 h 374129"/>
              <a:gd name="connsiteX51" fmla="*/ 975781 w 1059649"/>
              <a:gd name="connsiteY51" fmla="*/ 297470 h 374129"/>
              <a:gd name="connsiteX52" fmla="*/ 968637 w 1059649"/>
              <a:gd name="connsiteY52" fmla="*/ 302233 h 374129"/>
              <a:gd name="connsiteX53" fmla="*/ 959112 w 1059649"/>
              <a:gd name="connsiteY53" fmla="*/ 316520 h 374129"/>
              <a:gd name="connsiteX54" fmla="*/ 944825 w 1059649"/>
              <a:gd name="connsiteY54" fmla="*/ 326045 h 374129"/>
              <a:gd name="connsiteX55" fmla="*/ 940062 w 1059649"/>
              <a:gd name="connsiteY55" fmla="*/ 333189 h 374129"/>
              <a:gd name="connsiteX56" fmla="*/ 925775 w 1059649"/>
              <a:gd name="connsiteY56" fmla="*/ 345095 h 374129"/>
              <a:gd name="connsiteX57" fmla="*/ 918631 w 1059649"/>
              <a:gd name="connsiteY57" fmla="*/ 347476 h 374129"/>
              <a:gd name="connsiteX58" fmla="*/ 901962 w 1059649"/>
              <a:gd name="connsiteY58" fmla="*/ 366526 h 374129"/>
              <a:gd name="connsiteX59" fmla="*/ 897200 w 1059649"/>
              <a:gd name="connsiteY59" fmla="*/ 373670 h 374129"/>
              <a:gd name="connsiteX60" fmla="*/ 832906 w 1059649"/>
              <a:gd name="connsiteY60" fmla="*/ 371289 h 374129"/>
              <a:gd name="connsiteX61" fmla="*/ 825762 w 1059649"/>
              <a:gd name="connsiteY61" fmla="*/ 368908 h 374129"/>
              <a:gd name="connsiteX62" fmla="*/ 804331 w 1059649"/>
              <a:gd name="connsiteY62" fmla="*/ 366526 h 374129"/>
              <a:gd name="connsiteX63" fmla="*/ 778137 w 1059649"/>
              <a:gd name="connsiteY63" fmla="*/ 361764 h 374129"/>
              <a:gd name="connsiteX64" fmla="*/ 709081 w 1059649"/>
              <a:gd name="connsiteY64" fmla="*/ 366526 h 374129"/>
              <a:gd name="connsiteX65" fmla="*/ 687650 w 1059649"/>
              <a:gd name="connsiteY65" fmla="*/ 364145 h 374129"/>
              <a:gd name="connsiteX66" fmla="*/ 670981 w 1059649"/>
              <a:gd name="connsiteY66" fmla="*/ 357001 h 374129"/>
              <a:gd name="connsiteX67" fmla="*/ 661456 w 1059649"/>
              <a:gd name="connsiteY67" fmla="*/ 354620 h 374129"/>
              <a:gd name="connsiteX68" fmla="*/ 654312 w 1059649"/>
              <a:gd name="connsiteY68" fmla="*/ 352239 h 374129"/>
              <a:gd name="connsiteX69" fmla="*/ 644787 w 1059649"/>
              <a:gd name="connsiteY69" fmla="*/ 349858 h 374129"/>
              <a:gd name="connsiteX70" fmla="*/ 637644 w 1059649"/>
              <a:gd name="connsiteY70" fmla="*/ 347476 h 374129"/>
              <a:gd name="connsiteX71" fmla="*/ 606687 w 1059649"/>
              <a:gd name="connsiteY71" fmla="*/ 342714 h 374129"/>
              <a:gd name="connsiteX72" fmla="*/ 573350 w 1059649"/>
              <a:gd name="connsiteY72" fmla="*/ 345095 h 374129"/>
              <a:gd name="connsiteX73" fmla="*/ 551919 w 1059649"/>
              <a:gd name="connsiteY73" fmla="*/ 340333 h 374129"/>
              <a:gd name="connsiteX74" fmla="*/ 542394 w 1059649"/>
              <a:gd name="connsiteY74" fmla="*/ 337951 h 374129"/>
              <a:gd name="connsiteX75" fmla="*/ 528106 w 1059649"/>
              <a:gd name="connsiteY75" fmla="*/ 333189 h 374129"/>
              <a:gd name="connsiteX76" fmla="*/ 506675 w 1059649"/>
              <a:gd name="connsiteY76" fmla="*/ 323664 h 374129"/>
              <a:gd name="connsiteX77" fmla="*/ 499531 w 1059649"/>
              <a:gd name="connsiteY77" fmla="*/ 321283 h 374129"/>
              <a:gd name="connsiteX78" fmla="*/ 475719 w 1059649"/>
              <a:gd name="connsiteY78" fmla="*/ 306995 h 374129"/>
              <a:gd name="connsiteX79" fmla="*/ 468575 w 1059649"/>
              <a:gd name="connsiteY79" fmla="*/ 304614 h 374129"/>
              <a:gd name="connsiteX80" fmla="*/ 444762 w 1059649"/>
              <a:gd name="connsiteY80" fmla="*/ 292708 h 374129"/>
              <a:gd name="connsiteX81" fmla="*/ 416055 w 1059649"/>
              <a:gd name="connsiteY81" fmla="*/ 297972 h 374129"/>
              <a:gd name="connsiteX82" fmla="*/ 378221 w 1059649"/>
              <a:gd name="connsiteY82" fmla="*/ 276672 h 374129"/>
              <a:gd name="connsiteX83" fmla="*/ 350544 w 1059649"/>
              <a:gd name="connsiteY83" fmla="*/ 258072 h 374129"/>
              <a:gd name="connsiteX84" fmla="*/ 292179 w 1059649"/>
              <a:gd name="connsiteY84" fmla="*/ 239605 h 374129"/>
              <a:gd name="connsiteX85" fmla="*/ 235212 w 1059649"/>
              <a:gd name="connsiteY85" fmla="*/ 216508 h 374129"/>
              <a:gd name="connsiteX86" fmla="*/ 228069 w 1059649"/>
              <a:gd name="connsiteY86" fmla="*/ 218889 h 374129"/>
              <a:gd name="connsiteX87" fmla="*/ 170919 w 1059649"/>
              <a:gd name="connsiteY87" fmla="*/ 223651 h 374129"/>
              <a:gd name="connsiteX88" fmla="*/ 156631 w 1059649"/>
              <a:gd name="connsiteY88" fmla="*/ 228414 h 374129"/>
              <a:gd name="connsiteX89" fmla="*/ 149487 w 1059649"/>
              <a:gd name="connsiteY89" fmla="*/ 233176 h 374129"/>
              <a:gd name="connsiteX90" fmla="*/ 116150 w 1059649"/>
              <a:gd name="connsiteY90" fmla="*/ 235558 h 374129"/>
              <a:gd name="connsiteX91" fmla="*/ 106625 w 1059649"/>
              <a:gd name="connsiteY91" fmla="*/ 237939 h 374129"/>
              <a:gd name="connsiteX92" fmla="*/ 89956 w 1059649"/>
              <a:gd name="connsiteY92" fmla="*/ 235558 h 374129"/>
              <a:gd name="connsiteX93" fmla="*/ 63762 w 1059649"/>
              <a:gd name="connsiteY93" fmla="*/ 242569 h 374129"/>
              <a:gd name="connsiteX94" fmla="*/ 45295 w 1059649"/>
              <a:gd name="connsiteY94" fmla="*/ 240637 h 374129"/>
              <a:gd name="connsiteX95" fmla="*/ 23547 w 1059649"/>
              <a:gd name="connsiteY95" fmla="*/ 220688 h 374129"/>
              <a:gd name="connsiteX96" fmla="*/ 18467 w 1059649"/>
              <a:gd name="connsiteY96" fmla="*/ 201954 h 374129"/>
              <a:gd name="connsiteX97" fmla="*/ 3863 w 1059649"/>
              <a:gd name="connsiteY97" fmla="*/ 189148 h 374129"/>
              <a:gd name="connsiteX98" fmla="*/ 3413 w 1059649"/>
              <a:gd name="connsiteY98" fmla="*/ 159358 h 374129"/>
              <a:gd name="connsiteX99" fmla="*/ 21748 w 1059649"/>
              <a:gd name="connsiteY99" fmla="*/ 120226 h 374129"/>
              <a:gd name="connsiteX100" fmla="*/ 0 w 1059649"/>
              <a:gd name="connsiteY100" fmla="*/ 120092 h 374129"/>
              <a:gd name="connsiteX101" fmla="*/ 12223 w 1059649"/>
              <a:gd name="connsiteY101" fmla="*/ 81808 h 374129"/>
              <a:gd name="connsiteX102" fmla="*/ 15504 w 1059649"/>
              <a:gd name="connsiteY102" fmla="*/ 55032 h 374129"/>
              <a:gd name="connsiteX103" fmla="*/ 23680 w 1059649"/>
              <a:gd name="connsiteY103" fmla="*/ 25242 h 374129"/>
              <a:gd name="connsiteX104" fmla="*/ 42147 w 1059649"/>
              <a:gd name="connsiteY104" fmla="*/ 3493 h 374129"/>
              <a:gd name="connsiteX105" fmla="*/ 70906 w 1059649"/>
              <a:gd name="connsiteY105" fmla="*/ 6958 h 374129"/>
              <a:gd name="connsiteX0" fmla="*/ 74149 w 1062892"/>
              <a:gd name="connsiteY0" fmla="*/ 22407 h 389578"/>
              <a:gd name="connsiteX1" fmla="*/ 88437 w 1062892"/>
              <a:gd name="connsiteY1" fmla="*/ 24788 h 389578"/>
              <a:gd name="connsiteX2" fmla="*/ 109868 w 1062892"/>
              <a:gd name="connsiteY2" fmla="*/ 31932 h 389578"/>
              <a:gd name="connsiteX3" fmla="*/ 117012 w 1062892"/>
              <a:gd name="connsiteY3" fmla="*/ 34313 h 389578"/>
              <a:gd name="connsiteX4" fmla="*/ 138443 w 1062892"/>
              <a:gd name="connsiteY4" fmla="*/ 39075 h 389578"/>
              <a:gd name="connsiteX5" fmla="*/ 145587 w 1062892"/>
              <a:gd name="connsiteY5" fmla="*/ 41457 h 389578"/>
              <a:gd name="connsiteX6" fmla="*/ 150349 w 1062892"/>
              <a:gd name="connsiteY6" fmla="*/ 48600 h 389578"/>
              <a:gd name="connsiteX7" fmla="*/ 159874 w 1062892"/>
              <a:gd name="connsiteY7" fmla="*/ 50982 h 389578"/>
              <a:gd name="connsiteX8" fmla="*/ 167018 w 1062892"/>
              <a:gd name="connsiteY8" fmla="*/ 55744 h 389578"/>
              <a:gd name="connsiteX9" fmla="*/ 171780 w 1062892"/>
              <a:gd name="connsiteY9" fmla="*/ 62888 h 389578"/>
              <a:gd name="connsiteX10" fmla="*/ 178924 w 1062892"/>
              <a:gd name="connsiteY10" fmla="*/ 65269 h 389578"/>
              <a:gd name="connsiteX11" fmla="*/ 193212 w 1062892"/>
              <a:gd name="connsiteY11" fmla="*/ 74794 h 389578"/>
              <a:gd name="connsiteX12" fmla="*/ 207499 w 1062892"/>
              <a:gd name="connsiteY12" fmla="*/ 84319 h 389578"/>
              <a:gd name="connsiteX13" fmla="*/ 221787 w 1062892"/>
              <a:gd name="connsiteY13" fmla="*/ 91463 h 389578"/>
              <a:gd name="connsiteX14" fmla="*/ 228930 w 1062892"/>
              <a:gd name="connsiteY14" fmla="*/ 96225 h 389578"/>
              <a:gd name="connsiteX15" fmla="*/ 300818 w 1062892"/>
              <a:gd name="connsiteY15" fmla="*/ 86966 h 389578"/>
              <a:gd name="connsiteX16" fmla="*/ 342331 w 1062892"/>
              <a:gd name="connsiteY16" fmla="*/ 99772 h 389578"/>
              <a:gd name="connsiteX17" fmla="*/ 412736 w 1062892"/>
              <a:gd name="connsiteY17" fmla="*/ 99322 h 389578"/>
              <a:gd name="connsiteX18" fmla="*/ 549448 w 1062892"/>
              <a:gd name="connsiteY18" fmla="*/ 101704 h 389578"/>
              <a:gd name="connsiteX19" fmla="*/ 618106 w 1062892"/>
              <a:gd name="connsiteY19" fmla="*/ 123001 h 389578"/>
              <a:gd name="connsiteX20" fmla="*/ 667530 w 1062892"/>
              <a:gd name="connsiteY20" fmla="*/ 131627 h 389578"/>
              <a:gd name="connsiteX21" fmla="*/ 713224 w 1062892"/>
              <a:gd name="connsiteY21" fmla="*/ 129378 h 389578"/>
              <a:gd name="connsiteX22" fmla="*/ 819930 w 1062892"/>
              <a:gd name="connsiteY22" fmla="*/ 132659 h 389578"/>
              <a:gd name="connsiteX23" fmla="*/ 874249 w 1062892"/>
              <a:gd name="connsiteY23" fmla="*/ 129695 h 389578"/>
              <a:gd name="connsiteX24" fmla="*/ 890918 w 1062892"/>
              <a:gd name="connsiteY24" fmla="*/ 122419 h 389578"/>
              <a:gd name="connsiteX25" fmla="*/ 900443 w 1062892"/>
              <a:gd name="connsiteY25" fmla="*/ 120038 h 389578"/>
              <a:gd name="connsiteX26" fmla="*/ 907587 w 1062892"/>
              <a:gd name="connsiteY26" fmla="*/ 115275 h 389578"/>
              <a:gd name="connsiteX27" fmla="*/ 914730 w 1062892"/>
              <a:gd name="connsiteY27" fmla="*/ 117657 h 389578"/>
              <a:gd name="connsiteX28" fmla="*/ 924255 w 1062892"/>
              <a:gd name="connsiteY28" fmla="*/ 120038 h 389578"/>
              <a:gd name="connsiteX29" fmla="*/ 938543 w 1062892"/>
              <a:gd name="connsiteY29" fmla="*/ 124800 h 389578"/>
              <a:gd name="connsiteX30" fmla="*/ 952830 w 1062892"/>
              <a:gd name="connsiteY30" fmla="*/ 131944 h 389578"/>
              <a:gd name="connsiteX31" fmla="*/ 959974 w 1062892"/>
              <a:gd name="connsiteY31" fmla="*/ 139088 h 389578"/>
              <a:gd name="connsiteX32" fmla="*/ 971880 w 1062892"/>
              <a:gd name="connsiteY32" fmla="*/ 141469 h 389578"/>
              <a:gd name="connsiteX33" fmla="*/ 986168 w 1062892"/>
              <a:gd name="connsiteY33" fmla="*/ 146232 h 389578"/>
              <a:gd name="connsiteX34" fmla="*/ 993312 w 1062892"/>
              <a:gd name="connsiteY34" fmla="*/ 148613 h 389578"/>
              <a:gd name="connsiteX35" fmla="*/ 1000455 w 1062892"/>
              <a:gd name="connsiteY35" fmla="*/ 150994 h 389578"/>
              <a:gd name="connsiteX36" fmla="*/ 1007599 w 1062892"/>
              <a:gd name="connsiteY36" fmla="*/ 153375 h 389578"/>
              <a:gd name="connsiteX37" fmla="*/ 1014743 w 1062892"/>
              <a:gd name="connsiteY37" fmla="*/ 158138 h 389578"/>
              <a:gd name="connsiteX38" fmla="*/ 1029030 w 1062892"/>
              <a:gd name="connsiteY38" fmla="*/ 162900 h 389578"/>
              <a:gd name="connsiteX39" fmla="*/ 1036174 w 1062892"/>
              <a:gd name="connsiteY39" fmla="*/ 167663 h 389578"/>
              <a:gd name="connsiteX40" fmla="*/ 1043318 w 1062892"/>
              <a:gd name="connsiteY40" fmla="*/ 170044 h 389578"/>
              <a:gd name="connsiteX41" fmla="*/ 1050462 w 1062892"/>
              <a:gd name="connsiteY41" fmla="*/ 184332 h 389578"/>
              <a:gd name="connsiteX42" fmla="*/ 1057605 w 1062892"/>
              <a:gd name="connsiteY42" fmla="*/ 191475 h 389578"/>
              <a:gd name="connsiteX43" fmla="*/ 1059987 w 1062892"/>
              <a:gd name="connsiteY43" fmla="*/ 222432 h 389578"/>
              <a:gd name="connsiteX44" fmla="*/ 1052843 w 1062892"/>
              <a:gd name="connsiteY44" fmla="*/ 227194 h 389578"/>
              <a:gd name="connsiteX45" fmla="*/ 1045699 w 1062892"/>
              <a:gd name="connsiteY45" fmla="*/ 234338 h 389578"/>
              <a:gd name="connsiteX46" fmla="*/ 1031412 w 1062892"/>
              <a:gd name="connsiteY46" fmla="*/ 243863 h 389578"/>
              <a:gd name="connsiteX47" fmla="*/ 1014743 w 1062892"/>
              <a:gd name="connsiteY47" fmla="*/ 260532 h 389578"/>
              <a:gd name="connsiteX48" fmla="*/ 1007599 w 1062892"/>
              <a:gd name="connsiteY48" fmla="*/ 265294 h 389578"/>
              <a:gd name="connsiteX49" fmla="*/ 993312 w 1062892"/>
              <a:gd name="connsiteY49" fmla="*/ 293869 h 389578"/>
              <a:gd name="connsiteX50" fmla="*/ 986168 w 1062892"/>
              <a:gd name="connsiteY50" fmla="*/ 298632 h 389578"/>
              <a:gd name="connsiteX51" fmla="*/ 979024 w 1062892"/>
              <a:gd name="connsiteY51" fmla="*/ 312919 h 389578"/>
              <a:gd name="connsiteX52" fmla="*/ 971880 w 1062892"/>
              <a:gd name="connsiteY52" fmla="*/ 317682 h 389578"/>
              <a:gd name="connsiteX53" fmla="*/ 962355 w 1062892"/>
              <a:gd name="connsiteY53" fmla="*/ 331969 h 389578"/>
              <a:gd name="connsiteX54" fmla="*/ 948068 w 1062892"/>
              <a:gd name="connsiteY54" fmla="*/ 341494 h 389578"/>
              <a:gd name="connsiteX55" fmla="*/ 943305 w 1062892"/>
              <a:gd name="connsiteY55" fmla="*/ 348638 h 389578"/>
              <a:gd name="connsiteX56" fmla="*/ 929018 w 1062892"/>
              <a:gd name="connsiteY56" fmla="*/ 360544 h 389578"/>
              <a:gd name="connsiteX57" fmla="*/ 921874 w 1062892"/>
              <a:gd name="connsiteY57" fmla="*/ 362925 h 389578"/>
              <a:gd name="connsiteX58" fmla="*/ 905205 w 1062892"/>
              <a:gd name="connsiteY58" fmla="*/ 381975 h 389578"/>
              <a:gd name="connsiteX59" fmla="*/ 900443 w 1062892"/>
              <a:gd name="connsiteY59" fmla="*/ 389119 h 389578"/>
              <a:gd name="connsiteX60" fmla="*/ 836149 w 1062892"/>
              <a:gd name="connsiteY60" fmla="*/ 386738 h 389578"/>
              <a:gd name="connsiteX61" fmla="*/ 829005 w 1062892"/>
              <a:gd name="connsiteY61" fmla="*/ 384357 h 389578"/>
              <a:gd name="connsiteX62" fmla="*/ 807574 w 1062892"/>
              <a:gd name="connsiteY62" fmla="*/ 381975 h 389578"/>
              <a:gd name="connsiteX63" fmla="*/ 781380 w 1062892"/>
              <a:gd name="connsiteY63" fmla="*/ 377213 h 389578"/>
              <a:gd name="connsiteX64" fmla="*/ 712324 w 1062892"/>
              <a:gd name="connsiteY64" fmla="*/ 381975 h 389578"/>
              <a:gd name="connsiteX65" fmla="*/ 690893 w 1062892"/>
              <a:gd name="connsiteY65" fmla="*/ 379594 h 389578"/>
              <a:gd name="connsiteX66" fmla="*/ 674224 w 1062892"/>
              <a:gd name="connsiteY66" fmla="*/ 372450 h 389578"/>
              <a:gd name="connsiteX67" fmla="*/ 664699 w 1062892"/>
              <a:gd name="connsiteY67" fmla="*/ 370069 h 389578"/>
              <a:gd name="connsiteX68" fmla="*/ 657555 w 1062892"/>
              <a:gd name="connsiteY68" fmla="*/ 367688 h 389578"/>
              <a:gd name="connsiteX69" fmla="*/ 648030 w 1062892"/>
              <a:gd name="connsiteY69" fmla="*/ 365307 h 389578"/>
              <a:gd name="connsiteX70" fmla="*/ 640887 w 1062892"/>
              <a:gd name="connsiteY70" fmla="*/ 362925 h 389578"/>
              <a:gd name="connsiteX71" fmla="*/ 609930 w 1062892"/>
              <a:gd name="connsiteY71" fmla="*/ 358163 h 389578"/>
              <a:gd name="connsiteX72" fmla="*/ 576593 w 1062892"/>
              <a:gd name="connsiteY72" fmla="*/ 360544 h 389578"/>
              <a:gd name="connsiteX73" fmla="*/ 555162 w 1062892"/>
              <a:gd name="connsiteY73" fmla="*/ 355782 h 389578"/>
              <a:gd name="connsiteX74" fmla="*/ 545637 w 1062892"/>
              <a:gd name="connsiteY74" fmla="*/ 353400 h 389578"/>
              <a:gd name="connsiteX75" fmla="*/ 531349 w 1062892"/>
              <a:gd name="connsiteY75" fmla="*/ 348638 h 389578"/>
              <a:gd name="connsiteX76" fmla="*/ 509918 w 1062892"/>
              <a:gd name="connsiteY76" fmla="*/ 339113 h 389578"/>
              <a:gd name="connsiteX77" fmla="*/ 502774 w 1062892"/>
              <a:gd name="connsiteY77" fmla="*/ 336732 h 389578"/>
              <a:gd name="connsiteX78" fmla="*/ 478962 w 1062892"/>
              <a:gd name="connsiteY78" fmla="*/ 322444 h 389578"/>
              <a:gd name="connsiteX79" fmla="*/ 471818 w 1062892"/>
              <a:gd name="connsiteY79" fmla="*/ 320063 h 389578"/>
              <a:gd name="connsiteX80" fmla="*/ 448005 w 1062892"/>
              <a:gd name="connsiteY80" fmla="*/ 308157 h 389578"/>
              <a:gd name="connsiteX81" fmla="*/ 419298 w 1062892"/>
              <a:gd name="connsiteY81" fmla="*/ 313421 h 389578"/>
              <a:gd name="connsiteX82" fmla="*/ 381464 w 1062892"/>
              <a:gd name="connsiteY82" fmla="*/ 292121 h 389578"/>
              <a:gd name="connsiteX83" fmla="*/ 353787 w 1062892"/>
              <a:gd name="connsiteY83" fmla="*/ 273521 h 389578"/>
              <a:gd name="connsiteX84" fmla="*/ 295422 w 1062892"/>
              <a:gd name="connsiteY84" fmla="*/ 255054 h 389578"/>
              <a:gd name="connsiteX85" fmla="*/ 238455 w 1062892"/>
              <a:gd name="connsiteY85" fmla="*/ 231957 h 389578"/>
              <a:gd name="connsiteX86" fmla="*/ 231312 w 1062892"/>
              <a:gd name="connsiteY86" fmla="*/ 234338 h 389578"/>
              <a:gd name="connsiteX87" fmla="*/ 174162 w 1062892"/>
              <a:gd name="connsiteY87" fmla="*/ 239100 h 389578"/>
              <a:gd name="connsiteX88" fmla="*/ 159874 w 1062892"/>
              <a:gd name="connsiteY88" fmla="*/ 243863 h 389578"/>
              <a:gd name="connsiteX89" fmla="*/ 152730 w 1062892"/>
              <a:gd name="connsiteY89" fmla="*/ 248625 h 389578"/>
              <a:gd name="connsiteX90" fmla="*/ 119393 w 1062892"/>
              <a:gd name="connsiteY90" fmla="*/ 251007 h 389578"/>
              <a:gd name="connsiteX91" fmla="*/ 109868 w 1062892"/>
              <a:gd name="connsiteY91" fmla="*/ 253388 h 389578"/>
              <a:gd name="connsiteX92" fmla="*/ 93199 w 1062892"/>
              <a:gd name="connsiteY92" fmla="*/ 251007 h 389578"/>
              <a:gd name="connsiteX93" fmla="*/ 67005 w 1062892"/>
              <a:gd name="connsiteY93" fmla="*/ 258018 h 389578"/>
              <a:gd name="connsiteX94" fmla="*/ 48538 w 1062892"/>
              <a:gd name="connsiteY94" fmla="*/ 256086 h 389578"/>
              <a:gd name="connsiteX95" fmla="*/ 26790 w 1062892"/>
              <a:gd name="connsiteY95" fmla="*/ 236137 h 389578"/>
              <a:gd name="connsiteX96" fmla="*/ 21710 w 1062892"/>
              <a:gd name="connsiteY96" fmla="*/ 217403 h 389578"/>
              <a:gd name="connsiteX97" fmla="*/ 7106 w 1062892"/>
              <a:gd name="connsiteY97" fmla="*/ 204597 h 389578"/>
              <a:gd name="connsiteX98" fmla="*/ 6656 w 1062892"/>
              <a:gd name="connsiteY98" fmla="*/ 174807 h 389578"/>
              <a:gd name="connsiteX99" fmla="*/ 24991 w 1062892"/>
              <a:gd name="connsiteY99" fmla="*/ 135675 h 389578"/>
              <a:gd name="connsiteX100" fmla="*/ 3243 w 1062892"/>
              <a:gd name="connsiteY100" fmla="*/ 135541 h 389578"/>
              <a:gd name="connsiteX101" fmla="*/ 15466 w 1062892"/>
              <a:gd name="connsiteY101" fmla="*/ 97257 h 389578"/>
              <a:gd name="connsiteX102" fmla="*/ 18747 w 1062892"/>
              <a:gd name="connsiteY102" fmla="*/ 70481 h 389578"/>
              <a:gd name="connsiteX103" fmla="*/ 26923 w 1062892"/>
              <a:gd name="connsiteY103" fmla="*/ 40691 h 389578"/>
              <a:gd name="connsiteX104" fmla="*/ 94 w 1062892"/>
              <a:gd name="connsiteY104" fmla="*/ 1956 h 389578"/>
              <a:gd name="connsiteX105" fmla="*/ 74149 w 1062892"/>
              <a:gd name="connsiteY105" fmla="*/ 22407 h 389578"/>
              <a:gd name="connsiteX0" fmla="*/ 92676 w 1081419"/>
              <a:gd name="connsiteY0" fmla="*/ 22407 h 389578"/>
              <a:gd name="connsiteX1" fmla="*/ 106964 w 1081419"/>
              <a:gd name="connsiteY1" fmla="*/ 24788 h 389578"/>
              <a:gd name="connsiteX2" fmla="*/ 128395 w 1081419"/>
              <a:gd name="connsiteY2" fmla="*/ 31932 h 389578"/>
              <a:gd name="connsiteX3" fmla="*/ 135539 w 1081419"/>
              <a:gd name="connsiteY3" fmla="*/ 34313 h 389578"/>
              <a:gd name="connsiteX4" fmla="*/ 156970 w 1081419"/>
              <a:gd name="connsiteY4" fmla="*/ 39075 h 389578"/>
              <a:gd name="connsiteX5" fmla="*/ 164114 w 1081419"/>
              <a:gd name="connsiteY5" fmla="*/ 41457 h 389578"/>
              <a:gd name="connsiteX6" fmla="*/ 168876 w 1081419"/>
              <a:gd name="connsiteY6" fmla="*/ 48600 h 389578"/>
              <a:gd name="connsiteX7" fmla="*/ 178401 w 1081419"/>
              <a:gd name="connsiteY7" fmla="*/ 50982 h 389578"/>
              <a:gd name="connsiteX8" fmla="*/ 185545 w 1081419"/>
              <a:gd name="connsiteY8" fmla="*/ 55744 h 389578"/>
              <a:gd name="connsiteX9" fmla="*/ 190307 w 1081419"/>
              <a:gd name="connsiteY9" fmla="*/ 62888 h 389578"/>
              <a:gd name="connsiteX10" fmla="*/ 197451 w 1081419"/>
              <a:gd name="connsiteY10" fmla="*/ 65269 h 389578"/>
              <a:gd name="connsiteX11" fmla="*/ 211739 w 1081419"/>
              <a:gd name="connsiteY11" fmla="*/ 74794 h 389578"/>
              <a:gd name="connsiteX12" fmla="*/ 226026 w 1081419"/>
              <a:gd name="connsiteY12" fmla="*/ 84319 h 389578"/>
              <a:gd name="connsiteX13" fmla="*/ 240314 w 1081419"/>
              <a:gd name="connsiteY13" fmla="*/ 91463 h 389578"/>
              <a:gd name="connsiteX14" fmla="*/ 247457 w 1081419"/>
              <a:gd name="connsiteY14" fmla="*/ 96225 h 389578"/>
              <a:gd name="connsiteX15" fmla="*/ 319345 w 1081419"/>
              <a:gd name="connsiteY15" fmla="*/ 86966 h 389578"/>
              <a:gd name="connsiteX16" fmla="*/ 360858 w 1081419"/>
              <a:gd name="connsiteY16" fmla="*/ 99772 h 389578"/>
              <a:gd name="connsiteX17" fmla="*/ 431263 w 1081419"/>
              <a:gd name="connsiteY17" fmla="*/ 99322 h 389578"/>
              <a:gd name="connsiteX18" fmla="*/ 567975 w 1081419"/>
              <a:gd name="connsiteY18" fmla="*/ 101704 h 389578"/>
              <a:gd name="connsiteX19" fmla="*/ 636633 w 1081419"/>
              <a:gd name="connsiteY19" fmla="*/ 123001 h 389578"/>
              <a:gd name="connsiteX20" fmla="*/ 686057 w 1081419"/>
              <a:gd name="connsiteY20" fmla="*/ 131627 h 389578"/>
              <a:gd name="connsiteX21" fmla="*/ 731751 w 1081419"/>
              <a:gd name="connsiteY21" fmla="*/ 129378 h 389578"/>
              <a:gd name="connsiteX22" fmla="*/ 838457 w 1081419"/>
              <a:gd name="connsiteY22" fmla="*/ 132659 h 389578"/>
              <a:gd name="connsiteX23" fmla="*/ 892776 w 1081419"/>
              <a:gd name="connsiteY23" fmla="*/ 129695 h 389578"/>
              <a:gd name="connsiteX24" fmla="*/ 909445 w 1081419"/>
              <a:gd name="connsiteY24" fmla="*/ 122419 h 389578"/>
              <a:gd name="connsiteX25" fmla="*/ 918970 w 1081419"/>
              <a:gd name="connsiteY25" fmla="*/ 120038 h 389578"/>
              <a:gd name="connsiteX26" fmla="*/ 926114 w 1081419"/>
              <a:gd name="connsiteY26" fmla="*/ 115275 h 389578"/>
              <a:gd name="connsiteX27" fmla="*/ 933257 w 1081419"/>
              <a:gd name="connsiteY27" fmla="*/ 117657 h 389578"/>
              <a:gd name="connsiteX28" fmla="*/ 942782 w 1081419"/>
              <a:gd name="connsiteY28" fmla="*/ 120038 h 389578"/>
              <a:gd name="connsiteX29" fmla="*/ 957070 w 1081419"/>
              <a:gd name="connsiteY29" fmla="*/ 124800 h 389578"/>
              <a:gd name="connsiteX30" fmla="*/ 971357 w 1081419"/>
              <a:gd name="connsiteY30" fmla="*/ 131944 h 389578"/>
              <a:gd name="connsiteX31" fmla="*/ 978501 w 1081419"/>
              <a:gd name="connsiteY31" fmla="*/ 139088 h 389578"/>
              <a:gd name="connsiteX32" fmla="*/ 990407 w 1081419"/>
              <a:gd name="connsiteY32" fmla="*/ 141469 h 389578"/>
              <a:gd name="connsiteX33" fmla="*/ 1004695 w 1081419"/>
              <a:gd name="connsiteY33" fmla="*/ 146232 h 389578"/>
              <a:gd name="connsiteX34" fmla="*/ 1011839 w 1081419"/>
              <a:gd name="connsiteY34" fmla="*/ 148613 h 389578"/>
              <a:gd name="connsiteX35" fmla="*/ 1018982 w 1081419"/>
              <a:gd name="connsiteY35" fmla="*/ 150994 h 389578"/>
              <a:gd name="connsiteX36" fmla="*/ 1026126 w 1081419"/>
              <a:gd name="connsiteY36" fmla="*/ 153375 h 389578"/>
              <a:gd name="connsiteX37" fmla="*/ 1033270 w 1081419"/>
              <a:gd name="connsiteY37" fmla="*/ 158138 h 389578"/>
              <a:gd name="connsiteX38" fmla="*/ 1047557 w 1081419"/>
              <a:gd name="connsiteY38" fmla="*/ 162900 h 389578"/>
              <a:gd name="connsiteX39" fmla="*/ 1054701 w 1081419"/>
              <a:gd name="connsiteY39" fmla="*/ 167663 h 389578"/>
              <a:gd name="connsiteX40" fmla="*/ 1061845 w 1081419"/>
              <a:gd name="connsiteY40" fmla="*/ 170044 h 389578"/>
              <a:gd name="connsiteX41" fmla="*/ 1068989 w 1081419"/>
              <a:gd name="connsiteY41" fmla="*/ 184332 h 389578"/>
              <a:gd name="connsiteX42" fmla="*/ 1076132 w 1081419"/>
              <a:gd name="connsiteY42" fmla="*/ 191475 h 389578"/>
              <a:gd name="connsiteX43" fmla="*/ 1078514 w 1081419"/>
              <a:gd name="connsiteY43" fmla="*/ 222432 h 389578"/>
              <a:gd name="connsiteX44" fmla="*/ 1071370 w 1081419"/>
              <a:gd name="connsiteY44" fmla="*/ 227194 h 389578"/>
              <a:gd name="connsiteX45" fmla="*/ 1064226 w 1081419"/>
              <a:gd name="connsiteY45" fmla="*/ 234338 h 389578"/>
              <a:gd name="connsiteX46" fmla="*/ 1049939 w 1081419"/>
              <a:gd name="connsiteY46" fmla="*/ 243863 h 389578"/>
              <a:gd name="connsiteX47" fmla="*/ 1033270 w 1081419"/>
              <a:gd name="connsiteY47" fmla="*/ 260532 h 389578"/>
              <a:gd name="connsiteX48" fmla="*/ 1026126 w 1081419"/>
              <a:gd name="connsiteY48" fmla="*/ 265294 h 389578"/>
              <a:gd name="connsiteX49" fmla="*/ 1011839 w 1081419"/>
              <a:gd name="connsiteY49" fmla="*/ 293869 h 389578"/>
              <a:gd name="connsiteX50" fmla="*/ 1004695 w 1081419"/>
              <a:gd name="connsiteY50" fmla="*/ 298632 h 389578"/>
              <a:gd name="connsiteX51" fmla="*/ 997551 w 1081419"/>
              <a:gd name="connsiteY51" fmla="*/ 312919 h 389578"/>
              <a:gd name="connsiteX52" fmla="*/ 990407 w 1081419"/>
              <a:gd name="connsiteY52" fmla="*/ 317682 h 389578"/>
              <a:gd name="connsiteX53" fmla="*/ 980882 w 1081419"/>
              <a:gd name="connsiteY53" fmla="*/ 331969 h 389578"/>
              <a:gd name="connsiteX54" fmla="*/ 966595 w 1081419"/>
              <a:gd name="connsiteY54" fmla="*/ 341494 h 389578"/>
              <a:gd name="connsiteX55" fmla="*/ 961832 w 1081419"/>
              <a:gd name="connsiteY55" fmla="*/ 348638 h 389578"/>
              <a:gd name="connsiteX56" fmla="*/ 947545 w 1081419"/>
              <a:gd name="connsiteY56" fmla="*/ 360544 h 389578"/>
              <a:gd name="connsiteX57" fmla="*/ 940401 w 1081419"/>
              <a:gd name="connsiteY57" fmla="*/ 362925 h 389578"/>
              <a:gd name="connsiteX58" fmla="*/ 923732 w 1081419"/>
              <a:gd name="connsiteY58" fmla="*/ 381975 h 389578"/>
              <a:gd name="connsiteX59" fmla="*/ 918970 w 1081419"/>
              <a:gd name="connsiteY59" fmla="*/ 389119 h 389578"/>
              <a:gd name="connsiteX60" fmla="*/ 854676 w 1081419"/>
              <a:gd name="connsiteY60" fmla="*/ 386738 h 389578"/>
              <a:gd name="connsiteX61" fmla="*/ 847532 w 1081419"/>
              <a:gd name="connsiteY61" fmla="*/ 384357 h 389578"/>
              <a:gd name="connsiteX62" fmla="*/ 826101 w 1081419"/>
              <a:gd name="connsiteY62" fmla="*/ 381975 h 389578"/>
              <a:gd name="connsiteX63" fmla="*/ 799907 w 1081419"/>
              <a:gd name="connsiteY63" fmla="*/ 377213 h 389578"/>
              <a:gd name="connsiteX64" fmla="*/ 730851 w 1081419"/>
              <a:gd name="connsiteY64" fmla="*/ 381975 h 389578"/>
              <a:gd name="connsiteX65" fmla="*/ 709420 w 1081419"/>
              <a:gd name="connsiteY65" fmla="*/ 379594 h 389578"/>
              <a:gd name="connsiteX66" fmla="*/ 692751 w 1081419"/>
              <a:gd name="connsiteY66" fmla="*/ 372450 h 389578"/>
              <a:gd name="connsiteX67" fmla="*/ 683226 w 1081419"/>
              <a:gd name="connsiteY67" fmla="*/ 370069 h 389578"/>
              <a:gd name="connsiteX68" fmla="*/ 676082 w 1081419"/>
              <a:gd name="connsiteY68" fmla="*/ 367688 h 389578"/>
              <a:gd name="connsiteX69" fmla="*/ 666557 w 1081419"/>
              <a:gd name="connsiteY69" fmla="*/ 365307 h 389578"/>
              <a:gd name="connsiteX70" fmla="*/ 659414 w 1081419"/>
              <a:gd name="connsiteY70" fmla="*/ 362925 h 389578"/>
              <a:gd name="connsiteX71" fmla="*/ 628457 w 1081419"/>
              <a:gd name="connsiteY71" fmla="*/ 358163 h 389578"/>
              <a:gd name="connsiteX72" fmla="*/ 595120 w 1081419"/>
              <a:gd name="connsiteY72" fmla="*/ 360544 h 389578"/>
              <a:gd name="connsiteX73" fmla="*/ 573689 w 1081419"/>
              <a:gd name="connsiteY73" fmla="*/ 355782 h 389578"/>
              <a:gd name="connsiteX74" fmla="*/ 564164 w 1081419"/>
              <a:gd name="connsiteY74" fmla="*/ 353400 h 389578"/>
              <a:gd name="connsiteX75" fmla="*/ 549876 w 1081419"/>
              <a:gd name="connsiteY75" fmla="*/ 348638 h 389578"/>
              <a:gd name="connsiteX76" fmla="*/ 528445 w 1081419"/>
              <a:gd name="connsiteY76" fmla="*/ 339113 h 389578"/>
              <a:gd name="connsiteX77" fmla="*/ 521301 w 1081419"/>
              <a:gd name="connsiteY77" fmla="*/ 336732 h 389578"/>
              <a:gd name="connsiteX78" fmla="*/ 497489 w 1081419"/>
              <a:gd name="connsiteY78" fmla="*/ 322444 h 389578"/>
              <a:gd name="connsiteX79" fmla="*/ 490345 w 1081419"/>
              <a:gd name="connsiteY79" fmla="*/ 320063 h 389578"/>
              <a:gd name="connsiteX80" fmla="*/ 466532 w 1081419"/>
              <a:gd name="connsiteY80" fmla="*/ 308157 h 389578"/>
              <a:gd name="connsiteX81" fmla="*/ 437825 w 1081419"/>
              <a:gd name="connsiteY81" fmla="*/ 313421 h 389578"/>
              <a:gd name="connsiteX82" fmla="*/ 399991 w 1081419"/>
              <a:gd name="connsiteY82" fmla="*/ 292121 h 389578"/>
              <a:gd name="connsiteX83" fmla="*/ 372314 w 1081419"/>
              <a:gd name="connsiteY83" fmla="*/ 273521 h 389578"/>
              <a:gd name="connsiteX84" fmla="*/ 313949 w 1081419"/>
              <a:gd name="connsiteY84" fmla="*/ 255054 h 389578"/>
              <a:gd name="connsiteX85" fmla="*/ 256982 w 1081419"/>
              <a:gd name="connsiteY85" fmla="*/ 231957 h 389578"/>
              <a:gd name="connsiteX86" fmla="*/ 249839 w 1081419"/>
              <a:gd name="connsiteY86" fmla="*/ 234338 h 389578"/>
              <a:gd name="connsiteX87" fmla="*/ 192689 w 1081419"/>
              <a:gd name="connsiteY87" fmla="*/ 239100 h 389578"/>
              <a:gd name="connsiteX88" fmla="*/ 178401 w 1081419"/>
              <a:gd name="connsiteY88" fmla="*/ 243863 h 389578"/>
              <a:gd name="connsiteX89" fmla="*/ 171257 w 1081419"/>
              <a:gd name="connsiteY89" fmla="*/ 248625 h 389578"/>
              <a:gd name="connsiteX90" fmla="*/ 137920 w 1081419"/>
              <a:gd name="connsiteY90" fmla="*/ 251007 h 389578"/>
              <a:gd name="connsiteX91" fmla="*/ 128395 w 1081419"/>
              <a:gd name="connsiteY91" fmla="*/ 253388 h 389578"/>
              <a:gd name="connsiteX92" fmla="*/ 111726 w 1081419"/>
              <a:gd name="connsiteY92" fmla="*/ 251007 h 389578"/>
              <a:gd name="connsiteX93" fmla="*/ 85532 w 1081419"/>
              <a:gd name="connsiteY93" fmla="*/ 258018 h 389578"/>
              <a:gd name="connsiteX94" fmla="*/ 67065 w 1081419"/>
              <a:gd name="connsiteY94" fmla="*/ 256086 h 389578"/>
              <a:gd name="connsiteX95" fmla="*/ 45317 w 1081419"/>
              <a:gd name="connsiteY95" fmla="*/ 236137 h 389578"/>
              <a:gd name="connsiteX96" fmla="*/ 40237 w 1081419"/>
              <a:gd name="connsiteY96" fmla="*/ 217403 h 389578"/>
              <a:gd name="connsiteX97" fmla="*/ 25633 w 1081419"/>
              <a:gd name="connsiteY97" fmla="*/ 204597 h 389578"/>
              <a:gd name="connsiteX98" fmla="*/ 25183 w 1081419"/>
              <a:gd name="connsiteY98" fmla="*/ 174807 h 389578"/>
              <a:gd name="connsiteX99" fmla="*/ 43518 w 1081419"/>
              <a:gd name="connsiteY99" fmla="*/ 135675 h 389578"/>
              <a:gd name="connsiteX100" fmla="*/ 21770 w 1081419"/>
              <a:gd name="connsiteY100" fmla="*/ 135541 h 389578"/>
              <a:gd name="connsiteX101" fmla="*/ 33993 w 1081419"/>
              <a:gd name="connsiteY101" fmla="*/ 97257 h 389578"/>
              <a:gd name="connsiteX102" fmla="*/ 37274 w 1081419"/>
              <a:gd name="connsiteY102" fmla="*/ 70481 h 389578"/>
              <a:gd name="connsiteX103" fmla="*/ 154 w 1081419"/>
              <a:gd name="connsiteY103" fmla="*/ 32198 h 389578"/>
              <a:gd name="connsiteX104" fmla="*/ 18621 w 1081419"/>
              <a:gd name="connsiteY104" fmla="*/ 1956 h 389578"/>
              <a:gd name="connsiteX105" fmla="*/ 92676 w 1081419"/>
              <a:gd name="connsiteY105" fmla="*/ 22407 h 389578"/>
              <a:gd name="connsiteX0" fmla="*/ 102275 w 1091018"/>
              <a:gd name="connsiteY0" fmla="*/ 22407 h 389578"/>
              <a:gd name="connsiteX1" fmla="*/ 116563 w 1091018"/>
              <a:gd name="connsiteY1" fmla="*/ 24788 h 389578"/>
              <a:gd name="connsiteX2" fmla="*/ 137994 w 1091018"/>
              <a:gd name="connsiteY2" fmla="*/ 31932 h 389578"/>
              <a:gd name="connsiteX3" fmla="*/ 145138 w 1091018"/>
              <a:gd name="connsiteY3" fmla="*/ 34313 h 389578"/>
              <a:gd name="connsiteX4" fmla="*/ 166569 w 1091018"/>
              <a:gd name="connsiteY4" fmla="*/ 39075 h 389578"/>
              <a:gd name="connsiteX5" fmla="*/ 173713 w 1091018"/>
              <a:gd name="connsiteY5" fmla="*/ 41457 h 389578"/>
              <a:gd name="connsiteX6" fmla="*/ 178475 w 1091018"/>
              <a:gd name="connsiteY6" fmla="*/ 48600 h 389578"/>
              <a:gd name="connsiteX7" fmla="*/ 188000 w 1091018"/>
              <a:gd name="connsiteY7" fmla="*/ 50982 h 389578"/>
              <a:gd name="connsiteX8" fmla="*/ 195144 w 1091018"/>
              <a:gd name="connsiteY8" fmla="*/ 55744 h 389578"/>
              <a:gd name="connsiteX9" fmla="*/ 199906 w 1091018"/>
              <a:gd name="connsiteY9" fmla="*/ 62888 h 389578"/>
              <a:gd name="connsiteX10" fmla="*/ 207050 w 1091018"/>
              <a:gd name="connsiteY10" fmla="*/ 65269 h 389578"/>
              <a:gd name="connsiteX11" fmla="*/ 221338 w 1091018"/>
              <a:gd name="connsiteY11" fmla="*/ 74794 h 389578"/>
              <a:gd name="connsiteX12" fmla="*/ 235625 w 1091018"/>
              <a:gd name="connsiteY12" fmla="*/ 84319 h 389578"/>
              <a:gd name="connsiteX13" fmla="*/ 249913 w 1091018"/>
              <a:gd name="connsiteY13" fmla="*/ 91463 h 389578"/>
              <a:gd name="connsiteX14" fmla="*/ 257056 w 1091018"/>
              <a:gd name="connsiteY14" fmla="*/ 96225 h 389578"/>
              <a:gd name="connsiteX15" fmla="*/ 328944 w 1091018"/>
              <a:gd name="connsiteY15" fmla="*/ 86966 h 389578"/>
              <a:gd name="connsiteX16" fmla="*/ 370457 w 1091018"/>
              <a:gd name="connsiteY16" fmla="*/ 99772 h 389578"/>
              <a:gd name="connsiteX17" fmla="*/ 440862 w 1091018"/>
              <a:gd name="connsiteY17" fmla="*/ 99322 h 389578"/>
              <a:gd name="connsiteX18" fmla="*/ 577574 w 1091018"/>
              <a:gd name="connsiteY18" fmla="*/ 101704 h 389578"/>
              <a:gd name="connsiteX19" fmla="*/ 646232 w 1091018"/>
              <a:gd name="connsiteY19" fmla="*/ 123001 h 389578"/>
              <a:gd name="connsiteX20" fmla="*/ 695656 w 1091018"/>
              <a:gd name="connsiteY20" fmla="*/ 131627 h 389578"/>
              <a:gd name="connsiteX21" fmla="*/ 741350 w 1091018"/>
              <a:gd name="connsiteY21" fmla="*/ 129378 h 389578"/>
              <a:gd name="connsiteX22" fmla="*/ 848056 w 1091018"/>
              <a:gd name="connsiteY22" fmla="*/ 132659 h 389578"/>
              <a:gd name="connsiteX23" fmla="*/ 902375 w 1091018"/>
              <a:gd name="connsiteY23" fmla="*/ 129695 h 389578"/>
              <a:gd name="connsiteX24" fmla="*/ 919044 w 1091018"/>
              <a:gd name="connsiteY24" fmla="*/ 122419 h 389578"/>
              <a:gd name="connsiteX25" fmla="*/ 928569 w 1091018"/>
              <a:gd name="connsiteY25" fmla="*/ 120038 h 389578"/>
              <a:gd name="connsiteX26" fmla="*/ 935713 w 1091018"/>
              <a:gd name="connsiteY26" fmla="*/ 115275 h 389578"/>
              <a:gd name="connsiteX27" fmla="*/ 942856 w 1091018"/>
              <a:gd name="connsiteY27" fmla="*/ 117657 h 389578"/>
              <a:gd name="connsiteX28" fmla="*/ 952381 w 1091018"/>
              <a:gd name="connsiteY28" fmla="*/ 120038 h 389578"/>
              <a:gd name="connsiteX29" fmla="*/ 966669 w 1091018"/>
              <a:gd name="connsiteY29" fmla="*/ 124800 h 389578"/>
              <a:gd name="connsiteX30" fmla="*/ 980956 w 1091018"/>
              <a:gd name="connsiteY30" fmla="*/ 131944 h 389578"/>
              <a:gd name="connsiteX31" fmla="*/ 988100 w 1091018"/>
              <a:gd name="connsiteY31" fmla="*/ 139088 h 389578"/>
              <a:gd name="connsiteX32" fmla="*/ 1000006 w 1091018"/>
              <a:gd name="connsiteY32" fmla="*/ 141469 h 389578"/>
              <a:gd name="connsiteX33" fmla="*/ 1014294 w 1091018"/>
              <a:gd name="connsiteY33" fmla="*/ 146232 h 389578"/>
              <a:gd name="connsiteX34" fmla="*/ 1021438 w 1091018"/>
              <a:gd name="connsiteY34" fmla="*/ 148613 h 389578"/>
              <a:gd name="connsiteX35" fmla="*/ 1028581 w 1091018"/>
              <a:gd name="connsiteY35" fmla="*/ 150994 h 389578"/>
              <a:gd name="connsiteX36" fmla="*/ 1035725 w 1091018"/>
              <a:gd name="connsiteY36" fmla="*/ 153375 h 389578"/>
              <a:gd name="connsiteX37" fmla="*/ 1042869 w 1091018"/>
              <a:gd name="connsiteY37" fmla="*/ 158138 h 389578"/>
              <a:gd name="connsiteX38" fmla="*/ 1057156 w 1091018"/>
              <a:gd name="connsiteY38" fmla="*/ 162900 h 389578"/>
              <a:gd name="connsiteX39" fmla="*/ 1064300 w 1091018"/>
              <a:gd name="connsiteY39" fmla="*/ 167663 h 389578"/>
              <a:gd name="connsiteX40" fmla="*/ 1071444 w 1091018"/>
              <a:gd name="connsiteY40" fmla="*/ 170044 h 389578"/>
              <a:gd name="connsiteX41" fmla="*/ 1078588 w 1091018"/>
              <a:gd name="connsiteY41" fmla="*/ 184332 h 389578"/>
              <a:gd name="connsiteX42" fmla="*/ 1085731 w 1091018"/>
              <a:gd name="connsiteY42" fmla="*/ 191475 h 389578"/>
              <a:gd name="connsiteX43" fmla="*/ 1088113 w 1091018"/>
              <a:gd name="connsiteY43" fmla="*/ 222432 h 389578"/>
              <a:gd name="connsiteX44" fmla="*/ 1080969 w 1091018"/>
              <a:gd name="connsiteY44" fmla="*/ 227194 h 389578"/>
              <a:gd name="connsiteX45" fmla="*/ 1073825 w 1091018"/>
              <a:gd name="connsiteY45" fmla="*/ 234338 h 389578"/>
              <a:gd name="connsiteX46" fmla="*/ 1059538 w 1091018"/>
              <a:gd name="connsiteY46" fmla="*/ 243863 h 389578"/>
              <a:gd name="connsiteX47" fmla="*/ 1042869 w 1091018"/>
              <a:gd name="connsiteY47" fmla="*/ 260532 h 389578"/>
              <a:gd name="connsiteX48" fmla="*/ 1035725 w 1091018"/>
              <a:gd name="connsiteY48" fmla="*/ 265294 h 389578"/>
              <a:gd name="connsiteX49" fmla="*/ 1021438 w 1091018"/>
              <a:gd name="connsiteY49" fmla="*/ 293869 h 389578"/>
              <a:gd name="connsiteX50" fmla="*/ 1014294 w 1091018"/>
              <a:gd name="connsiteY50" fmla="*/ 298632 h 389578"/>
              <a:gd name="connsiteX51" fmla="*/ 1007150 w 1091018"/>
              <a:gd name="connsiteY51" fmla="*/ 312919 h 389578"/>
              <a:gd name="connsiteX52" fmla="*/ 1000006 w 1091018"/>
              <a:gd name="connsiteY52" fmla="*/ 317682 h 389578"/>
              <a:gd name="connsiteX53" fmla="*/ 990481 w 1091018"/>
              <a:gd name="connsiteY53" fmla="*/ 331969 h 389578"/>
              <a:gd name="connsiteX54" fmla="*/ 976194 w 1091018"/>
              <a:gd name="connsiteY54" fmla="*/ 341494 h 389578"/>
              <a:gd name="connsiteX55" fmla="*/ 971431 w 1091018"/>
              <a:gd name="connsiteY55" fmla="*/ 348638 h 389578"/>
              <a:gd name="connsiteX56" fmla="*/ 957144 w 1091018"/>
              <a:gd name="connsiteY56" fmla="*/ 360544 h 389578"/>
              <a:gd name="connsiteX57" fmla="*/ 950000 w 1091018"/>
              <a:gd name="connsiteY57" fmla="*/ 362925 h 389578"/>
              <a:gd name="connsiteX58" fmla="*/ 933331 w 1091018"/>
              <a:gd name="connsiteY58" fmla="*/ 381975 h 389578"/>
              <a:gd name="connsiteX59" fmla="*/ 928569 w 1091018"/>
              <a:gd name="connsiteY59" fmla="*/ 389119 h 389578"/>
              <a:gd name="connsiteX60" fmla="*/ 864275 w 1091018"/>
              <a:gd name="connsiteY60" fmla="*/ 386738 h 389578"/>
              <a:gd name="connsiteX61" fmla="*/ 857131 w 1091018"/>
              <a:gd name="connsiteY61" fmla="*/ 384357 h 389578"/>
              <a:gd name="connsiteX62" fmla="*/ 835700 w 1091018"/>
              <a:gd name="connsiteY62" fmla="*/ 381975 h 389578"/>
              <a:gd name="connsiteX63" fmla="*/ 809506 w 1091018"/>
              <a:gd name="connsiteY63" fmla="*/ 377213 h 389578"/>
              <a:gd name="connsiteX64" fmla="*/ 740450 w 1091018"/>
              <a:gd name="connsiteY64" fmla="*/ 381975 h 389578"/>
              <a:gd name="connsiteX65" fmla="*/ 719019 w 1091018"/>
              <a:gd name="connsiteY65" fmla="*/ 379594 h 389578"/>
              <a:gd name="connsiteX66" fmla="*/ 702350 w 1091018"/>
              <a:gd name="connsiteY66" fmla="*/ 372450 h 389578"/>
              <a:gd name="connsiteX67" fmla="*/ 692825 w 1091018"/>
              <a:gd name="connsiteY67" fmla="*/ 370069 h 389578"/>
              <a:gd name="connsiteX68" fmla="*/ 685681 w 1091018"/>
              <a:gd name="connsiteY68" fmla="*/ 367688 h 389578"/>
              <a:gd name="connsiteX69" fmla="*/ 676156 w 1091018"/>
              <a:gd name="connsiteY69" fmla="*/ 365307 h 389578"/>
              <a:gd name="connsiteX70" fmla="*/ 669013 w 1091018"/>
              <a:gd name="connsiteY70" fmla="*/ 362925 h 389578"/>
              <a:gd name="connsiteX71" fmla="*/ 638056 w 1091018"/>
              <a:gd name="connsiteY71" fmla="*/ 358163 h 389578"/>
              <a:gd name="connsiteX72" fmla="*/ 604719 w 1091018"/>
              <a:gd name="connsiteY72" fmla="*/ 360544 h 389578"/>
              <a:gd name="connsiteX73" fmla="*/ 583288 w 1091018"/>
              <a:gd name="connsiteY73" fmla="*/ 355782 h 389578"/>
              <a:gd name="connsiteX74" fmla="*/ 573763 w 1091018"/>
              <a:gd name="connsiteY74" fmla="*/ 353400 h 389578"/>
              <a:gd name="connsiteX75" fmla="*/ 559475 w 1091018"/>
              <a:gd name="connsiteY75" fmla="*/ 348638 h 389578"/>
              <a:gd name="connsiteX76" fmla="*/ 538044 w 1091018"/>
              <a:gd name="connsiteY76" fmla="*/ 339113 h 389578"/>
              <a:gd name="connsiteX77" fmla="*/ 530900 w 1091018"/>
              <a:gd name="connsiteY77" fmla="*/ 336732 h 389578"/>
              <a:gd name="connsiteX78" fmla="*/ 507088 w 1091018"/>
              <a:gd name="connsiteY78" fmla="*/ 322444 h 389578"/>
              <a:gd name="connsiteX79" fmla="*/ 499944 w 1091018"/>
              <a:gd name="connsiteY79" fmla="*/ 320063 h 389578"/>
              <a:gd name="connsiteX80" fmla="*/ 476131 w 1091018"/>
              <a:gd name="connsiteY80" fmla="*/ 308157 h 389578"/>
              <a:gd name="connsiteX81" fmla="*/ 447424 w 1091018"/>
              <a:gd name="connsiteY81" fmla="*/ 313421 h 389578"/>
              <a:gd name="connsiteX82" fmla="*/ 409590 w 1091018"/>
              <a:gd name="connsiteY82" fmla="*/ 292121 h 389578"/>
              <a:gd name="connsiteX83" fmla="*/ 381913 w 1091018"/>
              <a:gd name="connsiteY83" fmla="*/ 273521 h 389578"/>
              <a:gd name="connsiteX84" fmla="*/ 323548 w 1091018"/>
              <a:gd name="connsiteY84" fmla="*/ 255054 h 389578"/>
              <a:gd name="connsiteX85" fmla="*/ 266581 w 1091018"/>
              <a:gd name="connsiteY85" fmla="*/ 231957 h 389578"/>
              <a:gd name="connsiteX86" fmla="*/ 259438 w 1091018"/>
              <a:gd name="connsiteY86" fmla="*/ 234338 h 389578"/>
              <a:gd name="connsiteX87" fmla="*/ 202288 w 1091018"/>
              <a:gd name="connsiteY87" fmla="*/ 239100 h 389578"/>
              <a:gd name="connsiteX88" fmla="*/ 188000 w 1091018"/>
              <a:gd name="connsiteY88" fmla="*/ 243863 h 389578"/>
              <a:gd name="connsiteX89" fmla="*/ 180856 w 1091018"/>
              <a:gd name="connsiteY89" fmla="*/ 248625 h 389578"/>
              <a:gd name="connsiteX90" fmla="*/ 147519 w 1091018"/>
              <a:gd name="connsiteY90" fmla="*/ 251007 h 389578"/>
              <a:gd name="connsiteX91" fmla="*/ 137994 w 1091018"/>
              <a:gd name="connsiteY91" fmla="*/ 253388 h 389578"/>
              <a:gd name="connsiteX92" fmla="*/ 121325 w 1091018"/>
              <a:gd name="connsiteY92" fmla="*/ 251007 h 389578"/>
              <a:gd name="connsiteX93" fmla="*/ 95131 w 1091018"/>
              <a:gd name="connsiteY93" fmla="*/ 258018 h 389578"/>
              <a:gd name="connsiteX94" fmla="*/ 76664 w 1091018"/>
              <a:gd name="connsiteY94" fmla="*/ 256086 h 389578"/>
              <a:gd name="connsiteX95" fmla="*/ 54916 w 1091018"/>
              <a:gd name="connsiteY95" fmla="*/ 236137 h 389578"/>
              <a:gd name="connsiteX96" fmla="*/ 49836 w 1091018"/>
              <a:gd name="connsiteY96" fmla="*/ 217403 h 389578"/>
              <a:gd name="connsiteX97" fmla="*/ 35232 w 1091018"/>
              <a:gd name="connsiteY97" fmla="*/ 204597 h 389578"/>
              <a:gd name="connsiteX98" fmla="*/ 34782 w 1091018"/>
              <a:gd name="connsiteY98" fmla="*/ 174807 h 389578"/>
              <a:gd name="connsiteX99" fmla="*/ 53117 w 1091018"/>
              <a:gd name="connsiteY99" fmla="*/ 135675 h 389578"/>
              <a:gd name="connsiteX100" fmla="*/ 31369 w 1091018"/>
              <a:gd name="connsiteY100" fmla="*/ 135541 h 389578"/>
              <a:gd name="connsiteX101" fmla="*/ 43592 w 1091018"/>
              <a:gd name="connsiteY101" fmla="*/ 97257 h 389578"/>
              <a:gd name="connsiteX102" fmla="*/ 1577 w 1091018"/>
              <a:gd name="connsiteY102" fmla="*/ 73312 h 389578"/>
              <a:gd name="connsiteX103" fmla="*/ 9753 w 1091018"/>
              <a:gd name="connsiteY103" fmla="*/ 32198 h 389578"/>
              <a:gd name="connsiteX104" fmla="*/ 28220 w 1091018"/>
              <a:gd name="connsiteY104" fmla="*/ 1956 h 389578"/>
              <a:gd name="connsiteX105" fmla="*/ 102275 w 1091018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51565 w 1089466"/>
              <a:gd name="connsiteY99" fmla="*/ 135675 h 389578"/>
              <a:gd name="connsiteX100" fmla="*/ 29817 w 1089466"/>
              <a:gd name="connsiteY100" fmla="*/ 135541 h 389578"/>
              <a:gd name="connsiteX101" fmla="*/ 10899 w 1089466"/>
              <a:gd name="connsiteY101" fmla="*/ 102919 h 389578"/>
              <a:gd name="connsiteX102" fmla="*/ 25 w 1089466"/>
              <a:gd name="connsiteY102" fmla="*/ 73312 h 389578"/>
              <a:gd name="connsiteX103" fmla="*/ 8201 w 1089466"/>
              <a:gd name="connsiteY103" fmla="*/ 32198 h 389578"/>
              <a:gd name="connsiteX104" fmla="*/ 26668 w 1089466"/>
              <a:gd name="connsiteY104" fmla="*/ 1956 h 389578"/>
              <a:gd name="connsiteX105" fmla="*/ 100723 w 1089466"/>
              <a:gd name="connsiteY105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33230 w 1089466"/>
              <a:gd name="connsiteY98" fmla="*/ 174807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33680 w 1089466"/>
              <a:gd name="connsiteY97" fmla="*/ 204597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48284 w 1089466"/>
              <a:gd name="connsiteY96" fmla="*/ 217403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53364 w 1089466"/>
              <a:gd name="connsiteY95" fmla="*/ 236137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25636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255504 w 1089466"/>
              <a:gd name="connsiteY14" fmla="*/ 96225 h 389578"/>
              <a:gd name="connsiteX15" fmla="*/ 327392 w 1089466"/>
              <a:gd name="connsiteY15" fmla="*/ 86966 h 389578"/>
              <a:gd name="connsiteX16" fmla="*/ 368905 w 1089466"/>
              <a:gd name="connsiteY16" fmla="*/ 99772 h 389578"/>
              <a:gd name="connsiteX17" fmla="*/ 439310 w 1089466"/>
              <a:gd name="connsiteY17" fmla="*/ 99322 h 389578"/>
              <a:gd name="connsiteX18" fmla="*/ 576022 w 1089466"/>
              <a:gd name="connsiteY18" fmla="*/ 101704 h 389578"/>
              <a:gd name="connsiteX19" fmla="*/ 644680 w 1089466"/>
              <a:gd name="connsiteY19" fmla="*/ 123001 h 389578"/>
              <a:gd name="connsiteX20" fmla="*/ 694104 w 1089466"/>
              <a:gd name="connsiteY20" fmla="*/ 131627 h 389578"/>
              <a:gd name="connsiteX21" fmla="*/ 739798 w 1089466"/>
              <a:gd name="connsiteY21" fmla="*/ 129378 h 389578"/>
              <a:gd name="connsiteX22" fmla="*/ 846504 w 1089466"/>
              <a:gd name="connsiteY22" fmla="*/ 132659 h 389578"/>
              <a:gd name="connsiteX23" fmla="*/ 900823 w 1089466"/>
              <a:gd name="connsiteY23" fmla="*/ 129695 h 389578"/>
              <a:gd name="connsiteX24" fmla="*/ 917492 w 1089466"/>
              <a:gd name="connsiteY24" fmla="*/ 122419 h 389578"/>
              <a:gd name="connsiteX25" fmla="*/ 927017 w 1089466"/>
              <a:gd name="connsiteY25" fmla="*/ 120038 h 389578"/>
              <a:gd name="connsiteX26" fmla="*/ 934161 w 1089466"/>
              <a:gd name="connsiteY26" fmla="*/ 115275 h 389578"/>
              <a:gd name="connsiteX27" fmla="*/ 941304 w 1089466"/>
              <a:gd name="connsiteY27" fmla="*/ 117657 h 389578"/>
              <a:gd name="connsiteX28" fmla="*/ 950829 w 1089466"/>
              <a:gd name="connsiteY28" fmla="*/ 120038 h 389578"/>
              <a:gd name="connsiteX29" fmla="*/ 965117 w 1089466"/>
              <a:gd name="connsiteY29" fmla="*/ 124800 h 389578"/>
              <a:gd name="connsiteX30" fmla="*/ 979404 w 1089466"/>
              <a:gd name="connsiteY30" fmla="*/ 131944 h 389578"/>
              <a:gd name="connsiteX31" fmla="*/ 986548 w 1089466"/>
              <a:gd name="connsiteY31" fmla="*/ 139088 h 389578"/>
              <a:gd name="connsiteX32" fmla="*/ 998454 w 1089466"/>
              <a:gd name="connsiteY32" fmla="*/ 141469 h 389578"/>
              <a:gd name="connsiteX33" fmla="*/ 1012742 w 1089466"/>
              <a:gd name="connsiteY33" fmla="*/ 146232 h 389578"/>
              <a:gd name="connsiteX34" fmla="*/ 1019886 w 1089466"/>
              <a:gd name="connsiteY34" fmla="*/ 148613 h 389578"/>
              <a:gd name="connsiteX35" fmla="*/ 1027029 w 1089466"/>
              <a:gd name="connsiteY35" fmla="*/ 150994 h 389578"/>
              <a:gd name="connsiteX36" fmla="*/ 1034173 w 1089466"/>
              <a:gd name="connsiteY36" fmla="*/ 153375 h 389578"/>
              <a:gd name="connsiteX37" fmla="*/ 1041317 w 1089466"/>
              <a:gd name="connsiteY37" fmla="*/ 158138 h 389578"/>
              <a:gd name="connsiteX38" fmla="*/ 1055604 w 1089466"/>
              <a:gd name="connsiteY38" fmla="*/ 162900 h 389578"/>
              <a:gd name="connsiteX39" fmla="*/ 1062748 w 1089466"/>
              <a:gd name="connsiteY39" fmla="*/ 167663 h 389578"/>
              <a:gd name="connsiteX40" fmla="*/ 1069892 w 1089466"/>
              <a:gd name="connsiteY40" fmla="*/ 170044 h 389578"/>
              <a:gd name="connsiteX41" fmla="*/ 1077036 w 1089466"/>
              <a:gd name="connsiteY41" fmla="*/ 184332 h 389578"/>
              <a:gd name="connsiteX42" fmla="*/ 1084179 w 1089466"/>
              <a:gd name="connsiteY42" fmla="*/ 191475 h 389578"/>
              <a:gd name="connsiteX43" fmla="*/ 1086561 w 1089466"/>
              <a:gd name="connsiteY43" fmla="*/ 222432 h 389578"/>
              <a:gd name="connsiteX44" fmla="*/ 1079417 w 1089466"/>
              <a:gd name="connsiteY44" fmla="*/ 227194 h 389578"/>
              <a:gd name="connsiteX45" fmla="*/ 1072273 w 1089466"/>
              <a:gd name="connsiteY45" fmla="*/ 234338 h 389578"/>
              <a:gd name="connsiteX46" fmla="*/ 1057986 w 1089466"/>
              <a:gd name="connsiteY46" fmla="*/ 243863 h 389578"/>
              <a:gd name="connsiteX47" fmla="*/ 1041317 w 1089466"/>
              <a:gd name="connsiteY47" fmla="*/ 260532 h 389578"/>
              <a:gd name="connsiteX48" fmla="*/ 1034173 w 1089466"/>
              <a:gd name="connsiteY48" fmla="*/ 265294 h 389578"/>
              <a:gd name="connsiteX49" fmla="*/ 1019886 w 1089466"/>
              <a:gd name="connsiteY49" fmla="*/ 293869 h 389578"/>
              <a:gd name="connsiteX50" fmla="*/ 1012742 w 1089466"/>
              <a:gd name="connsiteY50" fmla="*/ 298632 h 389578"/>
              <a:gd name="connsiteX51" fmla="*/ 1005598 w 1089466"/>
              <a:gd name="connsiteY51" fmla="*/ 312919 h 389578"/>
              <a:gd name="connsiteX52" fmla="*/ 998454 w 1089466"/>
              <a:gd name="connsiteY52" fmla="*/ 317682 h 389578"/>
              <a:gd name="connsiteX53" fmla="*/ 988929 w 1089466"/>
              <a:gd name="connsiteY53" fmla="*/ 331969 h 389578"/>
              <a:gd name="connsiteX54" fmla="*/ 974642 w 1089466"/>
              <a:gd name="connsiteY54" fmla="*/ 341494 h 389578"/>
              <a:gd name="connsiteX55" fmla="*/ 969879 w 1089466"/>
              <a:gd name="connsiteY55" fmla="*/ 348638 h 389578"/>
              <a:gd name="connsiteX56" fmla="*/ 955592 w 1089466"/>
              <a:gd name="connsiteY56" fmla="*/ 360544 h 389578"/>
              <a:gd name="connsiteX57" fmla="*/ 948448 w 1089466"/>
              <a:gd name="connsiteY57" fmla="*/ 362925 h 389578"/>
              <a:gd name="connsiteX58" fmla="*/ 931779 w 1089466"/>
              <a:gd name="connsiteY58" fmla="*/ 381975 h 389578"/>
              <a:gd name="connsiteX59" fmla="*/ 927017 w 1089466"/>
              <a:gd name="connsiteY59" fmla="*/ 389119 h 389578"/>
              <a:gd name="connsiteX60" fmla="*/ 862723 w 1089466"/>
              <a:gd name="connsiteY60" fmla="*/ 386738 h 389578"/>
              <a:gd name="connsiteX61" fmla="*/ 855579 w 1089466"/>
              <a:gd name="connsiteY61" fmla="*/ 384357 h 389578"/>
              <a:gd name="connsiteX62" fmla="*/ 834148 w 1089466"/>
              <a:gd name="connsiteY62" fmla="*/ 381975 h 389578"/>
              <a:gd name="connsiteX63" fmla="*/ 807954 w 1089466"/>
              <a:gd name="connsiteY63" fmla="*/ 377213 h 389578"/>
              <a:gd name="connsiteX64" fmla="*/ 738898 w 1089466"/>
              <a:gd name="connsiteY64" fmla="*/ 381975 h 389578"/>
              <a:gd name="connsiteX65" fmla="*/ 717467 w 1089466"/>
              <a:gd name="connsiteY65" fmla="*/ 379594 h 389578"/>
              <a:gd name="connsiteX66" fmla="*/ 700798 w 1089466"/>
              <a:gd name="connsiteY66" fmla="*/ 372450 h 389578"/>
              <a:gd name="connsiteX67" fmla="*/ 691273 w 1089466"/>
              <a:gd name="connsiteY67" fmla="*/ 370069 h 389578"/>
              <a:gd name="connsiteX68" fmla="*/ 684129 w 1089466"/>
              <a:gd name="connsiteY68" fmla="*/ 367688 h 389578"/>
              <a:gd name="connsiteX69" fmla="*/ 674604 w 1089466"/>
              <a:gd name="connsiteY69" fmla="*/ 365307 h 389578"/>
              <a:gd name="connsiteX70" fmla="*/ 667461 w 1089466"/>
              <a:gd name="connsiteY70" fmla="*/ 362925 h 389578"/>
              <a:gd name="connsiteX71" fmla="*/ 636504 w 1089466"/>
              <a:gd name="connsiteY71" fmla="*/ 358163 h 389578"/>
              <a:gd name="connsiteX72" fmla="*/ 603167 w 1089466"/>
              <a:gd name="connsiteY72" fmla="*/ 360544 h 389578"/>
              <a:gd name="connsiteX73" fmla="*/ 581736 w 1089466"/>
              <a:gd name="connsiteY73" fmla="*/ 355782 h 389578"/>
              <a:gd name="connsiteX74" fmla="*/ 572211 w 1089466"/>
              <a:gd name="connsiteY74" fmla="*/ 353400 h 389578"/>
              <a:gd name="connsiteX75" fmla="*/ 557923 w 1089466"/>
              <a:gd name="connsiteY75" fmla="*/ 348638 h 389578"/>
              <a:gd name="connsiteX76" fmla="*/ 536492 w 1089466"/>
              <a:gd name="connsiteY76" fmla="*/ 339113 h 389578"/>
              <a:gd name="connsiteX77" fmla="*/ 529348 w 1089466"/>
              <a:gd name="connsiteY77" fmla="*/ 336732 h 389578"/>
              <a:gd name="connsiteX78" fmla="*/ 505536 w 1089466"/>
              <a:gd name="connsiteY78" fmla="*/ 322444 h 389578"/>
              <a:gd name="connsiteX79" fmla="*/ 498392 w 1089466"/>
              <a:gd name="connsiteY79" fmla="*/ 320063 h 389578"/>
              <a:gd name="connsiteX80" fmla="*/ 474579 w 1089466"/>
              <a:gd name="connsiteY80" fmla="*/ 308157 h 389578"/>
              <a:gd name="connsiteX81" fmla="*/ 445872 w 1089466"/>
              <a:gd name="connsiteY81" fmla="*/ 313421 h 389578"/>
              <a:gd name="connsiteX82" fmla="*/ 408038 w 1089466"/>
              <a:gd name="connsiteY82" fmla="*/ 292121 h 389578"/>
              <a:gd name="connsiteX83" fmla="*/ 380361 w 1089466"/>
              <a:gd name="connsiteY83" fmla="*/ 273521 h 389578"/>
              <a:gd name="connsiteX84" fmla="*/ 321996 w 1089466"/>
              <a:gd name="connsiteY84" fmla="*/ 255054 h 389578"/>
              <a:gd name="connsiteX85" fmla="*/ 265029 w 1089466"/>
              <a:gd name="connsiteY85" fmla="*/ 231957 h 389578"/>
              <a:gd name="connsiteX86" fmla="*/ 257886 w 1089466"/>
              <a:gd name="connsiteY86" fmla="*/ 234338 h 389578"/>
              <a:gd name="connsiteX87" fmla="*/ 200736 w 1089466"/>
              <a:gd name="connsiteY87" fmla="*/ 239100 h 389578"/>
              <a:gd name="connsiteX88" fmla="*/ 186448 w 1089466"/>
              <a:gd name="connsiteY88" fmla="*/ 243863 h 389578"/>
              <a:gd name="connsiteX89" fmla="*/ 179304 w 1089466"/>
              <a:gd name="connsiteY89" fmla="*/ 248625 h 389578"/>
              <a:gd name="connsiteX90" fmla="*/ 145967 w 1089466"/>
              <a:gd name="connsiteY90" fmla="*/ 251007 h 389578"/>
              <a:gd name="connsiteX91" fmla="*/ 136442 w 1089466"/>
              <a:gd name="connsiteY91" fmla="*/ 253388 h 389578"/>
              <a:gd name="connsiteX92" fmla="*/ 119773 w 1089466"/>
              <a:gd name="connsiteY92" fmla="*/ 251007 h 389578"/>
              <a:gd name="connsiteX93" fmla="*/ 93579 w 1089466"/>
              <a:gd name="connsiteY93" fmla="*/ 258018 h 389578"/>
              <a:gd name="connsiteX94" fmla="*/ 75112 w 1089466"/>
              <a:gd name="connsiteY94" fmla="*/ 256086 h 389578"/>
              <a:gd name="connsiteX95" fmla="*/ 47702 w 1089466"/>
              <a:gd name="connsiteY95" fmla="*/ 255954 h 389578"/>
              <a:gd name="connsiteX96" fmla="*/ 11481 w 1089466"/>
              <a:gd name="connsiteY96" fmla="*/ 240051 h 389578"/>
              <a:gd name="connsiteX97" fmla="*/ 13863 w 1089466"/>
              <a:gd name="connsiteY97" fmla="*/ 213090 h 389578"/>
              <a:gd name="connsiteX98" fmla="*/ 16244 w 1089466"/>
              <a:gd name="connsiteY98" fmla="*/ 171976 h 389578"/>
              <a:gd name="connsiteX99" fmla="*/ 29817 w 1089466"/>
              <a:gd name="connsiteY99" fmla="*/ 135541 h 389578"/>
              <a:gd name="connsiteX100" fmla="*/ 10899 w 1089466"/>
              <a:gd name="connsiteY100" fmla="*/ 102919 h 389578"/>
              <a:gd name="connsiteX101" fmla="*/ 25 w 1089466"/>
              <a:gd name="connsiteY101" fmla="*/ 73312 h 389578"/>
              <a:gd name="connsiteX102" fmla="*/ 8201 w 1089466"/>
              <a:gd name="connsiteY102" fmla="*/ 32198 h 389578"/>
              <a:gd name="connsiteX103" fmla="*/ 26668 w 1089466"/>
              <a:gd name="connsiteY103" fmla="*/ 1956 h 389578"/>
              <a:gd name="connsiteX104" fmla="*/ 100723 w 1089466"/>
              <a:gd name="connsiteY104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74579 w 1089466"/>
              <a:gd name="connsiteY79" fmla="*/ 308157 h 389578"/>
              <a:gd name="connsiteX80" fmla="*/ 445872 w 1089466"/>
              <a:gd name="connsiteY80" fmla="*/ 313421 h 389578"/>
              <a:gd name="connsiteX81" fmla="*/ 408038 w 1089466"/>
              <a:gd name="connsiteY81" fmla="*/ 292121 h 389578"/>
              <a:gd name="connsiteX82" fmla="*/ 380361 w 1089466"/>
              <a:gd name="connsiteY82" fmla="*/ 273521 h 389578"/>
              <a:gd name="connsiteX83" fmla="*/ 321996 w 1089466"/>
              <a:gd name="connsiteY83" fmla="*/ 255054 h 389578"/>
              <a:gd name="connsiteX84" fmla="*/ 265029 w 1089466"/>
              <a:gd name="connsiteY84" fmla="*/ 231957 h 389578"/>
              <a:gd name="connsiteX85" fmla="*/ 257886 w 1089466"/>
              <a:gd name="connsiteY85" fmla="*/ 234338 h 389578"/>
              <a:gd name="connsiteX86" fmla="*/ 200736 w 1089466"/>
              <a:gd name="connsiteY86" fmla="*/ 239100 h 389578"/>
              <a:gd name="connsiteX87" fmla="*/ 186448 w 1089466"/>
              <a:gd name="connsiteY87" fmla="*/ 243863 h 389578"/>
              <a:gd name="connsiteX88" fmla="*/ 179304 w 1089466"/>
              <a:gd name="connsiteY88" fmla="*/ 248625 h 389578"/>
              <a:gd name="connsiteX89" fmla="*/ 145967 w 1089466"/>
              <a:gd name="connsiteY89" fmla="*/ 251007 h 389578"/>
              <a:gd name="connsiteX90" fmla="*/ 136442 w 1089466"/>
              <a:gd name="connsiteY90" fmla="*/ 253388 h 389578"/>
              <a:gd name="connsiteX91" fmla="*/ 119773 w 1089466"/>
              <a:gd name="connsiteY91" fmla="*/ 251007 h 389578"/>
              <a:gd name="connsiteX92" fmla="*/ 93579 w 1089466"/>
              <a:gd name="connsiteY92" fmla="*/ 258018 h 389578"/>
              <a:gd name="connsiteX93" fmla="*/ 75112 w 1089466"/>
              <a:gd name="connsiteY93" fmla="*/ 256086 h 389578"/>
              <a:gd name="connsiteX94" fmla="*/ 47702 w 1089466"/>
              <a:gd name="connsiteY94" fmla="*/ 255954 h 389578"/>
              <a:gd name="connsiteX95" fmla="*/ 11481 w 1089466"/>
              <a:gd name="connsiteY95" fmla="*/ 240051 h 389578"/>
              <a:gd name="connsiteX96" fmla="*/ 13863 w 1089466"/>
              <a:gd name="connsiteY96" fmla="*/ 213090 h 389578"/>
              <a:gd name="connsiteX97" fmla="*/ 16244 w 1089466"/>
              <a:gd name="connsiteY97" fmla="*/ 171976 h 389578"/>
              <a:gd name="connsiteX98" fmla="*/ 29817 w 1089466"/>
              <a:gd name="connsiteY98" fmla="*/ 135541 h 389578"/>
              <a:gd name="connsiteX99" fmla="*/ 10899 w 1089466"/>
              <a:gd name="connsiteY99" fmla="*/ 102919 h 389578"/>
              <a:gd name="connsiteX100" fmla="*/ 25 w 1089466"/>
              <a:gd name="connsiteY100" fmla="*/ 73312 h 389578"/>
              <a:gd name="connsiteX101" fmla="*/ 8201 w 1089466"/>
              <a:gd name="connsiteY101" fmla="*/ 32198 h 389578"/>
              <a:gd name="connsiteX102" fmla="*/ 26668 w 1089466"/>
              <a:gd name="connsiteY102" fmla="*/ 1956 h 389578"/>
              <a:gd name="connsiteX103" fmla="*/ 100723 w 1089466"/>
              <a:gd name="connsiteY103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29817 w 1089466"/>
              <a:gd name="connsiteY97" fmla="*/ 135541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9304 w 1089466"/>
              <a:gd name="connsiteY87" fmla="*/ 248625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43863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43586 w 1089466"/>
              <a:gd name="connsiteY3" fmla="*/ 3431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6448 w 1089466"/>
              <a:gd name="connsiteY7" fmla="*/ 50982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65269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76923 w 1089466"/>
              <a:gd name="connsiteY6" fmla="*/ 48600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37925 w 1089466"/>
              <a:gd name="connsiteY3" fmla="*/ 48468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100723 w 1089466"/>
              <a:gd name="connsiteY0" fmla="*/ 22407 h 389578"/>
              <a:gd name="connsiteX1" fmla="*/ 115011 w 1089466"/>
              <a:gd name="connsiteY1" fmla="*/ 24788 h 389578"/>
              <a:gd name="connsiteX2" fmla="*/ 136442 w 1089466"/>
              <a:gd name="connsiteY2" fmla="*/ 31932 h 389578"/>
              <a:gd name="connsiteX3" fmla="*/ 123770 w 1089466"/>
              <a:gd name="connsiteY3" fmla="*/ 62623 h 389578"/>
              <a:gd name="connsiteX4" fmla="*/ 165017 w 1089466"/>
              <a:gd name="connsiteY4" fmla="*/ 39075 h 389578"/>
              <a:gd name="connsiteX5" fmla="*/ 172161 w 1089466"/>
              <a:gd name="connsiteY5" fmla="*/ 41457 h 389578"/>
              <a:gd name="connsiteX6" fmla="*/ 168430 w 1089466"/>
              <a:gd name="connsiteY6" fmla="*/ 62754 h 389578"/>
              <a:gd name="connsiteX7" fmla="*/ 180786 w 1089466"/>
              <a:gd name="connsiteY7" fmla="*/ 70798 h 389578"/>
              <a:gd name="connsiteX8" fmla="*/ 193592 w 1089466"/>
              <a:gd name="connsiteY8" fmla="*/ 55744 h 389578"/>
              <a:gd name="connsiteX9" fmla="*/ 198354 w 1089466"/>
              <a:gd name="connsiteY9" fmla="*/ 62888 h 389578"/>
              <a:gd name="connsiteX10" fmla="*/ 205498 w 1089466"/>
              <a:gd name="connsiteY10" fmla="*/ 82255 h 389578"/>
              <a:gd name="connsiteX11" fmla="*/ 219786 w 1089466"/>
              <a:gd name="connsiteY11" fmla="*/ 74794 h 389578"/>
              <a:gd name="connsiteX12" fmla="*/ 234073 w 1089466"/>
              <a:gd name="connsiteY12" fmla="*/ 84319 h 389578"/>
              <a:gd name="connsiteX13" fmla="*/ 248361 w 1089466"/>
              <a:gd name="connsiteY13" fmla="*/ 91463 h 389578"/>
              <a:gd name="connsiteX14" fmla="*/ 327392 w 1089466"/>
              <a:gd name="connsiteY14" fmla="*/ 86966 h 389578"/>
              <a:gd name="connsiteX15" fmla="*/ 368905 w 1089466"/>
              <a:gd name="connsiteY15" fmla="*/ 99772 h 389578"/>
              <a:gd name="connsiteX16" fmla="*/ 439310 w 1089466"/>
              <a:gd name="connsiteY16" fmla="*/ 99322 h 389578"/>
              <a:gd name="connsiteX17" fmla="*/ 576022 w 1089466"/>
              <a:gd name="connsiteY17" fmla="*/ 101704 h 389578"/>
              <a:gd name="connsiteX18" fmla="*/ 644680 w 1089466"/>
              <a:gd name="connsiteY18" fmla="*/ 123001 h 389578"/>
              <a:gd name="connsiteX19" fmla="*/ 694104 w 1089466"/>
              <a:gd name="connsiteY19" fmla="*/ 131627 h 389578"/>
              <a:gd name="connsiteX20" fmla="*/ 739798 w 1089466"/>
              <a:gd name="connsiteY20" fmla="*/ 129378 h 389578"/>
              <a:gd name="connsiteX21" fmla="*/ 846504 w 1089466"/>
              <a:gd name="connsiteY21" fmla="*/ 132659 h 389578"/>
              <a:gd name="connsiteX22" fmla="*/ 900823 w 1089466"/>
              <a:gd name="connsiteY22" fmla="*/ 129695 h 389578"/>
              <a:gd name="connsiteX23" fmla="*/ 917492 w 1089466"/>
              <a:gd name="connsiteY23" fmla="*/ 122419 h 389578"/>
              <a:gd name="connsiteX24" fmla="*/ 927017 w 1089466"/>
              <a:gd name="connsiteY24" fmla="*/ 120038 h 389578"/>
              <a:gd name="connsiteX25" fmla="*/ 934161 w 1089466"/>
              <a:gd name="connsiteY25" fmla="*/ 115275 h 389578"/>
              <a:gd name="connsiteX26" fmla="*/ 941304 w 1089466"/>
              <a:gd name="connsiteY26" fmla="*/ 117657 h 389578"/>
              <a:gd name="connsiteX27" fmla="*/ 950829 w 1089466"/>
              <a:gd name="connsiteY27" fmla="*/ 120038 h 389578"/>
              <a:gd name="connsiteX28" fmla="*/ 965117 w 1089466"/>
              <a:gd name="connsiteY28" fmla="*/ 124800 h 389578"/>
              <a:gd name="connsiteX29" fmla="*/ 979404 w 1089466"/>
              <a:gd name="connsiteY29" fmla="*/ 131944 h 389578"/>
              <a:gd name="connsiteX30" fmla="*/ 986548 w 1089466"/>
              <a:gd name="connsiteY30" fmla="*/ 139088 h 389578"/>
              <a:gd name="connsiteX31" fmla="*/ 998454 w 1089466"/>
              <a:gd name="connsiteY31" fmla="*/ 141469 h 389578"/>
              <a:gd name="connsiteX32" fmla="*/ 1012742 w 1089466"/>
              <a:gd name="connsiteY32" fmla="*/ 146232 h 389578"/>
              <a:gd name="connsiteX33" fmla="*/ 1019886 w 1089466"/>
              <a:gd name="connsiteY33" fmla="*/ 148613 h 389578"/>
              <a:gd name="connsiteX34" fmla="*/ 1027029 w 1089466"/>
              <a:gd name="connsiteY34" fmla="*/ 150994 h 389578"/>
              <a:gd name="connsiteX35" fmla="*/ 1034173 w 1089466"/>
              <a:gd name="connsiteY35" fmla="*/ 153375 h 389578"/>
              <a:gd name="connsiteX36" fmla="*/ 1041317 w 1089466"/>
              <a:gd name="connsiteY36" fmla="*/ 158138 h 389578"/>
              <a:gd name="connsiteX37" fmla="*/ 1055604 w 1089466"/>
              <a:gd name="connsiteY37" fmla="*/ 162900 h 389578"/>
              <a:gd name="connsiteX38" fmla="*/ 1062748 w 1089466"/>
              <a:gd name="connsiteY38" fmla="*/ 167663 h 389578"/>
              <a:gd name="connsiteX39" fmla="*/ 1069892 w 1089466"/>
              <a:gd name="connsiteY39" fmla="*/ 170044 h 389578"/>
              <a:gd name="connsiteX40" fmla="*/ 1077036 w 1089466"/>
              <a:gd name="connsiteY40" fmla="*/ 184332 h 389578"/>
              <a:gd name="connsiteX41" fmla="*/ 1084179 w 1089466"/>
              <a:gd name="connsiteY41" fmla="*/ 191475 h 389578"/>
              <a:gd name="connsiteX42" fmla="*/ 1086561 w 1089466"/>
              <a:gd name="connsiteY42" fmla="*/ 222432 h 389578"/>
              <a:gd name="connsiteX43" fmla="*/ 1079417 w 1089466"/>
              <a:gd name="connsiteY43" fmla="*/ 227194 h 389578"/>
              <a:gd name="connsiteX44" fmla="*/ 1072273 w 1089466"/>
              <a:gd name="connsiteY44" fmla="*/ 234338 h 389578"/>
              <a:gd name="connsiteX45" fmla="*/ 1057986 w 1089466"/>
              <a:gd name="connsiteY45" fmla="*/ 243863 h 389578"/>
              <a:gd name="connsiteX46" fmla="*/ 1041317 w 1089466"/>
              <a:gd name="connsiteY46" fmla="*/ 260532 h 389578"/>
              <a:gd name="connsiteX47" fmla="*/ 1034173 w 1089466"/>
              <a:gd name="connsiteY47" fmla="*/ 265294 h 389578"/>
              <a:gd name="connsiteX48" fmla="*/ 1019886 w 1089466"/>
              <a:gd name="connsiteY48" fmla="*/ 293869 h 389578"/>
              <a:gd name="connsiteX49" fmla="*/ 1012742 w 1089466"/>
              <a:gd name="connsiteY49" fmla="*/ 298632 h 389578"/>
              <a:gd name="connsiteX50" fmla="*/ 1005598 w 1089466"/>
              <a:gd name="connsiteY50" fmla="*/ 312919 h 389578"/>
              <a:gd name="connsiteX51" fmla="*/ 998454 w 1089466"/>
              <a:gd name="connsiteY51" fmla="*/ 317682 h 389578"/>
              <a:gd name="connsiteX52" fmla="*/ 988929 w 1089466"/>
              <a:gd name="connsiteY52" fmla="*/ 331969 h 389578"/>
              <a:gd name="connsiteX53" fmla="*/ 974642 w 1089466"/>
              <a:gd name="connsiteY53" fmla="*/ 341494 h 389578"/>
              <a:gd name="connsiteX54" fmla="*/ 969879 w 1089466"/>
              <a:gd name="connsiteY54" fmla="*/ 348638 h 389578"/>
              <a:gd name="connsiteX55" fmla="*/ 955592 w 1089466"/>
              <a:gd name="connsiteY55" fmla="*/ 360544 h 389578"/>
              <a:gd name="connsiteX56" fmla="*/ 948448 w 1089466"/>
              <a:gd name="connsiteY56" fmla="*/ 362925 h 389578"/>
              <a:gd name="connsiteX57" fmla="*/ 931779 w 1089466"/>
              <a:gd name="connsiteY57" fmla="*/ 381975 h 389578"/>
              <a:gd name="connsiteX58" fmla="*/ 927017 w 1089466"/>
              <a:gd name="connsiteY58" fmla="*/ 389119 h 389578"/>
              <a:gd name="connsiteX59" fmla="*/ 862723 w 1089466"/>
              <a:gd name="connsiteY59" fmla="*/ 386738 h 389578"/>
              <a:gd name="connsiteX60" fmla="*/ 855579 w 1089466"/>
              <a:gd name="connsiteY60" fmla="*/ 384357 h 389578"/>
              <a:gd name="connsiteX61" fmla="*/ 834148 w 1089466"/>
              <a:gd name="connsiteY61" fmla="*/ 381975 h 389578"/>
              <a:gd name="connsiteX62" fmla="*/ 807954 w 1089466"/>
              <a:gd name="connsiteY62" fmla="*/ 377213 h 389578"/>
              <a:gd name="connsiteX63" fmla="*/ 738898 w 1089466"/>
              <a:gd name="connsiteY63" fmla="*/ 381975 h 389578"/>
              <a:gd name="connsiteX64" fmla="*/ 717467 w 1089466"/>
              <a:gd name="connsiteY64" fmla="*/ 379594 h 389578"/>
              <a:gd name="connsiteX65" fmla="*/ 700798 w 1089466"/>
              <a:gd name="connsiteY65" fmla="*/ 372450 h 389578"/>
              <a:gd name="connsiteX66" fmla="*/ 691273 w 1089466"/>
              <a:gd name="connsiteY66" fmla="*/ 370069 h 389578"/>
              <a:gd name="connsiteX67" fmla="*/ 684129 w 1089466"/>
              <a:gd name="connsiteY67" fmla="*/ 367688 h 389578"/>
              <a:gd name="connsiteX68" fmla="*/ 674604 w 1089466"/>
              <a:gd name="connsiteY68" fmla="*/ 365307 h 389578"/>
              <a:gd name="connsiteX69" fmla="*/ 667461 w 1089466"/>
              <a:gd name="connsiteY69" fmla="*/ 362925 h 389578"/>
              <a:gd name="connsiteX70" fmla="*/ 636504 w 1089466"/>
              <a:gd name="connsiteY70" fmla="*/ 358163 h 389578"/>
              <a:gd name="connsiteX71" fmla="*/ 603167 w 1089466"/>
              <a:gd name="connsiteY71" fmla="*/ 360544 h 389578"/>
              <a:gd name="connsiteX72" fmla="*/ 581736 w 1089466"/>
              <a:gd name="connsiteY72" fmla="*/ 355782 h 389578"/>
              <a:gd name="connsiteX73" fmla="*/ 572211 w 1089466"/>
              <a:gd name="connsiteY73" fmla="*/ 353400 h 389578"/>
              <a:gd name="connsiteX74" fmla="*/ 557923 w 1089466"/>
              <a:gd name="connsiteY74" fmla="*/ 348638 h 389578"/>
              <a:gd name="connsiteX75" fmla="*/ 536492 w 1089466"/>
              <a:gd name="connsiteY75" fmla="*/ 339113 h 389578"/>
              <a:gd name="connsiteX76" fmla="*/ 529348 w 1089466"/>
              <a:gd name="connsiteY76" fmla="*/ 336732 h 389578"/>
              <a:gd name="connsiteX77" fmla="*/ 505536 w 1089466"/>
              <a:gd name="connsiteY77" fmla="*/ 322444 h 389578"/>
              <a:gd name="connsiteX78" fmla="*/ 498392 w 1089466"/>
              <a:gd name="connsiteY78" fmla="*/ 320063 h 389578"/>
              <a:gd name="connsiteX79" fmla="*/ 445872 w 1089466"/>
              <a:gd name="connsiteY79" fmla="*/ 313421 h 389578"/>
              <a:gd name="connsiteX80" fmla="*/ 408038 w 1089466"/>
              <a:gd name="connsiteY80" fmla="*/ 292121 h 389578"/>
              <a:gd name="connsiteX81" fmla="*/ 380361 w 1089466"/>
              <a:gd name="connsiteY81" fmla="*/ 273521 h 389578"/>
              <a:gd name="connsiteX82" fmla="*/ 321996 w 1089466"/>
              <a:gd name="connsiteY82" fmla="*/ 255054 h 389578"/>
              <a:gd name="connsiteX83" fmla="*/ 265029 w 1089466"/>
              <a:gd name="connsiteY83" fmla="*/ 231957 h 389578"/>
              <a:gd name="connsiteX84" fmla="*/ 257886 w 1089466"/>
              <a:gd name="connsiteY84" fmla="*/ 234338 h 389578"/>
              <a:gd name="connsiteX85" fmla="*/ 200736 w 1089466"/>
              <a:gd name="connsiteY85" fmla="*/ 239100 h 389578"/>
              <a:gd name="connsiteX86" fmla="*/ 186448 w 1089466"/>
              <a:gd name="connsiteY86" fmla="*/ 232539 h 389578"/>
              <a:gd name="connsiteX87" fmla="*/ 170811 w 1089466"/>
              <a:gd name="connsiteY87" fmla="*/ 240132 h 389578"/>
              <a:gd name="connsiteX88" fmla="*/ 145967 w 1089466"/>
              <a:gd name="connsiteY88" fmla="*/ 251007 h 389578"/>
              <a:gd name="connsiteX89" fmla="*/ 136442 w 1089466"/>
              <a:gd name="connsiteY89" fmla="*/ 253388 h 389578"/>
              <a:gd name="connsiteX90" fmla="*/ 119773 w 1089466"/>
              <a:gd name="connsiteY90" fmla="*/ 251007 h 389578"/>
              <a:gd name="connsiteX91" fmla="*/ 93579 w 1089466"/>
              <a:gd name="connsiteY91" fmla="*/ 258018 h 389578"/>
              <a:gd name="connsiteX92" fmla="*/ 75112 w 1089466"/>
              <a:gd name="connsiteY92" fmla="*/ 256086 h 389578"/>
              <a:gd name="connsiteX93" fmla="*/ 47702 w 1089466"/>
              <a:gd name="connsiteY93" fmla="*/ 255954 h 389578"/>
              <a:gd name="connsiteX94" fmla="*/ 11481 w 1089466"/>
              <a:gd name="connsiteY94" fmla="*/ 240051 h 389578"/>
              <a:gd name="connsiteX95" fmla="*/ 13863 w 1089466"/>
              <a:gd name="connsiteY95" fmla="*/ 213090 h 389578"/>
              <a:gd name="connsiteX96" fmla="*/ 16244 w 1089466"/>
              <a:gd name="connsiteY96" fmla="*/ 171976 h 389578"/>
              <a:gd name="connsiteX97" fmla="*/ 12831 w 1089466"/>
              <a:gd name="connsiteY97" fmla="*/ 141203 h 389578"/>
              <a:gd name="connsiteX98" fmla="*/ 10899 w 1089466"/>
              <a:gd name="connsiteY98" fmla="*/ 102919 h 389578"/>
              <a:gd name="connsiteX99" fmla="*/ 25 w 1089466"/>
              <a:gd name="connsiteY99" fmla="*/ 73312 h 389578"/>
              <a:gd name="connsiteX100" fmla="*/ 8201 w 1089466"/>
              <a:gd name="connsiteY100" fmla="*/ 32198 h 389578"/>
              <a:gd name="connsiteX101" fmla="*/ 26668 w 1089466"/>
              <a:gd name="connsiteY101" fmla="*/ 1956 h 389578"/>
              <a:gd name="connsiteX102" fmla="*/ 100723 w 1089466"/>
              <a:gd name="connsiteY102" fmla="*/ 22407 h 389578"/>
              <a:gd name="connsiteX0" fmla="*/ 95061 w 1089466"/>
              <a:gd name="connsiteY0" fmla="*/ 27780 h 389289"/>
              <a:gd name="connsiteX1" fmla="*/ 115011 w 1089466"/>
              <a:gd name="connsiteY1" fmla="*/ 24499 h 389289"/>
              <a:gd name="connsiteX2" fmla="*/ 136442 w 1089466"/>
              <a:gd name="connsiteY2" fmla="*/ 31643 h 389289"/>
              <a:gd name="connsiteX3" fmla="*/ 123770 w 1089466"/>
              <a:gd name="connsiteY3" fmla="*/ 62334 h 389289"/>
              <a:gd name="connsiteX4" fmla="*/ 165017 w 1089466"/>
              <a:gd name="connsiteY4" fmla="*/ 38786 h 389289"/>
              <a:gd name="connsiteX5" fmla="*/ 172161 w 1089466"/>
              <a:gd name="connsiteY5" fmla="*/ 41168 h 389289"/>
              <a:gd name="connsiteX6" fmla="*/ 168430 w 1089466"/>
              <a:gd name="connsiteY6" fmla="*/ 62465 h 389289"/>
              <a:gd name="connsiteX7" fmla="*/ 180786 w 1089466"/>
              <a:gd name="connsiteY7" fmla="*/ 70509 h 389289"/>
              <a:gd name="connsiteX8" fmla="*/ 193592 w 1089466"/>
              <a:gd name="connsiteY8" fmla="*/ 55455 h 389289"/>
              <a:gd name="connsiteX9" fmla="*/ 198354 w 1089466"/>
              <a:gd name="connsiteY9" fmla="*/ 62599 h 389289"/>
              <a:gd name="connsiteX10" fmla="*/ 205498 w 1089466"/>
              <a:gd name="connsiteY10" fmla="*/ 81966 h 389289"/>
              <a:gd name="connsiteX11" fmla="*/ 219786 w 1089466"/>
              <a:gd name="connsiteY11" fmla="*/ 74505 h 389289"/>
              <a:gd name="connsiteX12" fmla="*/ 234073 w 1089466"/>
              <a:gd name="connsiteY12" fmla="*/ 84030 h 389289"/>
              <a:gd name="connsiteX13" fmla="*/ 248361 w 1089466"/>
              <a:gd name="connsiteY13" fmla="*/ 91174 h 389289"/>
              <a:gd name="connsiteX14" fmla="*/ 327392 w 1089466"/>
              <a:gd name="connsiteY14" fmla="*/ 86677 h 389289"/>
              <a:gd name="connsiteX15" fmla="*/ 368905 w 1089466"/>
              <a:gd name="connsiteY15" fmla="*/ 99483 h 389289"/>
              <a:gd name="connsiteX16" fmla="*/ 439310 w 1089466"/>
              <a:gd name="connsiteY16" fmla="*/ 99033 h 389289"/>
              <a:gd name="connsiteX17" fmla="*/ 576022 w 1089466"/>
              <a:gd name="connsiteY17" fmla="*/ 101415 h 389289"/>
              <a:gd name="connsiteX18" fmla="*/ 644680 w 1089466"/>
              <a:gd name="connsiteY18" fmla="*/ 122712 h 389289"/>
              <a:gd name="connsiteX19" fmla="*/ 694104 w 1089466"/>
              <a:gd name="connsiteY19" fmla="*/ 131338 h 389289"/>
              <a:gd name="connsiteX20" fmla="*/ 739798 w 1089466"/>
              <a:gd name="connsiteY20" fmla="*/ 129089 h 389289"/>
              <a:gd name="connsiteX21" fmla="*/ 846504 w 1089466"/>
              <a:gd name="connsiteY21" fmla="*/ 132370 h 389289"/>
              <a:gd name="connsiteX22" fmla="*/ 900823 w 1089466"/>
              <a:gd name="connsiteY22" fmla="*/ 129406 h 389289"/>
              <a:gd name="connsiteX23" fmla="*/ 917492 w 1089466"/>
              <a:gd name="connsiteY23" fmla="*/ 122130 h 389289"/>
              <a:gd name="connsiteX24" fmla="*/ 927017 w 1089466"/>
              <a:gd name="connsiteY24" fmla="*/ 119749 h 389289"/>
              <a:gd name="connsiteX25" fmla="*/ 934161 w 1089466"/>
              <a:gd name="connsiteY25" fmla="*/ 114986 h 389289"/>
              <a:gd name="connsiteX26" fmla="*/ 941304 w 1089466"/>
              <a:gd name="connsiteY26" fmla="*/ 117368 h 389289"/>
              <a:gd name="connsiteX27" fmla="*/ 950829 w 1089466"/>
              <a:gd name="connsiteY27" fmla="*/ 119749 h 389289"/>
              <a:gd name="connsiteX28" fmla="*/ 965117 w 1089466"/>
              <a:gd name="connsiteY28" fmla="*/ 124511 h 389289"/>
              <a:gd name="connsiteX29" fmla="*/ 979404 w 1089466"/>
              <a:gd name="connsiteY29" fmla="*/ 131655 h 389289"/>
              <a:gd name="connsiteX30" fmla="*/ 986548 w 1089466"/>
              <a:gd name="connsiteY30" fmla="*/ 138799 h 389289"/>
              <a:gd name="connsiteX31" fmla="*/ 998454 w 1089466"/>
              <a:gd name="connsiteY31" fmla="*/ 141180 h 389289"/>
              <a:gd name="connsiteX32" fmla="*/ 1012742 w 1089466"/>
              <a:gd name="connsiteY32" fmla="*/ 145943 h 389289"/>
              <a:gd name="connsiteX33" fmla="*/ 1019886 w 1089466"/>
              <a:gd name="connsiteY33" fmla="*/ 148324 h 389289"/>
              <a:gd name="connsiteX34" fmla="*/ 1027029 w 1089466"/>
              <a:gd name="connsiteY34" fmla="*/ 150705 h 389289"/>
              <a:gd name="connsiteX35" fmla="*/ 1034173 w 1089466"/>
              <a:gd name="connsiteY35" fmla="*/ 153086 h 389289"/>
              <a:gd name="connsiteX36" fmla="*/ 1041317 w 1089466"/>
              <a:gd name="connsiteY36" fmla="*/ 157849 h 389289"/>
              <a:gd name="connsiteX37" fmla="*/ 1055604 w 1089466"/>
              <a:gd name="connsiteY37" fmla="*/ 162611 h 389289"/>
              <a:gd name="connsiteX38" fmla="*/ 1062748 w 1089466"/>
              <a:gd name="connsiteY38" fmla="*/ 167374 h 389289"/>
              <a:gd name="connsiteX39" fmla="*/ 1069892 w 1089466"/>
              <a:gd name="connsiteY39" fmla="*/ 169755 h 389289"/>
              <a:gd name="connsiteX40" fmla="*/ 1077036 w 1089466"/>
              <a:gd name="connsiteY40" fmla="*/ 184043 h 389289"/>
              <a:gd name="connsiteX41" fmla="*/ 1084179 w 1089466"/>
              <a:gd name="connsiteY41" fmla="*/ 191186 h 389289"/>
              <a:gd name="connsiteX42" fmla="*/ 1086561 w 1089466"/>
              <a:gd name="connsiteY42" fmla="*/ 222143 h 389289"/>
              <a:gd name="connsiteX43" fmla="*/ 1079417 w 1089466"/>
              <a:gd name="connsiteY43" fmla="*/ 226905 h 389289"/>
              <a:gd name="connsiteX44" fmla="*/ 1072273 w 1089466"/>
              <a:gd name="connsiteY44" fmla="*/ 234049 h 389289"/>
              <a:gd name="connsiteX45" fmla="*/ 1057986 w 1089466"/>
              <a:gd name="connsiteY45" fmla="*/ 243574 h 389289"/>
              <a:gd name="connsiteX46" fmla="*/ 1041317 w 1089466"/>
              <a:gd name="connsiteY46" fmla="*/ 260243 h 389289"/>
              <a:gd name="connsiteX47" fmla="*/ 1034173 w 1089466"/>
              <a:gd name="connsiteY47" fmla="*/ 265005 h 389289"/>
              <a:gd name="connsiteX48" fmla="*/ 1019886 w 1089466"/>
              <a:gd name="connsiteY48" fmla="*/ 293580 h 389289"/>
              <a:gd name="connsiteX49" fmla="*/ 1012742 w 1089466"/>
              <a:gd name="connsiteY49" fmla="*/ 298343 h 389289"/>
              <a:gd name="connsiteX50" fmla="*/ 1005598 w 1089466"/>
              <a:gd name="connsiteY50" fmla="*/ 312630 h 389289"/>
              <a:gd name="connsiteX51" fmla="*/ 998454 w 1089466"/>
              <a:gd name="connsiteY51" fmla="*/ 317393 h 389289"/>
              <a:gd name="connsiteX52" fmla="*/ 988929 w 1089466"/>
              <a:gd name="connsiteY52" fmla="*/ 331680 h 389289"/>
              <a:gd name="connsiteX53" fmla="*/ 974642 w 1089466"/>
              <a:gd name="connsiteY53" fmla="*/ 341205 h 389289"/>
              <a:gd name="connsiteX54" fmla="*/ 969879 w 1089466"/>
              <a:gd name="connsiteY54" fmla="*/ 348349 h 389289"/>
              <a:gd name="connsiteX55" fmla="*/ 955592 w 1089466"/>
              <a:gd name="connsiteY55" fmla="*/ 360255 h 389289"/>
              <a:gd name="connsiteX56" fmla="*/ 948448 w 1089466"/>
              <a:gd name="connsiteY56" fmla="*/ 362636 h 389289"/>
              <a:gd name="connsiteX57" fmla="*/ 931779 w 1089466"/>
              <a:gd name="connsiteY57" fmla="*/ 381686 h 389289"/>
              <a:gd name="connsiteX58" fmla="*/ 927017 w 1089466"/>
              <a:gd name="connsiteY58" fmla="*/ 388830 h 389289"/>
              <a:gd name="connsiteX59" fmla="*/ 862723 w 1089466"/>
              <a:gd name="connsiteY59" fmla="*/ 386449 h 389289"/>
              <a:gd name="connsiteX60" fmla="*/ 855579 w 1089466"/>
              <a:gd name="connsiteY60" fmla="*/ 384068 h 389289"/>
              <a:gd name="connsiteX61" fmla="*/ 834148 w 1089466"/>
              <a:gd name="connsiteY61" fmla="*/ 381686 h 389289"/>
              <a:gd name="connsiteX62" fmla="*/ 807954 w 1089466"/>
              <a:gd name="connsiteY62" fmla="*/ 376924 h 389289"/>
              <a:gd name="connsiteX63" fmla="*/ 738898 w 1089466"/>
              <a:gd name="connsiteY63" fmla="*/ 381686 h 389289"/>
              <a:gd name="connsiteX64" fmla="*/ 717467 w 1089466"/>
              <a:gd name="connsiteY64" fmla="*/ 379305 h 389289"/>
              <a:gd name="connsiteX65" fmla="*/ 700798 w 1089466"/>
              <a:gd name="connsiteY65" fmla="*/ 372161 h 389289"/>
              <a:gd name="connsiteX66" fmla="*/ 691273 w 1089466"/>
              <a:gd name="connsiteY66" fmla="*/ 369780 h 389289"/>
              <a:gd name="connsiteX67" fmla="*/ 684129 w 1089466"/>
              <a:gd name="connsiteY67" fmla="*/ 367399 h 389289"/>
              <a:gd name="connsiteX68" fmla="*/ 674604 w 1089466"/>
              <a:gd name="connsiteY68" fmla="*/ 365018 h 389289"/>
              <a:gd name="connsiteX69" fmla="*/ 667461 w 1089466"/>
              <a:gd name="connsiteY69" fmla="*/ 362636 h 389289"/>
              <a:gd name="connsiteX70" fmla="*/ 636504 w 1089466"/>
              <a:gd name="connsiteY70" fmla="*/ 357874 h 389289"/>
              <a:gd name="connsiteX71" fmla="*/ 603167 w 1089466"/>
              <a:gd name="connsiteY71" fmla="*/ 360255 h 389289"/>
              <a:gd name="connsiteX72" fmla="*/ 581736 w 1089466"/>
              <a:gd name="connsiteY72" fmla="*/ 355493 h 389289"/>
              <a:gd name="connsiteX73" fmla="*/ 572211 w 1089466"/>
              <a:gd name="connsiteY73" fmla="*/ 353111 h 389289"/>
              <a:gd name="connsiteX74" fmla="*/ 557923 w 1089466"/>
              <a:gd name="connsiteY74" fmla="*/ 348349 h 389289"/>
              <a:gd name="connsiteX75" fmla="*/ 536492 w 1089466"/>
              <a:gd name="connsiteY75" fmla="*/ 338824 h 389289"/>
              <a:gd name="connsiteX76" fmla="*/ 529348 w 1089466"/>
              <a:gd name="connsiteY76" fmla="*/ 336443 h 389289"/>
              <a:gd name="connsiteX77" fmla="*/ 505536 w 1089466"/>
              <a:gd name="connsiteY77" fmla="*/ 322155 h 389289"/>
              <a:gd name="connsiteX78" fmla="*/ 498392 w 1089466"/>
              <a:gd name="connsiteY78" fmla="*/ 319774 h 389289"/>
              <a:gd name="connsiteX79" fmla="*/ 445872 w 1089466"/>
              <a:gd name="connsiteY79" fmla="*/ 313132 h 389289"/>
              <a:gd name="connsiteX80" fmla="*/ 408038 w 1089466"/>
              <a:gd name="connsiteY80" fmla="*/ 291832 h 389289"/>
              <a:gd name="connsiteX81" fmla="*/ 380361 w 1089466"/>
              <a:gd name="connsiteY81" fmla="*/ 273232 h 389289"/>
              <a:gd name="connsiteX82" fmla="*/ 321996 w 1089466"/>
              <a:gd name="connsiteY82" fmla="*/ 254765 h 389289"/>
              <a:gd name="connsiteX83" fmla="*/ 265029 w 1089466"/>
              <a:gd name="connsiteY83" fmla="*/ 231668 h 389289"/>
              <a:gd name="connsiteX84" fmla="*/ 257886 w 1089466"/>
              <a:gd name="connsiteY84" fmla="*/ 234049 h 389289"/>
              <a:gd name="connsiteX85" fmla="*/ 200736 w 1089466"/>
              <a:gd name="connsiteY85" fmla="*/ 238811 h 389289"/>
              <a:gd name="connsiteX86" fmla="*/ 186448 w 1089466"/>
              <a:gd name="connsiteY86" fmla="*/ 232250 h 389289"/>
              <a:gd name="connsiteX87" fmla="*/ 170811 w 1089466"/>
              <a:gd name="connsiteY87" fmla="*/ 239843 h 389289"/>
              <a:gd name="connsiteX88" fmla="*/ 145967 w 1089466"/>
              <a:gd name="connsiteY88" fmla="*/ 250718 h 389289"/>
              <a:gd name="connsiteX89" fmla="*/ 136442 w 1089466"/>
              <a:gd name="connsiteY89" fmla="*/ 253099 h 389289"/>
              <a:gd name="connsiteX90" fmla="*/ 119773 w 1089466"/>
              <a:gd name="connsiteY90" fmla="*/ 250718 h 389289"/>
              <a:gd name="connsiteX91" fmla="*/ 93579 w 1089466"/>
              <a:gd name="connsiteY91" fmla="*/ 257729 h 389289"/>
              <a:gd name="connsiteX92" fmla="*/ 75112 w 1089466"/>
              <a:gd name="connsiteY92" fmla="*/ 255797 h 389289"/>
              <a:gd name="connsiteX93" fmla="*/ 47702 w 1089466"/>
              <a:gd name="connsiteY93" fmla="*/ 255665 h 389289"/>
              <a:gd name="connsiteX94" fmla="*/ 11481 w 1089466"/>
              <a:gd name="connsiteY94" fmla="*/ 239762 h 389289"/>
              <a:gd name="connsiteX95" fmla="*/ 13863 w 1089466"/>
              <a:gd name="connsiteY95" fmla="*/ 212801 h 389289"/>
              <a:gd name="connsiteX96" fmla="*/ 16244 w 1089466"/>
              <a:gd name="connsiteY96" fmla="*/ 171687 h 389289"/>
              <a:gd name="connsiteX97" fmla="*/ 12831 w 1089466"/>
              <a:gd name="connsiteY97" fmla="*/ 140914 h 389289"/>
              <a:gd name="connsiteX98" fmla="*/ 10899 w 1089466"/>
              <a:gd name="connsiteY98" fmla="*/ 102630 h 389289"/>
              <a:gd name="connsiteX99" fmla="*/ 25 w 1089466"/>
              <a:gd name="connsiteY99" fmla="*/ 73023 h 389289"/>
              <a:gd name="connsiteX100" fmla="*/ 8201 w 1089466"/>
              <a:gd name="connsiteY100" fmla="*/ 31909 h 389289"/>
              <a:gd name="connsiteX101" fmla="*/ 26668 w 1089466"/>
              <a:gd name="connsiteY101" fmla="*/ 1667 h 389289"/>
              <a:gd name="connsiteX102" fmla="*/ 95061 w 1089466"/>
              <a:gd name="connsiteY102" fmla="*/ 27780 h 389289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72161 w 1089466"/>
              <a:gd name="connsiteY5" fmla="*/ 39559 h 387680"/>
              <a:gd name="connsiteX6" fmla="*/ 168430 w 1089466"/>
              <a:gd name="connsiteY6" fmla="*/ 60856 h 387680"/>
              <a:gd name="connsiteX7" fmla="*/ 180786 w 1089466"/>
              <a:gd name="connsiteY7" fmla="*/ 68900 h 387680"/>
              <a:gd name="connsiteX8" fmla="*/ 193592 w 1089466"/>
              <a:gd name="connsiteY8" fmla="*/ 53846 h 387680"/>
              <a:gd name="connsiteX9" fmla="*/ 198354 w 1089466"/>
              <a:gd name="connsiteY9" fmla="*/ 60990 h 387680"/>
              <a:gd name="connsiteX10" fmla="*/ 205498 w 1089466"/>
              <a:gd name="connsiteY10" fmla="*/ 80357 h 387680"/>
              <a:gd name="connsiteX11" fmla="*/ 219786 w 1089466"/>
              <a:gd name="connsiteY11" fmla="*/ 72896 h 387680"/>
              <a:gd name="connsiteX12" fmla="*/ 234073 w 1089466"/>
              <a:gd name="connsiteY12" fmla="*/ 82421 h 387680"/>
              <a:gd name="connsiteX13" fmla="*/ 248361 w 1089466"/>
              <a:gd name="connsiteY13" fmla="*/ 89565 h 387680"/>
              <a:gd name="connsiteX14" fmla="*/ 327392 w 1089466"/>
              <a:gd name="connsiteY14" fmla="*/ 85068 h 387680"/>
              <a:gd name="connsiteX15" fmla="*/ 368905 w 1089466"/>
              <a:gd name="connsiteY15" fmla="*/ 97874 h 387680"/>
              <a:gd name="connsiteX16" fmla="*/ 439310 w 1089466"/>
              <a:gd name="connsiteY16" fmla="*/ 97424 h 387680"/>
              <a:gd name="connsiteX17" fmla="*/ 576022 w 1089466"/>
              <a:gd name="connsiteY17" fmla="*/ 99806 h 387680"/>
              <a:gd name="connsiteX18" fmla="*/ 644680 w 1089466"/>
              <a:gd name="connsiteY18" fmla="*/ 121103 h 387680"/>
              <a:gd name="connsiteX19" fmla="*/ 694104 w 1089466"/>
              <a:gd name="connsiteY19" fmla="*/ 129729 h 387680"/>
              <a:gd name="connsiteX20" fmla="*/ 739798 w 1089466"/>
              <a:gd name="connsiteY20" fmla="*/ 127480 h 387680"/>
              <a:gd name="connsiteX21" fmla="*/ 846504 w 1089466"/>
              <a:gd name="connsiteY21" fmla="*/ 130761 h 387680"/>
              <a:gd name="connsiteX22" fmla="*/ 900823 w 1089466"/>
              <a:gd name="connsiteY22" fmla="*/ 127797 h 387680"/>
              <a:gd name="connsiteX23" fmla="*/ 917492 w 1089466"/>
              <a:gd name="connsiteY23" fmla="*/ 120521 h 387680"/>
              <a:gd name="connsiteX24" fmla="*/ 927017 w 1089466"/>
              <a:gd name="connsiteY24" fmla="*/ 118140 h 387680"/>
              <a:gd name="connsiteX25" fmla="*/ 934161 w 1089466"/>
              <a:gd name="connsiteY25" fmla="*/ 113377 h 387680"/>
              <a:gd name="connsiteX26" fmla="*/ 941304 w 1089466"/>
              <a:gd name="connsiteY26" fmla="*/ 115759 h 387680"/>
              <a:gd name="connsiteX27" fmla="*/ 950829 w 1089466"/>
              <a:gd name="connsiteY27" fmla="*/ 118140 h 387680"/>
              <a:gd name="connsiteX28" fmla="*/ 965117 w 1089466"/>
              <a:gd name="connsiteY28" fmla="*/ 122902 h 387680"/>
              <a:gd name="connsiteX29" fmla="*/ 979404 w 1089466"/>
              <a:gd name="connsiteY29" fmla="*/ 130046 h 387680"/>
              <a:gd name="connsiteX30" fmla="*/ 986548 w 1089466"/>
              <a:gd name="connsiteY30" fmla="*/ 137190 h 387680"/>
              <a:gd name="connsiteX31" fmla="*/ 998454 w 1089466"/>
              <a:gd name="connsiteY31" fmla="*/ 139571 h 387680"/>
              <a:gd name="connsiteX32" fmla="*/ 1012742 w 1089466"/>
              <a:gd name="connsiteY32" fmla="*/ 144334 h 387680"/>
              <a:gd name="connsiteX33" fmla="*/ 1019886 w 1089466"/>
              <a:gd name="connsiteY33" fmla="*/ 146715 h 387680"/>
              <a:gd name="connsiteX34" fmla="*/ 1027029 w 1089466"/>
              <a:gd name="connsiteY34" fmla="*/ 149096 h 387680"/>
              <a:gd name="connsiteX35" fmla="*/ 1034173 w 1089466"/>
              <a:gd name="connsiteY35" fmla="*/ 151477 h 387680"/>
              <a:gd name="connsiteX36" fmla="*/ 1041317 w 1089466"/>
              <a:gd name="connsiteY36" fmla="*/ 156240 h 387680"/>
              <a:gd name="connsiteX37" fmla="*/ 1055604 w 1089466"/>
              <a:gd name="connsiteY37" fmla="*/ 161002 h 387680"/>
              <a:gd name="connsiteX38" fmla="*/ 1062748 w 1089466"/>
              <a:gd name="connsiteY38" fmla="*/ 165765 h 387680"/>
              <a:gd name="connsiteX39" fmla="*/ 1069892 w 1089466"/>
              <a:gd name="connsiteY39" fmla="*/ 168146 h 387680"/>
              <a:gd name="connsiteX40" fmla="*/ 1077036 w 1089466"/>
              <a:gd name="connsiteY40" fmla="*/ 182434 h 387680"/>
              <a:gd name="connsiteX41" fmla="*/ 1084179 w 1089466"/>
              <a:gd name="connsiteY41" fmla="*/ 189577 h 387680"/>
              <a:gd name="connsiteX42" fmla="*/ 1086561 w 1089466"/>
              <a:gd name="connsiteY42" fmla="*/ 220534 h 387680"/>
              <a:gd name="connsiteX43" fmla="*/ 1079417 w 1089466"/>
              <a:gd name="connsiteY43" fmla="*/ 225296 h 387680"/>
              <a:gd name="connsiteX44" fmla="*/ 1072273 w 1089466"/>
              <a:gd name="connsiteY44" fmla="*/ 232440 h 387680"/>
              <a:gd name="connsiteX45" fmla="*/ 1057986 w 1089466"/>
              <a:gd name="connsiteY45" fmla="*/ 241965 h 387680"/>
              <a:gd name="connsiteX46" fmla="*/ 1041317 w 1089466"/>
              <a:gd name="connsiteY46" fmla="*/ 258634 h 387680"/>
              <a:gd name="connsiteX47" fmla="*/ 1034173 w 1089466"/>
              <a:gd name="connsiteY47" fmla="*/ 263396 h 387680"/>
              <a:gd name="connsiteX48" fmla="*/ 1019886 w 1089466"/>
              <a:gd name="connsiteY48" fmla="*/ 291971 h 387680"/>
              <a:gd name="connsiteX49" fmla="*/ 1012742 w 1089466"/>
              <a:gd name="connsiteY49" fmla="*/ 296734 h 387680"/>
              <a:gd name="connsiteX50" fmla="*/ 1005598 w 1089466"/>
              <a:gd name="connsiteY50" fmla="*/ 311021 h 387680"/>
              <a:gd name="connsiteX51" fmla="*/ 998454 w 1089466"/>
              <a:gd name="connsiteY51" fmla="*/ 315784 h 387680"/>
              <a:gd name="connsiteX52" fmla="*/ 988929 w 1089466"/>
              <a:gd name="connsiteY52" fmla="*/ 330071 h 387680"/>
              <a:gd name="connsiteX53" fmla="*/ 974642 w 1089466"/>
              <a:gd name="connsiteY53" fmla="*/ 339596 h 387680"/>
              <a:gd name="connsiteX54" fmla="*/ 969879 w 1089466"/>
              <a:gd name="connsiteY54" fmla="*/ 346740 h 387680"/>
              <a:gd name="connsiteX55" fmla="*/ 955592 w 1089466"/>
              <a:gd name="connsiteY55" fmla="*/ 358646 h 387680"/>
              <a:gd name="connsiteX56" fmla="*/ 948448 w 1089466"/>
              <a:gd name="connsiteY56" fmla="*/ 361027 h 387680"/>
              <a:gd name="connsiteX57" fmla="*/ 931779 w 1089466"/>
              <a:gd name="connsiteY57" fmla="*/ 380077 h 387680"/>
              <a:gd name="connsiteX58" fmla="*/ 927017 w 1089466"/>
              <a:gd name="connsiteY58" fmla="*/ 387221 h 387680"/>
              <a:gd name="connsiteX59" fmla="*/ 862723 w 1089466"/>
              <a:gd name="connsiteY59" fmla="*/ 384840 h 387680"/>
              <a:gd name="connsiteX60" fmla="*/ 855579 w 1089466"/>
              <a:gd name="connsiteY60" fmla="*/ 382459 h 387680"/>
              <a:gd name="connsiteX61" fmla="*/ 834148 w 1089466"/>
              <a:gd name="connsiteY61" fmla="*/ 380077 h 387680"/>
              <a:gd name="connsiteX62" fmla="*/ 807954 w 1089466"/>
              <a:gd name="connsiteY62" fmla="*/ 375315 h 387680"/>
              <a:gd name="connsiteX63" fmla="*/ 738898 w 1089466"/>
              <a:gd name="connsiteY63" fmla="*/ 380077 h 387680"/>
              <a:gd name="connsiteX64" fmla="*/ 717467 w 1089466"/>
              <a:gd name="connsiteY64" fmla="*/ 377696 h 387680"/>
              <a:gd name="connsiteX65" fmla="*/ 700798 w 1089466"/>
              <a:gd name="connsiteY65" fmla="*/ 370552 h 387680"/>
              <a:gd name="connsiteX66" fmla="*/ 691273 w 1089466"/>
              <a:gd name="connsiteY66" fmla="*/ 368171 h 387680"/>
              <a:gd name="connsiteX67" fmla="*/ 684129 w 1089466"/>
              <a:gd name="connsiteY67" fmla="*/ 365790 h 387680"/>
              <a:gd name="connsiteX68" fmla="*/ 674604 w 1089466"/>
              <a:gd name="connsiteY68" fmla="*/ 363409 h 387680"/>
              <a:gd name="connsiteX69" fmla="*/ 667461 w 1089466"/>
              <a:gd name="connsiteY69" fmla="*/ 361027 h 387680"/>
              <a:gd name="connsiteX70" fmla="*/ 636504 w 1089466"/>
              <a:gd name="connsiteY70" fmla="*/ 356265 h 387680"/>
              <a:gd name="connsiteX71" fmla="*/ 603167 w 1089466"/>
              <a:gd name="connsiteY71" fmla="*/ 358646 h 387680"/>
              <a:gd name="connsiteX72" fmla="*/ 581736 w 1089466"/>
              <a:gd name="connsiteY72" fmla="*/ 353884 h 387680"/>
              <a:gd name="connsiteX73" fmla="*/ 572211 w 1089466"/>
              <a:gd name="connsiteY73" fmla="*/ 351502 h 387680"/>
              <a:gd name="connsiteX74" fmla="*/ 557923 w 1089466"/>
              <a:gd name="connsiteY74" fmla="*/ 346740 h 387680"/>
              <a:gd name="connsiteX75" fmla="*/ 536492 w 1089466"/>
              <a:gd name="connsiteY75" fmla="*/ 337215 h 387680"/>
              <a:gd name="connsiteX76" fmla="*/ 529348 w 1089466"/>
              <a:gd name="connsiteY76" fmla="*/ 334834 h 387680"/>
              <a:gd name="connsiteX77" fmla="*/ 505536 w 1089466"/>
              <a:gd name="connsiteY77" fmla="*/ 320546 h 387680"/>
              <a:gd name="connsiteX78" fmla="*/ 498392 w 1089466"/>
              <a:gd name="connsiteY78" fmla="*/ 318165 h 387680"/>
              <a:gd name="connsiteX79" fmla="*/ 445872 w 1089466"/>
              <a:gd name="connsiteY79" fmla="*/ 311523 h 387680"/>
              <a:gd name="connsiteX80" fmla="*/ 408038 w 1089466"/>
              <a:gd name="connsiteY80" fmla="*/ 290223 h 387680"/>
              <a:gd name="connsiteX81" fmla="*/ 380361 w 1089466"/>
              <a:gd name="connsiteY81" fmla="*/ 271623 h 387680"/>
              <a:gd name="connsiteX82" fmla="*/ 321996 w 1089466"/>
              <a:gd name="connsiteY82" fmla="*/ 253156 h 387680"/>
              <a:gd name="connsiteX83" fmla="*/ 265029 w 1089466"/>
              <a:gd name="connsiteY83" fmla="*/ 230059 h 387680"/>
              <a:gd name="connsiteX84" fmla="*/ 257886 w 1089466"/>
              <a:gd name="connsiteY84" fmla="*/ 232440 h 387680"/>
              <a:gd name="connsiteX85" fmla="*/ 200736 w 1089466"/>
              <a:gd name="connsiteY85" fmla="*/ 237202 h 387680"/>
              <a:gd name="connsiteX86" fmla="*/ 186448 w 1089466"/>
              <a:gd name="connsiteY86" fmla="*/ 230641 h 387680"/>
              <a:gd name="connsiteX87" fmla="*/ 170811 w 1089466"/>
              <a:gd name="connsiteY87" fmla="*/ 238234 h 387680"/>
              <a:gd name="connsiteX88" fmla="*/ 145967 w 1089466"/>
              <a:gd name="connsiteY88" fmla="*/ 249109 h 387680"/>
              <a:gd name="connsiteX89" fmla="*/ 136442 w 1089466"/>
              <a:gd name="connsiteY89" fmla="*/ 251490 h 387680"/>
              <a:gd name="connsiteX90" fmla="*/ 119773 w 1089466"/>
              <a:gd name="connsiteY90" fmla="*/ 249109 h 387680"/>
              <a:gd name="connsiteX91" fmla="*/ 93579 w 1089466"/>
              <a:gd name="connsiteY91" fmla="*/ 256120 h 387680"/>
              <a:gd name="connsiteX92" fmla="*/ 75112 w 1089466"/>
              <a:gd name="connsiteY92" fmla="*/ 254188 h 387680"/>
              <a:gd name="connsiteX93" fmla="*/ 47702 w 1089466"/>
              <a:gd name="connsiteY93" fmla="*/ 254056 h 387680"/>
              <a:gd name="connsiteX94" fmla="*/ 11481 w 1089466"/>
              <a:gd name="connsiteY94" fmla="*/ 238153 h 387680"/>
              <a:gd name="connsiteX95" fmla="*/ 13863 w 1089466"/>
              <a:gd name="connsiteY95" fmla="*/ 211192 h 387680"/>
              <a:gd name="connsiteX96" fmla="*/ 16244 w 1089466"/>
              <a:gd name="connsiteY96" fmla="*/ 170078 h 387680"/>
              <a:gd name="connsiteX97" fmla="*/ 12831 w 1089466"/>
              <a:gd name="connsiteY97" fmla="*/ 139305 h 387680"/>
              <a:gd name="connsiteX98" fmla="*/ 10899 w 1089466"/>
              <a:gd name="connsiteY98" fmla="*/ 101021 h 387680"/>
              <a:gd name="connsiteX99" fmla="*/ 25 w 1089466"/>
              <a:gd name="connsiteY99" fmla="*/ 71414 h 387680"/>
              <a:gd name="connsiteX100" fmla="*/ 8201 w 1089466"/>
              <a:gd name="connsiteY100" fmla="*/ 30300 h 387680"/>
              <a:gd name="connsiteX101" fmla="*/ 26668 w 1089466"/>
              <a:gd name="connsiteY101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5017 w 1089466"/>
              <a:gd name="connsiteY4" fmla="*/ 37177 h 387680"/>
              <a:gd name="connsiteX5" fmla="*/ 168430 w 1089466"/>
              <a:gd name="connsiteY5" fmla="*/ 60856 h 387680"/>
              <a:gd name="connsiteX6" fmla="*/ 180786 w 1089466"/>
              <a:gd name="connsiteY6" fmla="*/ 68900 h 387680"/>
              <a:gd name="connsiteX7" fmla="*/ 193592 w 1089466"/>
              <a:gd name="connsiteY7" fmla="*/ 53846 h 387680"/>
              <a:gd name="connsiteX8" fmla="*/ 198354 w 1089466"/>
              <a:gd name="connsiteY8" fmla="*/ 60990 h 387680"/>
              <a:gd name="connsiteX9" fmla="*/ 205498 w 1089466"/>
              <a:gd name="connsiteY9" fmla="*/ 80357 h 387680"/>
              <a:gd name="connsiteX10" fmla="*/ 219786 w 1089466"/>
              <a:gd name="connsiteY10" fmla="*/ 72896 h 387680"/>
              <a:gd name="connsiteX11" fmla="*/ 234073 w 1089466"/>
              <a:gd name="connsiteY11" fmla="*/ 82421 h 387680"/>
              <a:gd name="connsiteX12" fmla="*/ 248361 w 1089466"/>
              <a:gd name="connsiteY12" fmla="*/ 89565 h 387680"/>
              <a:gd name="connsiteX13" fmla="*/ 327392 w 1089466"/>
              <a:gd name="connsiteY13" fmla="*/ 85068 h 387680"/>
              <a:gd name="connsiteX14" fmla="*/ 368905 w 1089466"/>
              <a:gd name="connsiteY14" fmla="*/ 97874 h 387680"/>
              <a:gd name="connsiteX15" fmla="*/ 439310 w 1089466"/>
              <a:gd name="connsiteY15" fmla="*/ 97424 h 387680"/>
              <a:gd name="connsiteX16" fmla="*/ 576022 w 1089466"/>
              <a:gd name="connsiteY16" fmla="*/ 99806 h 387680"/>
              <a:gd name="connsiteX17" fmla="*/ 644680 w 1089466"/>
              <a:gd name="connsiteY17" fmla="*/ 121103 h 387680"/>
              <a:gd name="connsiteX18" fmla="*/ 694104 w 1089466"/>
              <a:gd name="connsiteY18" fmla="*/ 129729 h 387680"/>
              <a:gd name="connsiteX19" fmla="*/ 739798 w 1089466"/>
              <a:gd name="connsiteY19" fmla="*/ 127480 h 387680"/>
              <a:gd name="connsiteX20" fmla="*/ 846504 w 1089466"/>
              <a:gd name="connsiteY20" fmla="*/ 130761 h 387680"/>
              <a:gd name="connsiteX21" fmla="*/ 900823 w 1089466"/>
              <a:gd name="connsiteY21" fmla="*/ 127797 h 387680"/>
              <a:gd name="connsiteX22" fmla="*/ 917492 w 1089466"/>
              <a:gd name="connsiteY22" fmla="*/ 120521 h 387680"/>
              <a:gd name="connsiteX23" fmla="*/ 927017 w 1089466"/>
              <a:gd name="connsiteY23" fmla="*/ 118140 h 387680"/>
              <a:gd name="connsiteX24" fmla="*/ 934161 w 1089466"/>
              <a:gd name="connsiteY24" fmla="*/ 113377 h 387680"/>
              <a:gd name="connsiteX25" fmla="*/ 941304 w 1089466"/>
              <a:gd name="connsiteY25" fmla="*/ 115759 h 387680"/>
              <a:gd name="connsiteX26" fmla="*/ 950829 w 1089466"/>
              <a:gd name="connsiteY26" fmla="*/ 118140 h 387680"/>
              <a:gd name="connsiteX27" fmla="*/ 965117 w 1089466"/>
              <a:gd name="connsiteY27" fmla="*/ 122902 h 387680"/>
              <a:gd name="connsiteX28" fmla="*/ 979404 w 1089466"/>
              <a:gd name="connsiteY28" fmla="*/ 130046 h 387680"/>
              <a:gd name="connsiteX29" fmla="*/ 986548 w 1089466"/>
              <a:gd name="connsiteY29" fmla="*/ 137190 h 387680"/>
              <a:gd name="connsiteX30" fmla="*/ 998454 w 1089466"/>
              <a:gd name="connsiteY30" fmla="*/ 139571 h 387680"/>
              <a:gd name="connsiteX31" fmla="*/ 1012742 w 1089466"/>
              <a:gd name="connsiteY31" fmla="*/ 144334 h 387680"/>
              <a:gd name="connsiteX32" fmla="*/ 1019886 w 1089466"/>
              <a:gd name="connsiteY32" fmla="*/ 146715 h 387680"/>
              <a:gd name="connsiteX33" fmla="*/ 1027029 w 1089466"/>
              <a:gd name="connsiteY33" fmla="*/ 149096 h 387680"/>
              <a:gd name="connsiteX34" fmla="*/ 1034173 w 1089466"/>
              <a:gd name="connsiteY34" fmla="*/ 151477 h 387680"/>
              <a:gd name="connsiteX35" fmla="*/ 1041317 w 1089466"/>
              <a:gd name="connsiteY35" fmla="*/ 156240 h 387680"/>
              <a:gd name="connsiteX36" fmla="*/ 1055604 w 1089466"/>
              <a:gd name="connsiteY36" fmla="*/ 161002 h 387680"/>
              <a:gd name="connsiteX37" fmla="*/ 1062748 w 1089466"/>
              <a:gd name="connsiteY37" fmla="*/ 165765 h 387680"/>
              <a:gd name="connsiteX38" fmla="*/ 1069892 w 1089466"/>
              <a:gd name="connsiteY38" fmla="*/ 168146 h 387680"/>
              <a:gd name="connsiteX39" fmla="*/ 1077036 w 1089466"/>
              <a:gd name="connsiteY39" fmla="*/ 182434 h 387680"/>
              <a:gd name="connsiteX40" fmla="*/ 1084179 w 1089466"/>
              <a:gd name="connsiteY40" fmla="*/ 189577 h 387680"/>
              <a:gd name="connsiteX41" fmla="*/ 1086561 w 1089466"/>
              <a:gd name="connsiteY41" fmla="*/ 220534 h 387680"/>
              <a:gd name="connsiteX42" fmla="*/ 1079417 w 1089466"/>
              <a:gd name="connsiteY42" fmla="*/ 225296 h 387680"/>
              <a:gd name="connsiteX43" fmla="*/ 1072273 w 1089466"/>
              <a:gd name="connsiteY43" fmla="*/ 232440 h 387680"/>
              <a:gd name="connsiteX44" fmla="*/ 1057986 w 1089466"/>
              <a:gd name="connsiteY44" fmla="*/ 241965 h 387680"/>
              <a:gd name="connsiteX45" fmla="*/ 1041317 w 1089466"/>
              <a:gd name="connsiteY45" fmla="*/ 258634 h 387680"/>
              <a:gd name="connsiteX46" fmla="*/ 1034173 w 1089466"/>
              <a:gd name="connsiteY46" fmla="*/ 263396 h 387680"/>
              <a:gd name="connsiteX47" fmla="*/ 1019886 w 1089466"/>
              <a:gd name="connsiteY47" fmla="*/ 291971 h 387680"/>
              <a:gd name="connsiteX48" fmla="*/ 1012742 w 1089466"/>
              <a:gd name="connsiteY48" fmla="*/ 296734 h 387680"/>
              <a:gd name="connsiteX49" fmla="*/ 1005598 w 1089466"/>
              <a:gd name="connsiteY49" fmla="*/ 311021 h 387680"/>
              <a:gd name="connsiteX50" fmla="*/ 998454 w 1089466"/>
              <a:gd name="connsiteY50" fmla="*/ 315784 h 387680"/>
              <a:gd name="connsiteX51" fmla="*/ 988929 w 1089466"/>
              <a:gd name="connsiteY51" fmla="*/ 330071 h 387680"/>
              <a:gd name="connsiteX52" fmla="*/ 974642 w 1089466"/>
              <a:gd name="connsiteY52" fmla="*/ 339596 h 387680"/>
              <a:gd name="connsiteX53" fmla="*/ 969879 w 1089466"/>
              <a:gd name="connsiteY53" fmla="*/ 346740 h 387680"/>
              <a:gd name="connsiteX54" fmla="*/ 955592 w 1089466"/>
              <a:gd name="connsiteY54" fmla="*/ 358646 h 387680"/>
              <a:gd name="connsiteX55" fmla="*/ 948448 w 1089466"/>
              <a:gd name="connsiteY55" fmla="*/ 361027 h 387680"/>
              <a:gd name="connsiteX56" fmla="*/ 931779 w 1089466"/>
              <a:gd name="connsiteY56" fmla="*/ 380077 h 387680"/>
              <a:gd name="connsiteX57" fmla="*/ 927017 w 1089466"/>
              <a:gd name="connsiteY57" fmla="*/ 387221 h 387680"/>
              <a:gd name="connsiteX58" fmla="*/ 862723 w 1089466"/>
              <a:gd name="connsiteY58" fmla="*/ 384840 h 387680"/>
              <a:gd name="connsiteX59" fmla="*/ 855579 w 1089466"/>
              <a:gd name="connsiteY59" fmla="*/ 382459 h 387680"/>
              <a:gd name="connsiteX60" fmla="*/ 834148 w 1089466"/>
              <a:gd name="connsiteY60" fmla="*/ 380077 h 387680"/>
              <a:gd name="connsiteX61" fmla="*/ 807954 w 1089466"/>
              <a:gd name="connsiteY61" fmla="*/ 375315 h 387680"/>
              <a:gd name="connsiteX62" fmla="*/ 738898 w 1089466"/>
              <a:gd name="connsiteY62" fmla="*/ 380077 h 387680"/>
              <a:gd name="connsiteX63" fmla="*/ 717467 w 1089466"/>
              <a:gd name="connsiteY63" fmla="*/ 377696 h 387680"/>
              <a:gd name="connsiteX64" fmla="*/ 700798 w 1089466"/>
              <a:gd name="connsiteY64" fmla="*/ 370552 h 387680"/>
              <a:gd name="connsiteX65" fmla="*/ 691273 w 1089466"/>
              <a:gd name="connsiteY65" fmla="*/ 368171 h 387680"/>
              <a:gd name="connsiteX66" fmla="*/ 684129 w 1089466"/>
              <a:gd name="connsiteY66" fmla="*/ 365790 h 387680"/>
              <a:gd name="connsiteX67" fmla="*/ 674604 w 1089466"/>
              <a:gd name="connsiteY67" fmla="*/ 363409 h 387680"/>
              <a:gd name="connsiteX68" fmla="*/ 667461 w 1089466"/>
              <a:gd name="connsiteY68" fmla="*/ 361027 h 387680"/>
              <a:gd name="connsiteX69" fmla="*/ 636504 w 1089466"/>
              <a:gd name="connsiteY69" fmla="*/ 356265 h 387680"/>
              <a:gd name="connsiteX70" fmla="*/ 603167 w 1089466"/>
              <a:gd name="connsiteY70" fmla="*/ 358646 h 387680"/>
              <a:gd name="connsiteX71" fmla="*/ 581736 w 1089466"/>
              <a:gd name="connsiteY71" fmla="*/ 353884 h 387680"/>
              <a:gd name="connsiteX72" fmla="*/ 572211 w 1089466"/>
              <a:gd name="connsiteY72" fmla="*/ 351502 h 387680"/>
              <a:gd name="connsiteX73" fmla="*/ 557923 w 1089466"/>
              <a:gd name="connsiteY73" fmla="*/ 346740 h 387680"/>
              <a:gd name="connsiteX74" fmla="*/ 536492 w 1089466"/>
              <a:gd name="connsiteY74" fmla="*/ 337215 h 387680"/>
              <a:gd name="connsiteX75" fmla="*/ 529348 w 1089466"/>
              <a:gd name="connsiteY75" fmla="*/ 334834 h 387680"/>
              <a:gd name="connsiteX76" fmla="*/ 505536 w 1089466"/>
              <a:gd name="connsiteY76" fmla="*/ 320546 h 387680"/>
              <a:gd name="connsiteX77" fmla="*/ 498392 w 1089466"/>
              <a:gd name="connsiteY77" fmla="*/ 318165 h 387680"/>
              <a:gd name="connsiteX78" fmla="*/ 445872 w 1089466"/>
              <a:gd name="connsiteY78" fmla="*/ 311523 h 387680"/>
              <a:gd name="connsiteX79" fmla="*/ 408038 w 1089466"/>
              <a:gd name="connsiteY79" fmla="*/ 290223 h 387680"/>
              <a:gd name="connsiteX80" fmla="*/ 380361 w 1089466"/>
              <a:gd name="connsiteY80" fmla="*/ 271623 h 387680"/>
              <a:gd name="connsiteX81" fmla="*/ 321996 w 1089466"/>
              <a:gd name="connsiteY81" fmla="*/ 253156 h 387680"/>
              <a:gd name="connsiteX82" fmla="*/ 265029 w 1089466"/>
              <a:gd name="connsiteY82" fmla="*/ 230059 h 387680"/>
              <a:gd name="connsiteX83" fmla="*/ 257886 w 1089466"/>
              <a:gd name="connsiteY83" fmla="*/ 232440 h 387680"/>
              <a:gd name="connsiteX84" fmla="*/ 200736 w 1089466"/>
              <a:gd name="connsiteY84" fmla="*/ 237202 h 387680"/>
              <a:gd name="connsiteX85" fmla="*/ 186448 w 1089466"/>
              <a:gd name="connsiteY85" fmla="*/ 230641 h 387680"/>
              <a:gd name="connsiteX86" fmla="*/ 170811 w 1089466"/>
              <a:gd name="connsiteY86" fmla="*/ 238234 h 387680"/>
              <a:gd name="connsiteX87" fmla="*/ 145967 w 1089466"/>
              <a:gd name="connsiteY87" fmla="*/ 249109 h 387680"/>
              <a:gd name="connsiteX88" fmla="*/ 136442 w 1089466"/>
              <a:gd name="connsiteY88" fmla="*/ 251490 h 387680"/>
              <a:gd name="connsiteX89" fmla="*/ 119773 w 1089466"/>
              <a:gd name="connsiteY89" fmla="*/ 249109 h 387680"/>
              <a:gd name="connsiteX90" fmla="*/ 93579 w 1089466"/>
              <a:gd name="connsiteY90" fmla="*/ 256120 h 387680"/>
              <a:gd name="connsiteX91" fmla="*/ 75112 w 1089466"/>
              <a:gd name="connsiteY91" fmla="*/ 254188 h 387680"/>
              <a:gd name="connsiteX92" fmla="*/ 47702 w 1089466"/>
              <a:gd name="connsiteY92" fmla="*/ 254056 h 387680"/>
              <a:gd name="connsiteX93" fmla="*/ 11481 w 1089466"/>
              <a:gd name="connsiteY93" fmla="*/ 238153 h 387680"/>
              <a:gd name="connsiteX94" fmla="*/ 13863 w 1089466"/>
              <a:gd name="connsiteY94" fmla="*/ 211192 h 387680"/>
              <a:gd name="connsiteX95" fmla="*/ 16244 w 1089466"/>
              <a:gd name="connsiteY95" fmla="*/ 170078 h 387680"/>
              <a:gd name="connsiteX96" fmla="*/ 12831 w 1089466"/>
              <a:gd name="connsiteY96" fmla="*/ 139305 h 387680"/>
              <a:gd name="connsiteX97" fmla="*/ 10899 w 1089466"/>
              <a:gd name="connsiteY97" fmla="*/ 101021 h 387680"/>
              <a:gd name="connsiteX98" fmla="*/ 25 w 1089466"/>
              <a:gd name="connsiteY98" fmla="*/ 71414 h 387680"/>
              <a:gd name="connsiteX99" fmla="*/ 8201 w 1089466"/>
              <a:gd name="connsiteY99" fmla="*/ 30300 h 387680"/>
              <a:gd name="connsiteX100" fmla="*/ 26668 w 1089466"/>
              <a:gd name="connsiteY100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198354 w 1089466"/>
              <a:gd name="connsiteY7" fmla="*/ 60990 h 387680"/>
              <a:gd name="connsiteX8" fmla="*/ 205498 w 1089466"/>
              <a:gd name="connsiteY8" fmla="*/ 80357 h 387680"/>
              <a:gd name="connsiteX9" fmla="*/ 219786 w 1089466"/>
              <a:gd name="connsiteY9" fmla="*/ 72896 h 387680"/>
              <a:gd name="connsiteX10" fmla="*/ 234073 w 1089466"/>
              <a:gd name="connsiteY10" fmla="*/ 82421 h 387680"/>
              <a:gd name="connsiteX11" fmla="*/ 248361 w 1089466"/>
              <a:gd name="connsiteY11" fmla="*/ 89565 h 387680"/>
              <a:gd name="connsiteX12" fmla="*/ 327392 w 1089466"/>
              <a:gd name="connsiteY12" fmla="*/ 85068 h 387680"/>
              <a:gd name="connsiteX13" fmla="*/ 368905 w 1089466"/>
              <a:gd name="connsiteY13" fmla="*/ 97874 h 387680"/>
              <a:gd name="connsiteX14" fmla="*/ 439310 w 1089466"/>
              <a:gd name="connsiteY14" fmla="*/ 97424 h 387680"/>
              <a:gd name="connsiteX15" fmla="*/ 576022 w 1089466"/>
              <a:gd name="connsiteY15" fmla="*/ 99806 h 387680"/>
              <a:gd name="connsiteX16" fmla="*/ 644680 w 1089466"/>
              <a:gd name="connsiteY16" fmla="*/ 121103 h 387680"/>
              <a:gd name="connsiteX17" fmla="*/ 694104 w 1089466"/>
              <a:gd name="connsiteY17" fmla="*/ 129729 h 387680"/>
              <a:gd name="connsiteX18" fmla="*/ 739798 w 1089466"/>
              <a:gd name="connsiteY18" fmla="*/ 127480 h 387680"/>
              <a:gd name="connsiteX19" fmla="*/ 846504 w 1089466"/>
              <a:gd name="connsiteY19" fmla="*/ 130761 h 387680"/>
              <a:gd name="connsiteX20" fmla="*/ 900823 w 1089466"/>
              <a:gd name="connsiteY20" fmla="*/ 127797 h 387680"/>
              <a:gd name="connsiteX21" fmla="*/ 917492 w 1089466"/>
              <a:gd name="connsiteY21" fmla="*/ 120521 h 387680"/>
              <a:gd name="connsiteX22" fmla="*/ 927017 w 1089466"/>
              <a:gd name="connsiteY22" fmla="*/ 118140 h 387680"/>
              <a:gd name="connsiteX23" fmla="*/ 934161 w 1089466"/>
              <a:gd name="connsiteY23" fmla="*/ 113377 h 387680"/>
              <a:gd name="connsiteX24" fmla="*/ 941304 w 1089466"/>
              <a:gd name="connsiteY24" fmla="*/ 115759 h 387680"/>
              <a:gd name="connsiteX25" fmla="*/ 950829 w 1089466"/>
              <a:gd name="connsiteY25" fmla="*/ 118140 h 387680"/>
              <a:gd name="connsiteX26" fmla="*/ 965117 w 1089466"/>
              <a:gd name="connsiteY26" fmla="*/ 122902 h 387680"/>
              <a:gd name="connsiteX27" fmla="*/ 979404 w 1089466"/>
              <a:gd name="connsiteY27" fmla="*/ 130046 h 387680"/>
              <a:gd name="connsiteX28" fmla="*/ 986548 w 1089466"/>
              <a:gd name="connsiteY28" fmla="*/ 137190 h 387680"/>
              <a:gd name="connsiteX29" fmla="*/ 998454 w 1089466"/>
              <a:gd name="connsiteY29" fmla="*/ 139571 h 387680"/>
              <a:gd name="connsiteX30" fmla="*/ 1012742 w 1089466"/>
              <a:gd name="connsiteY30" fmla="*/ 144334 h 387680"/>
              <a:gd name="connsiteX31" fmla="*/ 1019886 w 1089466"/>
              <a:gd name="connsiteY31" fmla="*/ 146715 h 387680"/>
              <a:gd name="connsiteX32" fmla="*/ 1027029 w 1089466"/>
              <a:gd name="connsiteY32" fmla="*/ 149096 h 387680"/>
              <a:gd name="connsiteX33" fmla="*/ 1034173 w 1089466"/>
              <a:gd name="connsiteY33" fmla="*/ 151477 h 387680"/>
              <a:gd name="connsiteX34" fmla="*/ 1041317 w 1089466"/>
              <a:gd name="connsiteY34" fmla="*/ 156240 h 387680"/>
              <a:gd name="connsiteX35" fmla="*/ 1055604 w 1089466"/>
              <a:gd name="connsiteY35" fmla="*/ 161002 h 387680"/>
              <a:gd name="connsiteX36" fmla="*/ 1062748 w 1089466"/>
              <a:gd name="connsiteY36" fmla="*/ 165765 h 387680"/>
              <a:gd name="connsiteX37" fmla="*/ 1069892 w 1089466"/>
              <a:gd name="connsiteY37" fmla="*/ 168146 h 387680"/>
              <a:gd name="connsiteX38" fmla="*/ 1077036 w 1089466"/>
              <a:gd name="connsiteY38" fmla="*/ 182434 h 387680"/>
              <a:gd name="connsiteX39" fmla="*/ 1084179 w 1089466"/>
              <a:gd name="connsiteY39" fmla="*/ 189577 h 387680"/>
              <a:gd name="connsiteX40" fmla="*/ 1086561 w 1089466"/>
              <a:gd name="connsiteY40" fmla="*/ 220534 h 387680"/>
              <a:gd name="connsiteX41" fmla="*/ 1079417 w 1089466"/>
              <a:gd name="connsiteY41" fmla="*/ 225296 h 387680"/>
              <a:gd name="connsiteX42" fmla="*/ 1072273 w 1089466"/>
              <a:gd name="connsiteY42" fmla="*/ 232440 h 387680"/>
              <a:gd name="connsiteX43" fmla="*/ 1057986 w 1089466"/>
              <a:gd name="connsiteY43" fmla="*/ 241965 h 387680"/>
              <a:gd name="connsiteX44" fmla="*/ 1041317 w 1089466"/>
              <a:gd name="connsiteY44" fmla="*/ 258634 h 387680"/>
              <a:gd name="connsiteX45" fmla="*/ 1034173 w 1089466"/>
              <a:gd name="connsiteY45" fmla="*/ 263396 h 387680"/>
              <a:gd name="connsiteX46" fmla="*/ 1019886 w 1089466"/>
              <a:gd name="connsiteY46" fmla="*/ 291971 h 387680"/>
              <a:gd name="connsiteX47" fmla="*/ 1012742 w 1089466"/>
              <a:gd name="connsiteY47" fmla="*/ 296734 h 387680"/>
              <a:gd name="connsiteX48" fmla="*/ 1005598 w 1089466"/>
              <a:gd name="connsiteY48" fmla="*/ 311021 h 387680"/>
              <a:gd name="connsiteX49" fmla="*/ 998454 w 1089466"/>
              <a:gd name="connsiteY49" fmla="*/ 315784 h 387680"/>
              <a:gd name="connsiteX50" fmla="*/ 988929 w 1089466"/>
              <a:gd name="connsiteY50" fmla="*/ 330071 h 387680"/>
              <a:gd name="connsiteX51" fmla="*/ 974642 w 1089466"/>
              <a:gd name="connsiteY51" fmla="*/ 339596 h 387680"/>
              <a:gd name="connsiteX52" fmla="*/ 969879 w 1089466"/>
              <a:gd name="connsiteY52" fmla="*/ 346740 h 387680"/>
              <a:gd name="connsiteX53" fmla="*/ 955592 w 1089466"/>
              <a:gd name="connsiteY53" fmla="*/ 358646 h 387680"/>
              <a:gd name="connsiteX54" fmla="*/ 948448 w 1089466"/>
              <a:gd name="connsiteY54" fmla="*/ 361027 h 387680"/>
              <a:gd name="connsiteX55" fmla="*/ 931779 w 1089466"/>
              <a:gd name="connsiteY55" fmla="*/ 380077 h 387680"/>
              <a:gd name="connsiteX56" fmla="*/ 927017 w 1089466"/>
              <a:gd name="connsiteY56" fmla="*/ 387221 h 387680"/>
              <a:gd name="connsiteX57" fmla="*/ 862723 w 1089466"/>
              <a:gd name="connsiteY57" fmla="*/ 384840 h 387680"/>
              <a:gd name="connsiteX58" fmla="*/ 855579 w 1089466"/>
              <a:gd name="connsiteY58" fmla="*/ 382459 h 387680"/>
              <a:gd name="connsiteX59" fmla="*/ 834148 w 1089466"/>
              <a:gd name="connsiteY59" fmla="*/ 380077 h 387680"/>
              <a:gd name="connsiteX60" fmla="*/ 807954 w 1089466"/>
              <a:gd name="connsiteY60" fmla="*/ 375315 h 387680"/>
              <a:gd name="connsiteX61" fmla="*/ 738898 w 1089466"/>
              <a:gd name="connsiteY61" fmla="*/ 380077 h 387680"/>
              <a:gd name="connsiteX62" fmla="*/ 717467 w 1089466"/>
              <a:gd name="connsiteY62" fmla="*/ 377696 h 387680"/>
              <a:gd name="connsiteX63" fmla="*/ 700798 w 1089466"/>
              <a:gd name="connsiteY63" fmla="*/ 370552 h 387680"/>
              <a:gd name="connsiteX64" fmla="*/ 691273 w 1089466"/>
              <a:gd name="connsiteY64" fmla="*/ 368171 h 387680"/>
              <a:gd name="connsiteX65" fmla="*/ 684129 w 1089466"/>
              <a:gd name="connsiteY65" fmla="*/ 365790 h 387680"/>
              <a:gd name="connsiteX66" fmla="*/ 674604 w 1089466"/>
              <a:gd name="connsiteY66" fmla="*/ 363409 h 387680"/>
              <a:gd name="connsiteX67" fmla="*/ 667461 w 1089466"/>
              <a:gd name="connsiteY67" fmla="*/ 361027 h 387680"/>
              <a:gd name="connsiteX68" fmla="*/ 636504 w 1089466"/>
              <a:gd name="connsiteY68" fmla="*/ 356265 h 387680"/>
              <a:gd name="connsiteX69" fmla="*/ 603167 w 1089466"/>
              <a:gd name="connsiteY69" fmla="*/ 358646 h 387680"/>
              <a:gd name="connsiteX70" fmla="*/ 581736 w 1089466"/>
              <a:gd name="connsiteY70" fmla="*/ 353884 h 387680"/>
              <a:gd name="connsiteX71" fmla="*/ 572211 w 1089466"/>
              <a:gd name="connsiteY71" fmla="*/ 351502 h 387680"/>
              <a:gd name="connsiteX72" fmla="*/ 557923 w 1089466"/>
              <a:gd name="connsiteY72" fmla="*/ 346740 h 387680"/>
              <a:gd name="connsiteX73" fmla="*/ 536492 w 1089466"/>
              <a:gd name="connsiteY73" fmla="*/ 337215 h 387680"/>
              <a:gd name="connsiteX74" fmla="*/ 529348 w 1089466"/>
              <a:gd name="connsiteY74" fmla="*/ 334834 h 387680"/>
              <a:gd name="connsiteX75" fmla="*/ 505536 w 1089466"/>
              <a:gd name="connsiteY75" fmla="*/ 320546 h 387680"/>
              <a:gd name="connsiteX76" fmla="*/ 498392 w 1089466"/>
              <a:gd name="connsiteY76" fmla="*/ 318165 h 387680"/>
              <a:gd name="connsiteX77" fmla="*/ 445872 w 1089466"/>
              <a:gd name="connsiteY77" fmla="*/ 311523 h 387680"/>
              <a:gd name="connsiteX78" fmla="*/ 408038 w 1089466"/>
              <a:gd name="connsiteY78" fmla="*/ 290223 h 387680"/>
              <a:gd name="connsiteX79" fmla="*/ 380361 w 1089466"/>
              <a:gd name="connsiteY79" fmla="*/ 271623 h 387680"/>
              <a:gd name="connsiteX80" fmla="*/ 321996 w 1089466"/>
              <a:gd name="connsiteY80" fmla="*/ 253156 h 387680"/>
              <a:gd name="connsiteX81" fmla="*/ 265029 w 1089466"/>
              <a:gd name="connsiteY81" fmla="*/ 230059 h 387680"/>
              <a:gd name="connsiteX82" fmla="*/ 257886 w 1089466"/>
              <a:gd name="connsiteY82" fmla="*/ 232440 h 387680"/>
              <a:gd name="connsiteX83" fmla="*/ 200736 w 1089466"/>
              <a:gd name="connsiteY83" fmla="*/ 237202 h 387680"/>
              <a:gd name="connsiteX84" fmla="*/ 186448 w 1089466"/>
              <a:gd name="connsiteY84" fmla="*/ 230641 h 387680"/>
              <a:gd name="connsiteX85" fmla="*/ 170811 w 1089466"/>
              <a:gd name="connsiteY85" fmla="*/ 238234 h 387680"/>
              <a:gd name="connsiteX86" fmla="*/ 145967 w 1089466"/>
              <a:gd name="connsiteY86" fmla="*/ 249109 h 387680"/>
              <a:gd name="connsiteX87" fmla="*/ 136442 w 1089466"/>
              <a:gd name="connsiteY87" fmla="*/ 251490 h 387680"/>
              <a:gd name="connsiteX88" fmla="*/ 119773 w 1089466"/>
              <a:gd name="connsiteY88" fmla="*/ 249109 h 387680"/>
              <a:gd name="connsiteX89" fmla="*/ 93579 w 1089466"/>
              <a:gd name="connsiteY89" fmla="*/ 256120 h 387680"/>
              <a:gd name="connsiteX90" fmla="*/ 75112 w 1089466"/>
              <a:gd name="connsiteY90" fmla="*/ 254188 h 387680"/>
              <a:gd name="connsiteX91" fmla="*/ 47702 w 1089466"/>
              <a:gd name="connsiteY91" fmla="*/ 254056 h 387680"/>
              <a:gd name="connsiteX92" fmla="*/ 11481 w 1089466"/>
              <a:gd name="connsiteY92" fmla="*/ 238153 h 387680"/>
              <a:gd name="connsiteX93" fmla="*/ 13863 w 1089466"/>
              <a:gd name="connsiteY93" fmla="*/ 211192 h 387680"/>
              <a:gd name="connsiteX94" fmla="*/ 16244 w 1089466"/>
              <a:gd name="connsiteY94" fmla="*/ 170078 h 387680"/>
              <a:gd name="connsiteX95" fmla="*/ 12831 w 1089466"/>
              <a:gd name="connsiteY95" fmla="*/ 139305 h 387680"/>
              <a:gd name="connsiteX96" fmla="*/ 10899 w 1089466"/>
              <a:gd name="connsiteY96" fmla="*/ 101021 h 387680"/>
              <a:gd name="connsiteX97" fmla="*/ 25 w 1089466"/>
              <a:gd name="connsiteY97" fmla="*/ 71414 h 387680"/>
              <a:gd name="connsiteX98" fmla="*/ 8201 w 1089466"/>
              <a:gd name="connsiteY98" fmla="*/ 30300 h 387680"/>
              <a:gd name="connsiteX99" fmla="*/ 26668 w 1089466"/>
              <a:gd name="connsiteY99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193592 w 1089466"/>
              <a:gd name="connsiteY6" fmla="*/ 53846 h 387680"/>
              <a:gd name="connsiteX7" fmla="*/ 205498 w 1089466"/>
              <a:gd name="connsiteY7" fmla="*/ 80357 h 387680"/>
              <a:gd name="connsiteX8" fmla="*/ 219786 w 1089466"/>
              <a:gd name="connsiteY8" fmla="*/ 72896 h 387680"/>
              <a:gd name="connsiteX9" fmla="*/ 234073 w 1089466"/>
              <a:gd name="connsiteY9" fmla="*/ 82421 h 387680"/>
              <a:gd name="connsiteX10" fmla="*/ 248361 w 1089466"/>
              <a:gd name="connsiteY10" fmla="*/ 89565 h 387680"/>
              <a:gd name="connsiteX11" fmla="*/ 327392 w 1089466"/>
              <a:gd name="connsiteY11" fmla="*/ 85068 h 387680"/>
              <a:gd name="connsiteX12" fmla="*/ 368905 w 1089466"/>
              <a:gd name="connsiteY12" fmla="*/ 97874 h 387680"/>
              <a:gd name="connsiteX13" fmla="*/ 439310 w 1089466"/>
              <a:gd name="connsiteY13" fmla="*/ 97424 h 387680"/>
              <a:gd name="connsiteX14" fmla="*/ 576022 w 1089466"/>
              <a:gd name="connsiteY14" fmla="*/ 99806 h 387680"/>
              <a:gd name="connsiteX15" fmla="*/ 644680 w 1089466"/>
              <a:gd name="connsiteY15" fmla="*/ 121103 h 387680"/>
              <a:gd name="connsiteX16" fmla="*/ 694104 w 1089466"/>
              <a:gd name="connsiteY16" fmla="*/ 129729 h 387680"/>
              <a:gd name="connsiteX17" fmla="*/ 739798 w 1089466"/>
              <a:gd name="connsiteY17" fmla="*/ 127480 h 387680"/>
              <a:gd name="connsiteX18" fmla="*/ 846504 w 1089466"/>
              <a:gd name="connsiteY18" fmla="*/ 130761 h 387680"/>
              <a:gd name="connsiteX19" fmla="*/ 900823 w 1089466"/>
              <a:gd name="connsiteY19" fmla="*/ 127797 h 387680"/>
              <a:gd name="connsiteX20" fmla="*/ 917492 w 1089466"/>
              <a:gd name="connsiteY20" fmla="*/ 120521 h 387680"/>
              <a:gd name="connsiteX21" fmla="*/ 927017 w 1089466"/>
              <a:gd name="connsiteY21" fmla="*/ 118140 h 387680"/>
              <a:gd name="connsiteX22" fmla="*/ 934161 w 1089466"/>
              <a:gd name="connsiteY22" fmla="*/ 113377 h 387680"/>
              <a:gd name="connsiteX23" fmla="*/ 941304 w 1089466"/>
              <a:gd name="connsiteY23" fmla="*/ 115759 h 387680"/>
              <a:gd name="connsiteX24" fmla="*/ 950829 w 1089466"/>
              <a:gd name="connsiteY24" fmla="*/ 118140 h 387680"/>
              <a:gd name="connsiteX25" fmla="*/ 965117 w 1089466"/>
              <a:gd name="connsiteY25" fmla="*/ 122902 h 387680"/>
              <a:gd name="connsiteX26" fmla="*/ 979404 w 1089466"/>
              <a:gd name="connsiteY26" fmla="*/ 130046 h 387680"/>
              <a:gd name="connsiteX27" fmla="*/ 986548 w 1089466"/>
              <a:gd name="connsiteY27" fmla="*/ 137190 h 387680"/>
              <a:gd name="connsiteX28" fmla="*/ 998454 w 1089466"/>
              <a:gd name="connsiteY28" fmla="*/ 139571 h 387680"/>
              <a:gd name="connsiteX29" fmla="*/ 1012742 w 1089466"/>
              <a:gd name="connsiteY29" fmla="*/ 144334 h 387680"/>
              <a:gd name="connsiteX30" fmla="*/ 1019886 w 1089466"/>
              <a:gd name="connsiteY30" fmla="*/ 146715 h 387680"/>
              <a:gd name="connsiteX31" fmla="*/ 1027029 w 1089466"/>
              <a:gd name="connsiteY31" fmla="*/ 149096 h 387680"/>
              <a:gd name="connsiteX32" fmla="*/ 1034173 w 1089466"/>
              <a:gd name="connsiteY32" fmla="*/ 151477 h 387680"/>
              <a:gd name="connsiteX33" fmla="*/ 1041317 w 1089466"/>
              <a:gd name="connsiteY33" fmla="*/ 156240 h 387680"/>
              <a:gd name="connsiteX34" fmla="*/ 1055604 w 1089466"/>
              <a:gd name="connsiteY34" fmla="*/ 161002 h 387680"/>
              <a:gd name="connsiteX35" fmla="*/ 1062748 w 1089466"/>
              <a:gd name="connsiteY35" fmla="*/ 165765 h 387680"/>
              <a:gd name="connsiteX36" fmla="*/ 1069892 w 1089466"/>
              <a:gd name="connsiteY36" fmla="*/ 168146 h 387680"/>
              <a:gd name="connsiteX37" fmla="*/ 1077036 w 1089466"/>
              <a:gd name="connsiteY37" fmla="*/ 182434 h 387680"/>
              <a:gd name="connsiteX38" fmla="*/ 1084179 w 1089466"/>
              <a:gd name="connsiteY38" fmla="*/ 189577 h 387680"/>
              <a:gd name="connsiteX39" fmla="*/ 1086561 w 1089466"/>
              <a:gd name="connsiteY39" fmla="*/ 220534 h 387680"/>
              <a:gd name="connsiteX40" fmla="*/ 1079417 w 1089466"/>
              <a:gd name="connsiteY40" fmla="*/ 225296 h 387680"/>
              <a:gd name="connsiteX41" fmla="*/ 1072273 w 1089466"/>
              <a:gd name="connsiteY41" fmla="*/ 232440 h 387680"/>
              <a:gd name="connsiteX42" fmla="*/ 1057986 w 1089466"/>
              <a:gd name="connsiteY42" fmla="*/ 241965 h 387680"/>
              <a:gd name="connsiteX43" fmla="*/ 1041317 w 1089466"/>
              <a:gd name="connsiteY43" fmla="*/ 258634 h 387680"/>
              <a:gd name="connsiteX44" fmla="*/ 1034173 w 1089466"/>
              <a:gd name="connsiteY44" fmla="*/ 263396 h 387680"/>
              <a:gd name="connsiteX45" fmla="*/ 1019886 w 1089466"/>
              <a:gd name="connsiteY45" fmla="*/ 291971 h 387680"/>
              <a:gd name="connsiteX46" fmla="*/ 1012742 w 1089466"/>
              <a:gd name="connsiteY46" fmla="*/ 296734 h 387680"/>
              <a:gd name="connsiteX47" fmla="*/ 1005598 w 1089466"/>
              <a:gd name="connsiteY47" fmla="*/ 311021 h 387680"/>
              <a:gd name="connsiteX48" fmla="*/ 998454 w 1089466"/>
              <a:gd name="connsiteY48" fmla="*/ 315784 h 387680"/>
              <a:gd name="connsiteX49" fmla="*/ 988929 w 1089466"/>
              <a:gd name="connsiteY49" fmla="*/ 330071 h 387680"/>
              <a:gd name="connsiteX50" fmla="*/ 974642 w 1089466"/>
              <a:gd name="connsiteY50" fmla="*/ 339596 h 387680"/>
              <a:gd name="connsiteX51" fmla="*/ 969879 w 1089466"/>
              <a:gd name="connsiteY51" fmla="*/ 346740 h 387680"/>
              <a:gd name="connsiteX52" fmla="*/ 955592 w 1089466"/>
              <a:gd name="connsiteY52" fmla="*/ 358646 h 387680"/>
              <a:gd name="connsiteX53" fmla="*/ 948448 w 1089466"/>
              <a:gd name="connsiteY53" fmla="*/ 361027 h 387680"/>
              <a:gd name="connsiteX54" fmla="*/ 931779 w 1089466"/>
              <a:gd name="connsiteY54" fmla="*/ 380077 h 387680"/>
              <a:gd name="connsiteX55" fmla="*/ 927017 w 1089466"/>
              <a:gd name="connsiteY55" fmla="*/ 387221 h 387680"/>
              <a:gd name="connsiteX56" fmla="*/ 862723 w 1089466"/>
              <a:gd name="connsiteY56" fmla="*/ 384840 h 387680"/>
              <a:gd name="connsiteX57" fmla="*/ 855579 w 1089466"/>
              <a:gd name="connsiteY57" fmla="*/ 382459 h 387680"/>
              <a:gd name="connsiteX58" fmla="*/ 834148 w 1089466"/>
              <a:gd name="connsiteY58" fmla="*/ 380077 h 387680"/>
              <a:gd name="connsiteX59" fmla="*/ 807954 w 1089466"/>
              <a:gd name="connsiteY59" fmla="*/ 375315 h 387680"/>
              <a:gd name="connsiteX60" fmla="*/ 738898 w 1089466"/>
              <a:gd name="connsiteY60" fmla="*/ 380077 h 387680"/>
              <a:gd name="connsiteX61" fmla="*/ 717467 w 1089466"/>
              <a:gd name="connsiteY61" fmla="*/ 377696 h 387680"/>
              <a:gd name="connsiteX62" fmla="*/ 700798 w 1089466"/>
              <a:gd name="connsiteY62" fmla="*/ 370552 h 387680"/>
              <a:gd name="connsiteX63" fmla="*/ 691273 w 1089466"/>
              <a:gd name="connsiteY63" fmla="*/ 368171 h 387680"/>
              <a:gd name="connsiteX64" fmla="*/ 684129 w 1089466"/>
              <a:gd name="connsiteY64" fmla="*/ 365790 h 387680"/>
              <a:gd name="connsiteX65" fmla="*/ 674604 w 1089466"/>
              <a:gd name="connsiteY65" fmla="*/ 363409 h 387680"/>
              <a:gd name="connsiteX66" fmla="*/ 667461 w 1089466"/>
              <a:gd name="connsiteY66" fmla="*/ 361027 h 387680"/>
              <a:gd name="connsiteX67" fmla="*/ 636504 w 1089466"/>
              <a:gd name="connsiteY67" fmla="*/ 356265 h 387680"/>
              <a:gd name="connsiteX68" fmla="*/ 603167 w 1089466"/>
              <a:gd name="connsiteY68" fmla="*/ 358646 h 387680"/>
              <a:gd name="connsiteX69" fmla="*/ 581736 w 1089466"/>
              <a:gd name="connsiteY69" fmla="*/ 353884 h 387680"/>
              <a:gd name="connsiteX70" fmla="*/ 572211 w 1089466"/>
              <a:gd name="connsiteY70" fmla="*/ 351502 h 387680"/>
              <a:gd name="connsiteX71" fmla="*/ 557923 w 1089466"/>
              <a:gd name="connsiteY71" fmla="*/ 346740 h 387680"/>
              <a:gd name="connsiteX72" fmla="*/ 536492 w 1089466"/>
              <a:gd name="connsiteY72" fmla="*/ 337215 h 387680"/>
              <a:gd name="connsiteX73" fmla="*/ 529348 w 1089466"/>
              <a:gd name="connsiteY73" fmla="*/ 334834 h 387680"/>
              <a:gd name="connsiteX74" fmla="*/ 505536 w 1089466"/>
              <a:gd name="connsiteY74" fmla="*/ 320546 h 387680"/>
              <a:gd name="connsiteX75" fmla="*/ 498392 w 1089466"/>
              <a:gd name="connsiteY75" fmla="*/ 318165 h 387680"/>
              <a:gd name="connsiteX76" fmla="*/ 445872 w 1089466"/>
              <a:gd name="connsiteY76" fmla="*/ 311523 h 387680"/>
              <a:gd name="connsiteX77" fmla="*/ 408038 w 1089466"/>
              <a:gd name="connsiteY77" fmla="*/ 290223 h 387680"/>
              <a:gd name="connsiteX78" fmla="*/ 380361 w 1089466"/>
              <a:gd name="connsiteY78" fmla="*/ 271623 h 387680"/>
              <a:gd name="connsiteX79" fmla="*/ 321996 w 1089466"/>
              <a:gd name="connsiteY79" fmla="*/ 253156 h 387680"/>
              <a:gd name="connsiteX80" fmla="*/ 265029 w 1089466"/>
              <a:gd name="connsiteY80" fmla="*/ 230059 h 387680"/>
              <a:gd name="connsiteX81" fmla="*/ 257886 w 1089466"/>
              <a:gd name="connsiteY81" fmla="*/ 232440 h 387680"/>
              <a:gd name="connsiteX82" fmla="*/ 200736 w 1089466"/>
              <a:gd name="connsiteY82" fmla="*/ 237202 h 387680"/>
              <a:gd name="connsiteX83" fmla="*/ 186448 w 1089466"/>
              <a:gd name="connsiteY83" fmla="*/ 230641 h 387680"/>
              <a:gd name="connsiteX84" fmla="*/ 170811 w 1089466"/>
              <a:gd name="connsiteY84" fmla="*/ 238234 h 387680"/>
              <a:gd name="connsiteX85" fmla="*/ 145967 w 1089466"/>
              <a:gd name="connsiteY85" fmla="*/ 249109 h 387680"/>
              <a:gd name="connsiteX86" fmla="*/ 136442 w 1089466"/>
              <a:gd name="connsiteY86" fmla="*/ 251490 h 387680"/>
              <a:gd name="connsiteX87" fmla="*/ 119773 w 1089466"/>
              <a:gd name="connsiteY87" fmla="*/ 249109 h 387680"/>
              <a:gd name="connsiteX88" fmla="*/ 93579 w 1089466"/>
              <a:gd name="connsiteY88" fmla="*/ 256120 h 387680"/>
              <a:gd name="connsiteX89" fmla="*/ 75112 w 1089466"/>
              <a:gd name="connsiteY89" fmla="*/ 254188 h 387680"/>
              <a:gd name="connsiteX90" fmla="*/ 47702 w 1089466"/>
              <a:gd name="connsiteY90" fmla="*/ 254056 h 387680"/>
              <a:gd name="connsiteX91" fmla="*/ 11481 w 1089466"/>
              <a:gd name="connsiteY91" fmla="*/ 238153 h 387680"/>
              <a:gd name="connsiteX92" fmla="*/ 13863 w 1089466"/>
              <a:gd name="connsiteY92" fmla="*/ 211192 h 387680"/>
              <a:gd name="connsiteX93" fmla="*/ 16244 w 1089466"/>
              <a:gd name="connsiteY93" fmla="*/ 170078 h 387680"/>
              <a:gd name="connsiteX94" fmla="*/ 12831 w 1089466"/>
              <a:gd name="connsiteY94" fmla="*/ 139305 h 387680"/>
              <a:gd name="connsiteX95" fmla="*/ 10899 w 1089466"/>
              <a:gd name="connsiteY95" fmla="*/ 101021 h 387680"/>
              <a:gd name="connsiteX96" fmla="*/ 25 w 1089466"/>
              <a:gd name="connsiteY96" fmla="*/ 71414 h 387680"/>
              <a:gd name="connsiteX97" fmla="*/ 8201 w 1089466"/>
              <a:gd name="connsiteY97" fmla="*/ 30300 h 387680"/>
              <a:gd name="connsiteX98" fmla="*/ 26668 w 1089466"/>
              <a:gd name="connsiteY98" fmla="*/ 58 h 387680"/>
              <a:gd name="connsiteX0" fmla="*/ 26668 w 1089466"/>
              <a:gd name="connsiteY0" fmla="*/ 58 h 387680"/>
              <a:gd name="connsiteX1" fmla="*/ 115011 w 1089466"/>
              <a:gd name="connsiteY1" fmla="*/ 22890 h 387680"/>
              <a:gd name="connsiteX2" fmla="*/ 136442 w 1089466"/>
              <a:gd name="connsiteY2" fmla="*/ 30034 h 387680"/>
              <a:gd name="connsiteX3" fmla="*/ 123770 w 1089466"/>
              <a:gd name="connsiteY3" fmla="*/ 60725 h 387680"/>
              <a:gd name="connsiteX4" fmla="*/ 168430 w 1089466"/>
              <a:gd name="connsiteY4" fmla="*/ 60856 h 387680"/>
              <a:gd name="connsiteX5" fmla="*/ 180786 w 1089466"/>
              <a:gd name="connsiteY5" fmla="*/ 68900 h 387680"/>
              <a:gd name="connsiteX6" fmla="*/ 205498 w 1089466"/>
              <a:gd name="connsiteY6" fmla="*/ 80357 h 387680"/>
              <a:gd name="connsiteX7" fmla="*/ 219786 w 1089466"/>
              <a:gd name="connsiteY7" fmla="*/ 72896 h 387680"/>
              <a:gd name="connsiteX8" fmla="*/ 234073 w 1089466"/>
              <a:gd name="connsiteY8" fmla="*/ 82421 h 387680"/>
              <a:gd name="connsiteX9" fmla="*/ 248361 w 1089466"/>
              <a:gd name="connsiteY9" fmla="*/ 89565 h 387680"/>
              <a:gd name="connsiteX10" fmla="*/ 327392 w 1089466"/>
              <a:gd name="connsiteY10" fmla="*/ 85068 h 387680"/>
              <a:gd name="connsiteX11" fmla="*/ 368905 w 1089466"/>
              <a:gd name="connsiteY11" fmla="*/ 97874 h 387680"/>
              <a:gd name="connsiteX12" fmla="*/ 439310 w 1089466"/>
              <a:gd name="connsiteY12" fmla="*/ 97424 h 387680"/>
              <a:gd name="connsiteX13" fmla="*/ 576022 w 1089466"/>
              <a:gd name="connsiteY13" fmla="*/ 99806 h 387680"/>
              <a:gd name="connsiteX14" fmla="*/ 644680 w 1089466"/>
              <a:gd name="connsiteY14" fmla="*/ 121103 h 387680"/>
              <a:gd name="connsiteX15" fmla="*/ 694104 w 1089466"/>
              <a:gd name="connsiteY15" fmla="*/ 129729 h 387680"/>
              <a:gd name="connsiteX16" fmla="*/ 739798 w 1089466"/>
              <a:gd name="connsiteY16" fmla="*/ 127480 h 387680"/>
              <a:gd name="connsiteX17" fmla="*/ 846504 w 1089466"/>
              <a:gd name="connsiteY17" fmla="*/ 130761 h 387680"/>
              <a:gd name="connsiteX18" fmla="*/ 900823 w 1089466"/>
              <a:gd name="connsiteY18" fmla="*/ 127797 h 387680"/>
              <a:gd name="connsiteX19" fmla="*/ 917492 w 1089466"/>
              <a:gd name="connsiteY19" fmla="*/ 120521 h 387680"/>
              <a:gd name="connsiteX20" fmla="*/ 927017 w 1089466"/>
              <a:gd name="connsiteY20" fmla="*/ 118140 h 387680"/>
              <a:gd name="connsiteX21" fmla="*/ 934161 w 1089466"/>
              <a:gd name="connsiteY21" fmla="*/ 113377 h 387680"/>
              <a:gd name="connsiteX22" fmla="*/ 941304 w 1089466"/>
              <a:gd name="connsiteY22" fmla="*/ 115759 h 387680"/>
              <a:gd name="connsiteX23" fmla="*/ 950829 w 1089466"/>
              <a:gd name="connsiteY23" fmla="*/ 118140 h 387680"/>
              <a:gd name="connsiteX24" fmla="*/ 965117 w 1089466"/>
              <a:gd name="connsiteY24" fmla="*/ 122902 h 387680"/>
              <a:gd name="connsiteX25" fmla="*/ 979404 w 1089466"/>
              <a:gd name="connsiteY25" fmla="*/ 130046 h 387680"/>
              <a:gd name="connsiteX26" fmla="*/ 986548 w 1089466"/>
              <a:gd name="connsiteY26" fmla="*/ 137190 h 387680"/>
              <a:gd name="connsiteX27" fmla="*/ 998454 w 1089466"/>
              <a:gd name="connsiteY27" fmla="*/ 139571 h 387680"/>
              <a:gd name="connsiteX28" fmla="*/ 1012742 w 1089466"/>
              <a:gd name="connsiteY28" fmla="*/ 144334 h 387680"/>
              <a:gd name="connsiteX29" fmla="*/ 1019886 w 1089466"/>
              <a:gd name="connsiteY29" fmla="*/ 146715 h 387680"/>
              <a:gd name="connsiteX30" fmla="*/ 1027029 w 1089466"/>
              <a:gd name="connsiteY30" fmla="*/ 149096 h 387680"/>
              <a:gd name="connsiteX31" fmla="*/ 1034173 w 1089466"/>
              <a:gd name="connsiteY31" fmla="*/ 151477 h 387680"/>
              <a:gd name="connsiteX32" fmla="*/ 1041317 w 1089466"/>
              <a:gd name="connsiteY32" fmla="*/ 156240 h 387680"/>
              <a:gd name="connsiteX33" fmla="*/ 1055604 w 1089466"/>
              <a:gd name="connsiteY33" fmla="*/ 161002 h 387680"/>
              <a:gd name="connsiteX34" fmla="*/ 1062748 w 1089466"/>
              <a:gd name="connsiteY34" fmla="*/ 165765 h 387680"/>
              <a:gd name="connsiteX35" fmla="*/ 1069892 w 1089466"/>
              <a:gd name="connsiteY35" fmla="*/ 168146 h 387680"/>
              <a:gd name="connsiteX36" fmla="*/ 1077036 w 1089466"/>
              <a:gd name="connsiteY36" fmla="*/ 182434 h 387680"/>
              <a:gd name="connsiteX37" fmla="*/ 1084179 w 1089466"/>
              <a:gd name="connsiteY37" fmla="*/ 189577 h 387680"/>
              <a:gd name="connsiteX38" fmla="*/ 1086561 w 1089466"/>
              <a:gd name="connsiteY38" fmla="*/ 220534 h 387680"/>
              <a:gd name="connsiteX39" fmla="*/ 1079417 w 1089466"/>
              <a:gd name="connsiteY39" fmla="*/ 225296 h 387680"/>
              <a:gd name="connsiteX40" fmla="*/ 1072273 w 1089466"/>
              <a:gd name="connsiteY40" fmla="*/ 232440 h 387680"/>
              <a:gd name="connsiteX41" fmla="*/ 1057986 w 1089466"/>
              <a:gd name="connsiteY41" fmla="*/ 241965 h 387680"/>
              <a:gd name="connsiteX42" fmla="*/ 1041317 w 1089466"/>
              <a:gd name="connsiteY42" fmla="*/ 258634 h 387680"/>
              <a:gd name="connsiteX43" fmla="*/ 1034173 w 1089466"/>
              <a:gd name="connsiteY43" fmla="*/ 263396 h 387680"/>
              <a:gd name="connsiteX44" fmla="*/ 1019886 w 1089466"/>
              <a:gd name="connsiteY44" fmla="*/ 291971 h 387680"/>
              <a:gd name="connsiteX45" fmla="*/ 1012742 w 1089466"/>
              <a:gd name="connsiteY45" fmla="*/ 296734 h 387680"/>
              <a:gd name="connsiteX46" fmla="*/ 1005598 w 1089466"/>
              <a:gd name="connsiteY46" fmla="*/ 311021 h 387680"/>
              <a:gd name="connsiteX47" fmla="*/ 998454 w 1089466"/>
              <a:gd name="connsiteY47" fmla="*/ 315784 h 387680"/>
              <a:gd name="connsiteX48" fmla="*/ 988929 w 1089466"/>
              <a:gd name="connsiteY48" fmla="*/ 330071 h 387680"/>
              <a:gd name="connsiteX49" fmla="*/ 974642 w 1089466"/>
              <a:gd name="connsiteY49" fmla="*/ 339596 h 387680"/>
              <a:gd name="connsiteX50" fmla="*/ 969879 w 1089466"/>
              <a:gd name="connsiteY50" fmla="*/ 346740 h 387680"/>
              <a:gd name="connsiteX51" fmla="*/ 955592 w 1089466"/>
              <a:gd name="connsiteY51" fmla="*/ 358646 h 387680"/>
              <a:gd name="connsiteX52" fmla="*/ 948448 w 1089466"/>
              <a:gd name="connsiteY52" fmla="*/ 361027 h 387680"/>
              <a:gd name="connsiteX53" fmla="*/ 931779 w 1089466"/>
              <a:gd name="connsiteY53" fmla="*/ 380077 h 387680"/>
              <a:gd name="connsiteX54" fmla="*/ 927017 w 1089466"/>
              <a:gd name="connsiteY54" fmla="*/ 387221 h 387680"/>
              <a:gd name="connsiteX55" fmla="*/ 862723 w 1089466"/>
              <a:gd name="connsiteY55" fmla="*/ 384840 h 387680"/>
              <a:gd name="connsiteX56" fmla="*/ 855579 w 1089466"/>
              <a:gd name="connsiteY56" fmla="*/ 382459 h 387680"/>
              <a:gd name="connsiteX57" fmla="*/ 834148 w 1089466"/>
              <a:gd name="connsiteY57" fmla="*/ 380077 h 387680"/>
              <a:gd name="connsiteX58" fmla="*/ 807954 w 1089466"/>
              <a:gd name="connsiteY58" fmla="*/ 375315 h 387680"/>
              <a:gd name="connsiteX59" fmla="*/ 738898 w 1089466"/>
              <a:gd name="connsiteY59" fmla="*/ 380077 h 387680"/>
              <a:gd name="connsiteX60" fmla="*/ 717467 w 1089466"/>
              <a:gd name="connsiteY60" fmla="*/ 377696 h 387680"/>
              <a:gd name="connsiteX61" fmla="*/ 700798 w 1089466"/>
              <a:gd name="connsiteY61" fmla="*/ 370552 h 387680"/>
              <a:gd name="connsiteX62" fmla="*/ 691273 w 1089466"/>
              <a:gd name="connsiteY62" fmla="*/ 368171 h 387680"/>
              <a:gd name="connsiteX63" fmla="*/ 684129 w 1089466"/>
              <a:gd name="connsiteY63" fmla="*/ 365790 h 387680"/>
              <a:gd name="connsiteX64" fmla="*/ 674604 w 1089466"/>
              <a:gd name="connsiteY64" fmla="*/ 363409 h 387680"/>
              <a:gd name="connsiteX65" fmla="*/ 667461 w 1089466"/>
              <a:gd name="connsiteY65" fmla="*/ 361027 h 387680"/>
              <a:gd name="connsiteX66" fmla="*/ 636504 w 1089466"/>
              <a:gd name="connsiteY66" fmla="*/ 356265 h 387680"/>
              <a:gd name="connsiteX67" fmla="*/ 603167 w 1089466"/>
              <a:gd name="connsiteY67" fmla="*/ 358646 h 387680"/>
              <a:gd name="connsiteX68" fmla="*/ 581736 w 1089466"/>
              <a:gd name="connsiteY68" fmla="*/ 353884 h 387680"/>
              <a:gd name="connsiteX69" fmla="*/ 572211 w 1089466"/>
              <a:gd name="connsiteY69" fmla="*/ 351502 h 387680"/>
              <a:gd name="connsiteX70" fmla="*/ 557923 w 1089466"/>
              <a:gd name="connsiteY70" fmla="*/ 346740 h 387680"/>
              <a:gd name="connsiteX71" fmla="*/ 536492 w 1089466"/>
              <a:gd name="connsiteY71" fmla="*/ 337215 h 387680"/>
              <a:gd name="connsiteX72" fmla="*/ 529348 w 1089466"/>
              <a:gd name="connsiteY72" fmla="*/ 334834 h 387680"/>
              <a:gd name="connsiteX73" fmla="*/ 505536 w 1089466"/>
              <a:gd name="connsiteY73" fmla="*/ 320546 h 387680"/>
              <a:gd name="connsiteX74" fmla="*/ 498392 w 1089466"/>
              <a:gd name="connsiteY74" fmla="*/ 318165 h 387680"/>
              <a:gd name="connsiteX75" fmla="*/ 445872 w 1089466"/>
              <a:gd name="connsiteY75" fmla="*/ 311523 h 387680"/>
              <a:gd name="connsiteX76" fmla="*/ 408038 w 1089466"/>
              <a:gd name="connsiteY76" fmla="*/ 290223 h 387680"/>
              <a:gd name="connsiteX77" fmla="*/ 380361 w 1089466"/>
              <a:gd name="connsiteY77" fmla="*/ 271623 h 387680"/>
              <a:gd name="connsiteX78" fmla="*/ 321996 w 1089466"/>
              <a:gd name="connsiteY78" fmla="*/ 253156 h 387680"/>
              <a:gd name="connsiteX79" fmla="*/ 265029 w 1089466"/>
              <a:gd name="connsiteY79" fmla="*/ 230059 h 387680"/>
              <a:gd name="connsiteX80" fmla="*/ 257886 w 1089466"/>
              <a:gd name="connsiteY80" fmla="*/ 232440 h 387680"/>
              <a:gd name="connsiteX81" fmla="*/ 200736 w 1089466"/>
              <a:gd name="connsiteY81" fmla="*/ 237202 h 387680"/>
              <a:gd name="connsiteX82" fmla="*/ 186448 w 1089466"/>
              <a:gd name="connsiteY82" fmla="*/ 230641 h 387680"/>
              <a:gd name="connsiteX83" fmla="*/ 170811 w 1089466"/>
              <a:gd name="connsiteY83" fmla="*/ 238234 h 387680"/>
              <a:gd name="connsiteX84" fmla="*/ 145967 w 1089466"/>
              <a:gd name="connsiteY84" fmla="*/ 249109 h 387680"/>
              <a:gd name="connsiteX85" fmla="*/ 136442 w 1089466"/>
              <a:gd name="connsiteY85" fmla="*/ 251490 h 387680"/>
              <a:gd name="connsiteX86" fmla="*/ 119773 w 1089466"/>
              <a:gd name="connsiteY86" fmla="*/ 249109 h 387680"/>
              <a:gd name="connsiteX87" fmla="*/ 93579 w 1089466"/>
              <a:gd name="connsiteY87" fmla="*/ 256120 h 387680"/>
              <a:gd name="connsiteX88" fmla="*/ 75112 w 1089466"/>
              <a:gd name="connsiteY88" fmla="*/ 254188 h 387680"/>
              <a:gd name="connsiteX89" fmla="*/ 47702 w 1089466"/>
              <a:gd name="connsiteY89" fmla="*/ 254056 h 387680"/>
              <a:gd name="connsiteX90" fmla="*/ 11481 w 1089466"/>
              <a:gd name="connsiteY90" fmla="*/ 238153 h 387680"/>
              <a:gd name="connsiteX91" fmla="*/ 13863 w 1089466"/>
              <a:gd name="connsiteY91" fmla="*/ 211192 h 387680"/>
              <a:gd name="connsiteX92" fmla="*/ 16244 w 1089466"/>
              <a:gd name="connsiteY92" fmla="*/ 170078 h 387680"/>
              <a:gd name="connsiteX93" fmla="*/ 12831 w 1089466"/>
              <a:gd name="connsiteY93" fmla="*/ 139305 h 387680"/>
              <a:gd name="connsiteX94" fmla="*/ 10899 w 1089466"/>
              <a:gd name="connsiteY94" fmla="*/ 101021 h 387680"/>
              <a:gd name="connsiteX95" fmla="*/ 25 w 1089466"/>
              <a:gd name="connsiteY95" fmla="*/ 71414 h 387680"/>
              <a:gd name="connsiteX96" fmla="*/ 8201 w 1089466"/>
              <a:gd name="connsiteY96" fmla="*/ 30300 h 387680"/>
              <a:gd name="connsiteX97" fmla="*/ 26668 w 1089466"/>
              <a:gd name="connsiteY97" fmla="*/ 58 h 387680"/>
              <a:gd name="connsiteX0" fmla="*/ 26668 w 1089466"/>
              <a:gd name="connsiteY0" fmla="*/ 76 h 387698"/>
              <a:gd name="connsiteX1" fmla="*/ 115011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6 h 387698"/>
              <a:gd name="connsiteX1" fmla="*/ 100856 w 1089466"/>
              <a:gd name="connsiteY1" fmla="*/ 22908 h 387698"/>
              <a:gd name="connsiteX2" fmla="*/ 123770 w 1089466"/>
              <a:gd name="connsiteY2" fmla="*/ 60743 h 387698"/>
              <a:gd name="connsiteX3" fmla="*/ 168430 w 1089466"/>
              <a:gd name="connsiteY3" fmla="*/ 60874 h 387698"/>
              <a:gd name="connsiteX4" fmla="*/ 180786 w 1089466"/>
              <a:gd name="connsiteY4" fmla="*/ 68918 h 387698"/>
              <a:gd name="connsiteX5" fmla="*/ 205498 w 1089466"/>
              <a:gd name="connsiteY5" fmla="*/ 80375 h 387698"/>
              <a:gd name="connsiteX6" fmla="*/ 219786 w 1089466"/>
              <a:gd name="connsiteY6" fmla="*/ 72914 h 387698"/>
              <a:gd name="connsiteX7" fmla="*/ 234073 w 1089466"/>
              <a:gd name="connsiteY7" fmla="*/ 82439 h 387698"/>
              <a:gd name="connsiteX8" fmla="*/ 248361 w 1089466"/>
              <a:gd name="connsiteY8" fmla="*/ 89583 h 387698"/>
              <a:gd name="connsiteX9" fmla="*/ 327392 w 1089466"/>
              <a:gd name="connsiteY9" fmla="*/ 85086 h 387698"/>
              <a:gd name="connsiteX10" fmla="*/ 368905 w 1089466"/>
              <a:gd name="connsiteY10" fmla="*/ 97892 h 387698"/>
              <a:gd name="connsiteX11" fmla="*/ 439310 w 1089466"/>
              <a:gd name="connsiteY11" fmla="*/ 97442 h 387698"/>
              <a:gd name="connsiteX12" fmla="*/ 576022 w 1089466"/>
              <a:gd name="connsiteY12" fmla="*/ 99824 h 387698"/>
              <a:gd name="connsiteX13" fmla="*/ 644680 w 1089466"/>
              <a:gd name="connsiteY13" fmla="*/ 121121 h 387698"/>
              <a:gd name="connsiteX14" fmla="*/ 694104 w 1089466"/>
              <a:gd name="connsiteY14" fmla="*/ 129747 h 387698"/>
              <a:gd name="connsiteX15" fmla="*/ 739798 w 1089466"/>
              <a:gd name="connsiteY15" fmla="*/ 127498 h 387698"/>
              <a:gd name="connsiteX16" fmla="*/ 846504 w 1089466"/>
              <a:gd name="connsiteY16" fmla="*/ 130779 h 387698"/>
              <a:gd name="connsiteX17" fmla="*/ 900823 w 1089466"/>
              <a:gd name="connsiteY17" fmla="*/ 127815 h 387698"/>
              <a:gd name="connsiteX18" fmla="*/ 917492 w 1089466"/>
              <a:gd name="connsiteY18" fmla="*/ 120539 h 387698"/>
              <a:gd name="connsiteX19" fmla="*/ 927017 w 1089466"/>
              <a:gd name="connsiteY19" fmla="*/ 118158 h 387698"/>
              <a:gd name="connsiteX20" fmla="*/ 934161 w 1089466"/>
              <a:gd name="connsiteY20" fmla="*/ 113395 h 387698"/>
              <a:gd name="connsiteX21" fmla="*/ 941304 w 1089466"/>
              <a:gd name="connsiteY21" fmla="*/ 115777 h 387698"/>
              <a:gd name="connsiteX22" fmla="*/ 950829 w 1089466"/>
              <a:gd name="connsiteY22" fmla="*/ 118158 h 387698"/>
              <a:gd name="connsiteX23" fmla="*/ 965117 w 1089466"/>
              <a:gd name="connsiteY23" fmla="*/ 122920 h 387698"/>
              <a:gd name="connsiteX24" fmla="*/ 979404 w 1089466"/>
              <a:gd name="connsiteY24" fmla="*/ 130064 h 387698"/>
              <a:gd name="connsiteX25" fmla="*/ 986548 w 1089466"/>
              <a:gd name="connsiteY25" fmla="*/ 137208 h 387698"/>
              <a:gd name="connsiteX26" fmla="*/ 998454 w 1089466"/>
              <a:gd name="connsiteY26" fmla="*/ 139589 h 387698"/>
              <a:gd name="connsiteX27" fmla="*/ 1012742 w 1089466"/>
              <a:gd name="connsiteY27" fmla="*/ 144352 h 387698"/>
              <a:gd name="connsiteX28" fmla="*/ 1019886 w 1089466"/>
              <a:gd name="connsiteY28" fmla="*/ 146733 h 387698"/>
              <a:gd name="connsiteX29" fmla="*/ 1027029 w 1089466"/>
              <a:gd name="connsiteY29" fmla="*/ 149114 h 387698"/>
              <a:gd name="connsiteX30" fmla="*/ 1034173 w 1089466"/>
              <a:gd name="connsiteY30" fmla="*/ 151495 h 387698"/>
              <a:gd name="connsiteX31" fmla="*/ 1041317 w 1089466"/>
              <a:gd name="connsiteY31" fmla="*/ 156258 h 387698"/>
              <a:gd name="connsiteX32" fmla="*/ 1055604 w 1089466"/>
              <a:gd name="connsiteY32" fmla="*/ 161020 h 387698"/>
              <a:gd name="connsiteX33" fmla="*/ 1062748 w 1089466"/>
              <a:gd name="connsiteY33" fmla="*/ 165783 h 387698"/>
              <a:gd name="connsiteX34" fmla="*/ 1069892 w 1089466"/>
              <a:gd name="connsiteY34" fmla="*/ 168164 h 387698"/>
              <a:gd name="connsiteX35" fmla="*/ 1077036 w 1089466"/>
              <a:gd name="connsiteY35" fmla="*/ 182452 h 387698"/>
              <a:gd name="connsiteX36" fmla="*/ 1084179 w 1089466"/>
              <a:gd name="connsiteY36" fmla="*/ 189595 h 387698"/>
              <a:gd name="connsiteX37" fmla="*/ 1086561 w 1089466"/>
              <a:gd name="connsiteY37" fmla="*/ 220552 h 387698"/>
              <a:gd name="connsiteX38" fmla="*/ 1079417 w 1089466"/>
              <a:gd name="connsiteY38" fmla="*/ 225314 h 387698"/>
              <a:gd name="connsiteX39" fmla="*/ 1072273 w 1089466"/>
              <a:gd name="connsiteY39" fmla="*/ 232458 h 387698"/>
              <a:gd name="connsiteX40" fmla="*/ 1057986 w 1089466"/>
              <a:gd name="connsiteY40" fmla="*/ 241983 h 387698"/>
              <a:gd name="connsiteX41" fmla="*/ 1041317 w 1089466"/>
              <a:gd name="connsiteY41" fmla="*/ 258652 h 387698"/>
              <a:gd name="connsiteX42" fmla="*/ 1034173 w 1089466"/>
              <a:gd name="connsiteY42" fmla="*/ 263414 h 387698"/>
              <a:gd name="connsiteX43" fmla="*/ 1019886 w 1089466"/>
              <a:gd name="connsiteY43" fmla="*/ 291989 h 387698"/>
              <a:gd name="connsiteX44" fmla="*/ 1012742 w 1089466"/>
              <a:gd name="connsiteY44" fmla="*/ 296752 h 387698"/>
              <a:gd name="connsiteX45" fmla="*/ 1005598 w 1089466"/>
              <a:gd name="connsiteY45" fmla="*/ 311039 h 387698"/>
              <a:gd name="connsiteX46" fmla="*/ 998454 w 1089466"/>
              <a:gd name="connsiteY46" fmla="*/ 315802 h 387698"/>
              <a:gd name="connsiteX47" fmla="*/ 988929 w 1089466"/>
              <a:gd name="connsiteY47" fmla="*/ 330089 h 387698"/>
              <a:gd name="connsiteX48" fmla="*/ 974642 w 1089466"/>
              <a:gd name="connsiteY48" fmla="*/ 339614 h 387698"/>
              <a:gd name="connsiteX49" fmla="*/ 969879 w 1089466"/>
              <a:gd name="connsiteY49" fmla="*/ 346758 h 387698"/>
              <a:gd name="connsiteX50" fmla="*/ 955592 w 1089466"/>
              <a:gd name="connsiteY50" fmla="*/ 358664 h 387698"/>
              <a:gd name="connsiteX51" fmla="*/ 948448 w 1089466"/>
              <a:gd name="connsiteY51" fmla="*/ 361045 h 387698"/>
              <a:gd name="connsiteX52" fmla="*/ 931779 w 1089466"/>
              <a:gd name="connsiteY52" fmla="*/ 380095 h 387698"/>
              <a:gd name="connsiteX53" fmla="*/ 927017 w 1089466"/>
              <a:gd name="connsiteY53" fmla="*/ 387239 h 387698"/>
              <a:gd name="connsiteX54" fmla="*/ 862723 w 1089466"/>
              <a:gd name="connsiteY54" fmla="*/ 384858 h 387698"/>
              <a:gd name="connsiteX55" fmla="*/ 855579 w 1089466"/>
              <a:gd name="connsiteY55" fmla="*/ 382477 h 387698"/>
              <a:gd name="connsiteX56" fmla="*/ 834148 w 1089466"/>
              <a:gd name="connsiteY56" fmla="*/ 380095 h 387698"/>
              <a:gd name="connsiteX57" fmla="*/ 807954 w 1089466"/>
              <a:gd name="connsiteY57" fmla="*/ 375333 h 387698"/>
              <a:gd name="connsiteX58" fmla="*/ 738898 w 1089466"/>
              <a:gd name="connsiteY58" fmla="*/ 380095 h 387698"/>
              <a:gd name="connsiteX59" fmla="*/ 717467 w 1089466"/>
              <a:gd name="connsiteY59" fmla="*/ 377714 h 387698"/>
              <a:gd name="connsiteX60" fmla="*/ 700798 w 1089466"/>
              <a:gd name="connsiteY60" fmla="*/ 370570 h 387698"/>
              <a:gd name="connsiteX61" fmla="*/ 691273 w 1089466"/>
              <a:gd name="connsiteY61" fmla="*/ 368189 h 387698"/>
              <a:gd name="connsiteX62" fmla="*/ 684129 w 1089466"/>
              <a:gd name="connsiteY62" fmla="*/ 365808 h 387698"/>
              <a:gd name="connsiteX63" fmla="*/ 674604 w 1089466"/>
              <a:gd name="connsiteY63" fmla="*/ 363427 h 387698"/>
              <a:gd name="connsiteX64" fmla="*/ 667461 w 1089466"/>
              <a:gd name="connsiteY64" fmla="*/ 361045 h 387698"/>
              <a:gd name="connsiteX65" fmla="*/ 636504 w 1089466"/>
              <a:gd name="connsiteY65" fmla="*/ 356283 h 387698"/>
              <a:gd name="connsiteX66" fmla="*/ 603167 w 1089466"/>
              <a:gd name="connsiteY66" fmla="*/ 358664 h 387698"/>
              <a:gd name="connsiteX67" fmla="*/ 581736 w 1089466"/>
              <a:gd name="connsiteY67" fmla="*/ 353902 h 387698"/>
              <a:gd name="connsiteX68" fmla="*/ 572211 w 1089466"/>
              <a:gd name="connsiteY68" fmla="*/ 351520 h 387698"/>
              <a:gd name="connsiteX69" fmla="*/ 557923 w 1089466"/>
              <a:gd name="connsiteY69" fmla="*/ 346758 h 387698"/>
              <a:gd name="connsiteX70" fmla="*/ 536492 w 1089466"/>
              <a:gd name="connsiteY70" fmla="*/ 337233 h 387698"/>
              <a:gd name="connsiteX71" fmla="*/ 529348 w 1089466"/>
              <a:gd name="connsiteY71" fmla="*/ 334852 h 387698"/>
              <a:gd name="connsiteX72" fmla="*/ 505536 w 1089466"/>
              <a:gd name="connsiteY72" fmla="*/ 320564 h 387698"/>
              <a:gd name="connsiteX73" fmla="*/ 498392 w 1089466"/>
              <a:gd name="connsiteY73" fmla="*/ 318183 h 387698"/>
              <a:gd name="connsiteX74" fmla="*/ 445872 w 1089466"/>
              <a:gd name="connsiteY74" fmla="*/ 311541 h 387698"/>
              <a:gd name="connsiteX75" fmla="*/ 408038 w 1089466"/>
              <a:gd name="connsiteY75" fmla="*/ 290241 h 387698"/>
              <a:gd name="connsiteX76" fmla="*/ 380361 w 1089466"/>
              <a:gd name="connsiteY76" fmla="*/ 271641 h 387698"/>
              <a:gd name="connsiteX77" fmla="*/ 321996 w 1089466"/>
              <a:gd name="connsiteY77" fmla="*/ 253174 h 387698"/>
              <a:gd name="connsiteX78" fmla="*/ 265029 w 1089466"/>
              <a:gd name="connsiteY78" fmla="*/ 230077 h 387698"/>
              <a:gd name="connsiteX79" fmla="*/ 257886 w 1089466"/>
              <a:gd name="connsiteY79" fmla="*/ 232458 h 387698"/>
              <a:gd name="connsiteX80" fmla="*/ 200736 w 1089466"/>
              <a:gd name="connsiteY80" fmla="*/ 237220 h 387698"/>
              <a:gd name="connsiteX81" fmla="*/ 186448 w 1089466"/>
              <a:gd name="connsiteY81" fmla="*/ 230659 h 387698"/>
              <a:gd name="connsiteX82" fmla="*/ 170811 w 1089466"/>
              <a:gd name="connsiteY82" fmla="*/ 238252 h 387698"/>
              <a:gd name="connsiteX83" fmla="*/ 145967 w 1089466"/>
              <a:gd name="connsiteY83" fmla="*/ 249127 h 387698"/>
              <a:gd name="connsiteX84" fmla="*/ 136442 w 1089466"/>
              <a:gd name="connsiteY84" fmla="*/ 251508 h 387698"/>
              <a:gd name="connsiteX85" fmla="*/ 119773 w 1089466"/>
              <a:gd name="connsiteY85" fmla="*/ 249127 h 387698"/>
              <a:gd name="connsiteX86" fmla="*/ 93579 w 1089466"/>
              <a:gd name="connsiteY86" fmla="*/ 256138 h 387698"/>
              <a:gd name="connsiteX87" fmla="*/ 75112 w 1089466"/>
              <a:gd name="connsiteY87" fmla="*/ 254206 h 387698"/>
              <a:gd name="connsiteX88" fmla="*/ 47702 w 1089466"/>
              <a:gd name="connsiteY88" fmla="*/ 254074 h 387698"/>
              <a:gd name="connsiteX89" fmla="*/ 11481 w 1089466"/>
              <a:gd name="connsiteY89" fmla="*/ 238171 h 387698"/>
              <a:gd name="connsiteX90" fmla="*/ 13863 w 1089466"/>
              <a:gd name="connsiteY90" fmla="*/ 211210 h 387698"/>
              <a:gd name="connsiteX91" fmla="*/ 16244 w 1089466"/>
              <a:gd name="connsiteY91" fmla="*/ 170096 h 387698"/>
              <a:gd name="connsiteX92" fmla="*/ 12831 w 1089466"/>
              <a:gd name="connsiteY92" fmla="*/ 139323 h 387698"/>
              <a:gd name="connsiteX93" fmla="*/ 10899 w 1089466"/>
              <a:gd name="connsiteY93" fmla="*/ 101039 h 387698"/>
              <a:gd name="connsiteX94" fmla="*/ 25 w 1089466"/>
              <a:gd name="connsiteY94" fmla="*/ 71432 h 387698"/>
              <a:gd name="connsiteX95" fmla="*/ 8201 w 1089466"/>
              <a:gd name="connsiteY95" fmla="*/ 30318 h 387698"/>
              <a:gd name="connsiteX96" fmla="*/ 26668 w 1089466"/>
              <a:gd name="connsiteY96" fmla="*/ 76 h 387698"/>
              <a:gd name="connsiteX0" fmla="*/ 26668 w 1089466"/>
              <a:gd name="connsiteY0" fmla="*/ 71 h 387693"/>
              <a:gd name="connsiteX1" fmla="*/ 100856 w 1089466"/>
              <a:gd name="connsiteY1" fmla="*/ 22903 h 387693"/>
              <a:gd name="connsiteX2" fmla="*/ 132263 w 1089466"/>
              <a:gd name="connsiteY2" fmla="*/ 52245 h 387693"/>
              <a:gd name="connsiteX3" fmla="*/ 168430 w 1089466"/>
              <a:gd name="connsiteY3" fmla="*/ 60869 h 387693"/>
              <a:gd name="connsiteX4" fmla="*/ 180786 w 1089466"/>
              <a:gd name="connsiteY4" fmla="*/ 68913 h 387693"/>
              <a:gd name="connsiteX5" fmla="*/ 205498 w 1089466"/>
              <a:gd name="connsiteY5" fmla="*/ 80370 h 387693"/>
              <a:gd name="connsiteX6" fmla="*/ 219786 w 1089466"/>
              <a:gd name="connsiteY6" fmla="*/ 72909 h 387693"/>
              <a:gd name="connsiteX7" fmla="*/ 234073 w 1089466"/>
              <a:gd name="connsiteY7" fmla="*/ 82434 h 387693"/>
              <a:gd name="connsiteX8" fmla="*/ 248361 w 1089466"/>
              <a:gd name="connsiteY8" fmla="*/ 89578 h 387693"/>
              <a:gd name="connsiteX9" fmla="*/ 327392 w 1089466"/>
              <a:gd name="connsiteY9" fmla="*/ 85081 h 387693"/>
              <a:gd name="connsiteX10" fmla="*/ 368905 w 1089466"/>
              <a:gd name="connsiteY10" fmla="*/ 97887 h 387693"/>
              <a:gd name="connsiteX11" fmla="*/ 439310 w 1089466"/>
              <a:gd name="connsiteY11" fmla="*/ 97437 h 387693"/>
              <a:gd name="connsiteX12" fmla="*/ 576022 w 1089466"/>
              <a:gd name="connsiteY12" fmla="*/ 99819 h 387693"/>
              <a:gd name="connsiteX13" fmla="*/ 644680 w 1089466"/>
              <a:gd name="connsiteY13" fmla="*/ 121116 h 387693"/>
              <a:gd name="connsiteX14" fmla="*/ 694104 w 1089466"/>
              <a:gd name="connsiteY14" fmla="*/ 129742 h 387693"/>
              <a:gd name="connsiteX15" fmla="*/ 739798 w 1089466"/>
              <a:gd name="connsiteY15" fmla="*/ 127493 h 387693"/>
              <a:gd name="connsiteX16" fmla="*/ 846504 w 1089466"/>
              <a:gd name="connsiteY16" fmla="*/ 130774 h 387693"/>
              <a:gd name="connsiteX17" fmla="*/ 900823 w 1089466"/>
              <a:gd name="connsiteY17" fmla="*/ 127810 h 387693"/>
              <a:gd name="connsiteX18" fmla="*/ 917492 w 1089466"/>
              <a:gd name="connsiteY18" fmla="*/ 120534 h 387693"/>
              <a:gd name="connsiteX19" fmla="*/ 927017 w 1089466"/>
              <a:gd name="connsiteY19" fmla="*/ 118153 h 387693"/>
              <a:gd name="connsiteX20" fmla="*/ 934161 w 1089466"/>
              <a:gd name="connsiteY20" fmla="*/ 113390 h 387693"/>
              <a:gd name="connsiteX21" fmla="*/ 941304 w 1089466"/>
              <a:gd name="connsiteY21" fmla="*/ 115772 h 387693"/>
              <a:gd name="connsiteX22" fmla="*/ 950829 w 1089466"/>
              <a:gd name="connsiteY22" fmla="*/ 118153 h 387693"/>
              <a:gd name="connsiteX23" fmla="*/ 965117 w 1089466"/>
              <a:gd name="connsiteY23" fmla="*/ 122915 h 387693"/>
              <a:gd name="connsiteX24" fmla="*/ 979404 w 1089466"/>
              <a:gd name="connsiteY24" fmla="*/ 130059 h 387693"/>
              <a:gd name="connsiteX25" fmla="*/ 986548 w 1089466"/>
              <a:gd name="connsiteY25" fmla="*/ 137203 h 387693"/>
              <a:gd name="connsiteX26" fmla="*/ 998454 w 1089466"/>
              <a:gd name="connsiteY26" fmla="*/ 139584 h 387693"/>
              <a:gd name="connsiteX27" fmla="*/ 1012742 w 1089466"/>
              <a:gd name="connsiteY27" fmla="*/ 144347 h 387693"/>
              <a:gd name="connsiteX28" fmla="*/ 1019886 w 1089466"/>
              <a:gd name="connsiteY28" fmla="*/ 146728 h 387693"/>
              <a:gd name="connsiteX29" fmla="*/ 1027029 w 1089466"/>
              <a:gd name="connsiteY29" fmla="*/ 149109 h 387693"/>
              <a:gd name="connsiteX30" fmla="*/ 1034173 w 1089466"/>
              <a:gd name="connsiteY30" fmla="*/ 151490 h 387693"/>
              <a:gd name="connsiteX31" fmla="*/ 1041317 w 1089466"/>
              <a:gd name="connsiteY31" fmla="*/ 156253 h 387693"/>
              <a:gd name="connsiteX32" fmla="*/ 1055604 w 1089466"/>
              <a:gd name="connsiteY32" fmla="*/ 161015 h 387693"/>
              <a:gd name="connsiteX33" fmla="*/ 1062748 w 1089466"/>
              <a:gd name="connsiteY33" fmla="*/ 165778 h 387693"/>
              <a:gd name="connsiteX34" fmla="*/ 1069892 w 1089466"/>
              <a:gd name="connsiteY34" fmla="*/ 168159 h 387693"/>
              <a:gd name="connsiteX35" fmla="*/ 1077036 w 1089466"/>
              <a:gd name="connsiteY35" fmla="*/ 182447 h 387693"/>
              <a:gd name="connsiteX36" fmla="*/ 1084179 w 1089466"/>
              <a:gd name="connsiteY36" fmla="*/ 189590 h 387693"/>
              <a:gd name="connsiteX37" fmla="*/ 1086561 w 1089466"/>
              <a:gd name="connsiteY37" fmla="*/ 220547 h 387693"/>
              <a:gd name="connsiteX38" fmla="*/ 1079417 w 1089466"/>
              <a:gd name="connsiteY38" fmla="*/ 225309 h 387693"/>
              <a:gd name="connsiteX39" fmla="*/ 1072273 w 1089466"/>
              <a:gd name="connsiteY39" fmla="*/ 232453 h 387693"/>
              <a:gd name="connsiteX40" fmla="*/ 1057986 w 1089466"/>
              <a:gd name="connsiteY40" fmla="*/ 241978 h 387693"/>
              <a:gd name="connsiteX41" fmla="*/ 1041317 w 1089466"/>
              <a:gd name="connsiteY41" fmla="*/ 258647 h 387693"/>
              <a:gd name="connsiteX42" fmla="*/ 1034173 w 1089466"/>
              <a:gd name="connsiteY42" fmla="*/ 263409 h 387693"/>
              <a:gd name="connsiteX43" fmla="*/ 1019886 w 1089466"/>
              <a:gd name="connsiteY43" fmla="*/ 291984 h 387693"/>
              <a:gd name="connsiteX44" fmla="*/ 1012742 w 1089466"/>
              <a:gd name="connsiteY44" fmla="*/ 296747 h 387693"/>
              <a:gd name="connsiteX45" fmla="*/ 1005598 w 1089466"/>
              <a:gd name="connsiteY45" fmla="*/ 311034 h 387693"/>
              <a:gd name="connsiteX46" fmla="*/ 998454 w 1089466"/>
              <a:gd name="connsiteY46" fmla="*/ 315797 h 387693"/>
              <a:gd name="connsiteX47" fmla="*/ 988929 w 1089466"/>
              <a:gd name="connsiteY47" fmla="*/ 330084 h 387693"/>
              <a:gd name="connsiteX48" fmla="*/ 974642 w 1089466"/>
              <a:gd name="connsiteY48" fmla="*/ 339609 h 387693"/>
              <a:gd name="connsiteX49" fmla="*/ 969879 w 1089466"/>
              <a:gd name="connsiteY49" fmla="*/ 346753 h 387693"/>
              <a:gd name="connsiteX50" fmla="*/ 955592 w 1089466"/>
              <a:gd name="connsiteY50" fmla="*/ 358659 h 387693"/>
              <a:gd name="connsiteX51" fmla="*/ 948448 w 1089466"/>
              <a:gd name="connsiteY51" fmla="*/ 361040 h 387693"/>
              <a:gd name="connsiteX52" fmla="*/ 931779 w 1089466"/>
              <a:gd name="connsiteY52" fmla="*/ 380090 h 387693"/>
              <a:gd name="connsiteX53" fmla="*/ 927017 w 1089466"/>
              <a:gd name="connsiteY53" fmla="*/ 387234 h 387693"/>
              <a:gd name="connsiteX54" fmla="*/ 862723 w 1089466"/>
              <a:gd name="connsiteY54" fmla="*/ 384853 h 387693"/>
              <a:gd name="connsiteX55" fmla="*/ 855579 w 1089466"/>
              <a:gd name="connsiteY55" fmla="*/ 382472 h 387693"/>
              <a:gd name="connsiteX56" fmla="*/ 834148 w 1089466"/>
              <a:gd name="connsiteY56" fmla="*/ 380090 h 387693"/>
              <a:gd name="connsiteX57" fmla="*/ 807954 w 1089466"/>
              <a:gd name="connsiteY57" fmla="*/ 375328 h 387693"/>
              <a:gd name="connsiteX58" fmla="*/ 738898 w 1089466"/>
              <a:gd name="connsiteY58" fmla="*/ 380090 h 387693"/>
              <a:gd name="connsiteX59" fmla="*/ 717467 w 1089466"/>
              <a:gd name="connsiteY59" fmla="*/ 377709 h 387693"/>
              <a:gd name="connsiteX60" fmla="*/ 700798 w 1089466"/>
              <a:gd name="connsiteY60" fmla="*/ 370565 h 387693"/>
              <a:gd name="connsiteX61" fmla="*/ 691273 w 1089466"/>
              <a:gd name="connsiteY61" fmla="*/ 368184 h 387693"/>
              <a:gd name="connsiteX62" fmla="*/ 684129 w 1089466"/>
              <a:gd name="connsiteY62" fmla="*/ 365803 h 387693"/>
              <a:gd name="connsiteX63" fmla="*/ 674604 w 1089466"/>
              <a:gd name="connsiteY63" fmla="*/ 363422 h 387693"/>
              <a:gd name="connsiteX64" fmla="*/ 667461 w 1089466"/>
              <a:gd name="connsiteY64" fmla="*/ 361040 h 387693"/>
              <a:gd name="connsiteX65" fmla="*/ 636504 w 1089466"/>
              <a:gd name="connsiteY65" fmla="*/ 356278 h 387693"/>
              <a:gd name="connsiteX66" fmla="*/ 603167 w 1089466"/>
              <a:gd name="connsiteY66" fmla="*/ 358659 h 387693"/>
              <a:gd name="connsiteX67" fmla="*/ 581736 w 1089466"/>
              <a:gd name="connsiteY67" fmla="*/ 353897 h 387693"/>
              <a:gd name="connsiteX68" fmla="*/ 572211 w 1089466"/>
              <a:gd name="connsiteY68" fmla="*/ 351515 h 387693"/>
              <a:gd name="connsiteX69" fmla="*/ 557923 w 1089466"/>
              <a:gd name="connsiteY69" fmla="*/ 346753 h 387693"/>
              <a:gd name="connsiteX70" fmla="*/ 536492 w 1089466"/>
              <a:gd name="connsiteY70" fmla="*/ 337228 h 387693"/>
              <a:gd name="connsiteX71" fmla="*/ 529348 w 1089466"/>
              <a:gd name="connsiteY71" fmla="*/ 334847 h 387693"/>
              <a:gd name="connsiteX72" fmla="*/ 505536 w 1089466"/>
              <a:gd name="connsiteY72" fmla="*/ 320559 h 387693"/>
              <a:gd name="connsiteX73" fmla="*/ 498392 w 1089466"/>
              <a:gd name="connsiteY73" fmla="*/ 318178 h 387693"/>
              <a:gd name="connsiteX74" fmla="*/ 445872 w 1089466"/>
              <a:gd name="connsiteY74" fmla="*/ 311536 h 387693"/>
              <a:gd name="connsiteX75" fmla="*/ 408038 w 1089466"/>
              <a:gd name="connsiteY75" fmla="*/ 290236 h 387693"/>
              <a:gd name="connsiteX76" fmla="*/ 380361 w 1089466"/>
              <a:gd name="connsiteY76" fmla="*/ 271636 h 387693"/>
              <a:gd name="connsiteX77" fmla="*/ 321996 w 1089466"/>
              <a:gd name="connsiteY77" fmla="*/ 253169 h 387693"/>
              <a:gd name="connsiteX78" fmla="*/ 265029 w 1089466"/>
              <a:gd name="connsiteY78" fmla="*/ 230072 h 387693"/>
              <a:gd name="connsiteX79" fmla="*/ 257886 w 1089466"/>
              <a:gd name="connsiteY79" fmla="*/ 232453 h 387693"/>
              <a:gd name="connsiteX80" fmla="*/ 200736 w 1089466"/>
              <a:gd name="connsiteY80" fmla="*/ 237215 h 387693"/>
              <a:gd name="connsiteX81" fmla="*/ 186448 w 1089466"/>
              <a:gd name="connsiteY81" fmla="*/ 230654 h 387693"/>
              <a:gd name="connsiteX82" fmla="*/ 170811 w 1089466"/>
              <a:gd name="connsiteY82" fmla="*/ 238247 h 387693"/>
              <a:gd name="connsiteX83" fmla="*/ 145967 w 1089466"/>
              <a:gd name="connsiteY83" fmla="*/ 249122 h 387693"/>
              <a:gd name="connsiteX84" fmla="*/ 136442 w 1089466"/>
              <a:gd name="connsiteY84" fmla="*/ 251503 h 387693"/>
              <a:gd name="connsiteX85" fmla="*/ 119773 w 1089466"/>
              <a:gd name="connsiteY85" fmla="*/ 249122 h 387693"/>
              <a:gd name="connsiteX86" fmla="*/ 93579 w 1089466"/>
              <a:gd name="connsiteY86" fmla="*/ 256133 h 387693"/>
              <a:gd name="connsiteX87" fmla="*/ 75112 w 1089466"/>
              <a:gd name="connsiteY87" fmla="*/ 254201 h 387693"/>
              <a:gd name="connsiteX88" fmla="*/ 47702 w 1089466"/>
              <a:gd name="connsiteY88" fmla="*/ 254069 h 387693"/>
              <a:gd name="connsiteX89" fmla="*/ 11481 w 1089466"/>
              <a:gd name="connsiteY89" fmla="*/ 238166 h 387693"/>
              <a:gd name="connsiteX90" fmla="*/ 13863 w 1089466"/>
              <a:gd name="connsiteY90" fmla="*/ 211205 h 387693"/>
              <a:gd name="connsiteX91" fmla="*/ 16244 w 1089466"/>
              <a:gd name="connsiteY91" fmla="*/ 170091 h 387693"/>
              <a:gd name="connsiteX92" fmla="*/ 12831 w 1089466"/>
              <a:gd name="connsiteY92" fmla="*/ 139318 h 387693"/>
              <a:gd name="connsiteX93" fmla="*/ 10899 w 1089466"/>
              <a:gd name="connsiteY93" fmla="*/ 101034 h 387693"/>
              <a:gd name="connsiteX94" fmla="*/ 25 w 1089466"/>
              <a:gd name="connsiteY94" fmla="*/ 71427 h 387693"/>
              <a:gd name="connsiteX95" fmla="*/ 8201 w 1089466"/>
              <a:gd name="connsiteY95" fmla="*/ 30313 h 387693"/>
              <a:gd name="connsiteX96" fmla="*/ 26668 w 1089466"/>
              <a:gd name="connsiteY96" fmla="*/ 71 h 387693"/>
              <a:gd name="connsiteX0" fmla="*/ 42562 w 1105360"/>
              <a:gd name="connsiteY0" fmla="*/ 71 h 387693"/>
              <a:gd name="connsiteX1" fmla="*/ 116750 w 1105360"/>
              <a:gd name="connsiteY1" fmla="*/ 22903 h 387693"/>
              <a:gd name="connsiteX2" fmla="*/ 148157 w 1105360"/>
              <a:gd name="connsiteY2" fmla="*/ 52245 h 387693"/>
              <a:gd name="connsiteX3" fmla="*/ 184324 w 1105360"/>
              <a:gd name="connsiteY3" fmla="*/ 60869 h 387693"/>
              <a:gd name="connsiteX4" fmla="*/ 196680 w 1105360"/>
              <a:gd name="connsiteY4" fmla="*/ 68913 h 387693"/>
              <a:gd name="connsiteX5" fmla="*/ 221392 w 1105360"/>
              <a:gd name="connsiteY5" fmla="*/ 80370 h 387693"/>
              <a:gd name="connsiteX6" fmla="*/ 235680 w 1105360"/>
              <a:gd name="connsiteY6" fmla="*/ 72909 h 387693"/>
              <a:gd name="connsiteX7" fmla="*/ 249967 w 1105360"/>
              <a:gd name="connsiteY7" fmla="*/ 82434 h 387693"/>
              <a:gd name="connsiteX8" fmla="*/ 264255 w 1105360"/>
              <a:gd name="connsiteY8" fmla="*/ 89578 h 387693"/>
              <a:gd name="connsiteX9" fmla="*/ 343286 w 1105360"/>
              <a:gd name="connsiteY9" fmla="*/ 85081 h 387693"/>
              <a:gd name="connsiteX10" fmla="*/ 384799 w 1105360"/>
              <a:gd name="connsiteY10" fmla="*/ 97887 h 387693"/>
              <a:gd name="connsiteX11" fmla="*/ 455204 w 1105360"/>
              <a:gd name="connsiteY11" fmla="*/ 97437 h 387693"/>
              <a:gd name="connsiteX12" fmla="*/ 591916 w 1105360"/>
              <a:gd name="connsiteY12" fmla="*/ 99819 h 387693"/>
              <a:gd name="connsiteX13" fmla="*/ 660574 w 1105360"/>
              <a:gd name="connsiteY13" fmla="*/ 121116 h 387693"/>
              <a:gd name="connsiteX14" fmla="*/ 709998 w 1105360"/>
              <a:gd name="connsiteY14" fmla="*/ 129742 h 387693"/>
              <a:gd name="connsiteX15" fmla="*/ 755692 w 1105360"/>
              <a:gd name="connsiteY15" fmla="*/ 127493 h 387693"/>
              <a:gd name="connsiteX16" fmla="*/ 862398 w 1105360"/>
              <a:gd name="connsiteY16" fmla="*/ 130774 h 387693"/>
              <a:gd name="connsiteX17" fmla="*/ 916717 w 1105360"/>
              <a:gd name="connsiteY17" fmla="*/ 127810 h 387693"/>
              <a:gd name="connsiteX18" fmla="*/ 933386 w 1105360"/>
              <a:gd name="connsiteY18" fmla="*/ 120534 h 387693"/>
              <a:gd name="connsiteX19" fmla="*/ 942911 w 1105360"/>
              <a:gd name="connsiteY19" fmla="*/ 118153 h 387693"/>
              <a:gd name="connsiteX20" fmla="*/ 950055 w 1105360"/>
              <a:gd name="connsiteY20" fmla="*/ 113390 h 387693"/>
              <a:gd name="connsiteX21" fmla="*/ 957198 w 1105360"/>
              <a:gd name="connsiteY21" fmla="*/ 115772 h 387693"/>
              <a:gd name="connsiteX22" fmla="*/ 966723 w 1105360"/>
              <a:gd name="connsiteY22" fmla="*/ 118153 h 387693"/>
              <a:gd name="connsiteX23" fmla="*/ 981011 w 1105360"/>
              <a:gd name="connsiteY23" fmla="*/ 122915 h 387693"/>
              <a:gd name="connsiteX24" fmla="*/ 995298 w 1105360"/>
              <a:gd name="connsiteY24" fmla="*/ 130059 h 387693"/>
              <a:gd name="connsiteX25" fmla="*/ 1002442 w 1105360"/>
              <a:gd name="connsiteY25" fmla="*/ 137203 h 387693"/>
              <a:gd name="connsiteX26" fmla="*/ 1014348 w 1105360"/>
              <a:gd name="connsiteY26" fmla="*/ 139584 h 387693"/>
              <a:gd name="connsiteX27" fmla="*/ 1028636 w 1105360"/>
              <a:gd name="connsiteY27" fmla="*/ 144347 h 387693"/>
              <a:gd name="connsiteX28" fmla="*/ 1035780 w 1105360"/>
              <a:gd name="connsiteY28" fmla="*/ 146728 h 387693"/>
              <a:gd name="connsiteX29" fmla="*/ 1042923 w 1105360"/>
              <a:gd name="connsiteY29" fmla="*/ 149109 h 387693"/>
              <a:gd name="connsiteX30" fmla="*/ 1050067 w 1105360"/>
              <a:gd name="connsiteY30" fmla="*/ 151490 h 387693"/>
              <a:gd name="connsiteX31" fmla="*/ 1057211 w 1105360"/>
              <a:gd name="connsiteY31" fmla="*/ 156253 h 387693"/>
              <a:gd name="connsiteX32" fmla="*/ 1071498 w 1105360"/>
              <a:gd name="connsiteY32" fmla="*/ 161015 h 387693"/>
              <a:gd name="connsiteX33" fmla="*/ 1078642 w 1105360"/>
              <a:gd name="connsiteY33" fmla="*/ 165778 h 387693"/>
              <a:gd name="connsiteX34" fmla="*/ 1085786 w 1105360"/>
              <a:gd name="connsiteY34" fmla="*/ 168159 h 387693"/>
              <a:gd name="connsiteX35" fmla="*/ 1092930 w 1105360"/>
              <a:gd name="connsiteY35" fmla="*/ 182447 h 387693"/>
              <a:gd name="connsiteX36" fmla="*/ 1100073 w 1105360"/>
              <a:gd name="connsiteY36" fmla="*/ 189590 h 387693"/>
              <a:gd name="connsiteX37" fmla="*/ 1102455 w 1105360"/>
              <a:gd name="connsiteY37" fmla="*/ 220547 h 387693"/>
              <a:gd name="connsiteX38" fmla="*/ 1095311 w 1105360"/>
              <a:gd name="connsiteY38" fmla="*/ 225309 h 387693"/>
              <a:gd name="connsiteX39" fmla="*/ 1088167 w 1105360"/>
              <a:gd name="connsiteY39" fmla="*/ 232453 h 387693"/>
              <a:gd name="connsiteX40" fmla="*/ 1073880 w 1105360"/>
              <a:gd name="connsiteY40" fmla="*/ 241978 h 387693"/>
              <a:gd name="connsiteX41" fmla="*/ 1057211 w 1105360"/>
              <a:gd name="connsiteY41" fmla="*/ 258647 h 387693"/>
              <a:gd name="connsiteX42" fmla="*/ 1050067 w 1105360"/>
              <a:gd name="connsiteY42" fmla="*/ 263409 h 387693"/>
              <a:gd name="connsiteX43" fmla="*/ 1035780 w 1105360"/>
              <a:gd name="connsiteY43" fmla="*/ 291984 h 387693"/>
              <a:gd name="connsiteX44" fmla="*/ 1028636 w 1105360"/>
              <a:gd name="connsiteY44" fmla="*/ 296747 h 387693"/>
              <a:gd name="connsiteX45" fmla="*/ 1021492 w 1105360"/>
              <a:gd name="connsiteY45" fmla="*/ 311034 h 387693"/>
              <a:gd name="connsiteX46" fmla="*/ 1014348 w 1105360"/>
              <a:gd name="connsiteY46" fmla="*/ 315797 h 387693"/>
              <a:gd name="connsiteX47" fmla="*/ 1004823 w 1105360"/>
              <a:gd name="connsiteY47" fmla="*/ 330084 h 387693"/>
              <a:gd name="connsiteX48" fmla="*/ 990536 w 1105360"/>
              <a:gd name="connsiteY48" fmla="*/ 339609 h 387693"/>
              <a:gd name="connsiteX49" fmla="*/ 985773 w 1105360"/>
              <a:gd name="connsiteY49" fmla="*/ 346753 h 387693"/>
              <a:gd name="connsiteX50" fmla="*/ 971486 w 1105360"/>
              <a:gd name="connsiteY50" fmla="*/ 358659 h 387693"/>
              <a:gd name="connsiteX51" fmla="*/ 964342 w 1105360"/>
              <a:gd name="connsiteY51" fmla="*/ 361040 h 387693"/>
              <a:gd name="connsiteX52" fmla="*/ 947673 w 1105360"/>
              <a:gd name="connsiteY52" fmla="*/ 380090 h 387693"/>
              <a:gd name="connsiteX53" fmla="*/ 942911 w 1105360"/>
              <a:gd name="connsiteY53" fmla="*/ 387234 h 387693"/>
              <a:gd name="connsiteX54" fmla="*/ 878617 w 1105360"/>
              <a:gd name="connsiteY54" fmla="*/ 384853 h 387693"/>
              <a:gd name="connsiteX55" fmla="*/ 871473 w 1105360"/>
              <a:gd name="connsiteY55" fmla="*/ 382472 h 387693"/>
              <a:gd name="connsiteX56" fmla="*/ 850042 w 1105360"/>
              <a:gd name="connsiteY56" fmla="*/ 380090 h 387693"/>
              <a:gd name="connsiteX57" fmla="*/ 823848 w 1105360"/>
              <a:gd name="connsiteY57" fmla="*/ 375328 h 387693"/>
              <a:gd name="connsiteX58" fmla="*/ 754792 w 1105360"/>
              <a:gd name="connsiteY58" fmla="*/ 380090 h 387693"/>
              <a:gd name="connsiteX59" fmla="*/ 733361 w 1105360"/>
              <a:gd name="connsiteY59" fmla="*/ 377709 h 387693"/>
              <a:gd name="connsiteX60" fmla="*/ 716692 w 1105360"/>
              <a:gd name="connsiteY60" fmla="*/ 370565 h 387693"/>
              <a:gd name="connsiteX61" fmla="*/ 707167 w 1105360"/>
              <a:gd name="connsiteY61" fmla="*/ 368184 h 387693"/>
              <a:gd name="connsiteX62" fmla="*/ 700023 w 1105360"/>
              <a:gd name="connsiteY62" fmla="*/ 365803 h 387693"/>
              <a:gd name="connsiteX63" fmla="*/ 690498 w 1105360"/>
              <a:gd name="connsiteY63" fmla="*/ 363422 h 387693"/>
              <a:gd name="connsiteX64" fmla="*/ 683355 w 1105360"/>
              <a:gd name="connsiteY64" fmla="*/ 361040 h 387693"/>
              <a:gd name="connsiteX65" fmla="*/ 652398 w 1105360"/>
              <a:gd name="connsiteY65" fmla="*/ 356278 h 387693"/>
              <a:gd name="connsiteX66" fmla="*/ 619061 w 1105360"/>
              <a:gd name="connsiteY66" fmla="*/ 358659 h 387693"/>
              <a:gd name="connsiteX67" fmla="*/ 597630 w 1105360"/>
              <a:gd name="connsiteY67" fmla="*/ 353897 h 387693"/>
              <a:gd name="connsiteX68" fmla="*/ 588105 w 1105360"/>
              <a:gd name="connsiteY68" fmla="*/ 351515 h 387693"/>
              <a:gd name="connsiteX69" fmla="*/ 573817 w 1105360"/>
              <a:gd name="connsiteY69" fmla="*/ 346753 h 387693"/>
              <a:gd name="connsiteX70" fmla="*/ 552386 w 1105360"/>
              <a:gd name="connsiteY70" fmla="*/ 337228 h 387693"/>
              <a:gd name="connsiteX71" fmla="*/ 545242 w 1105360"/>
              <a:gd name="connsiteY71" fmla="*/ 334847 h 387693"/>
              <a:gd name="connsiteX72" fmla="*/ 521430 w 1105360"/>
              <a:gd name="connsiteY72" fmla="*/ 320559 h 387693"/>
              <a:gd name="connsiteX73" fmla="*/ 514286 w 1105360"/>
              <a:gd name="connsiteY73" fmla="*/ 318178 h 387693"/>
              <a:gd name="connsiteX74" fmla="*/ 461766 w 1105360"/>
              <a:gd name="connsiteY74" fmla="*/ 311536 h 387693"/>
              <a:gd name="connsiteX75" fmla="*/ 423932 w 1105360"/>
              <a:gd name="connsiteY75" fmla="*/ 290236 h 387693"/>
              <a:gd name="connsiteX76" fmla="*/ 396255 w 1105360"/>
              <a:gd name="connsiteY76" fmla="*/ 271636 h 387693"/>
              <a:gd name="connsiteX77" fmla="*/ 337890 w 1105360"/>
              <a:gd name="connsiteY77" fmla="*/ 253169 h 387693"/>
              <a:gd name="connsiteX78" fmla="*/ 280923 w 1105360"/>
              <a:gd name="connsiteY78" fmla="*/ 230072 h 387693"/>
              <a:gd name="connsiteX79" fmla="*/ 273780 w 1105360"/>
              <a:gd name="connsiteY79" fmla="*/ 232453 h 387693"/>
              <a:gd name="connsiteX80" fmla="*/ 216630 w 1105360"/>
              <a:gd name="connsiteY80" fmla="*/ 237215 h 387693"/>
              <a:gd name="connsiteX81" fmla="*/ 202342 w 1105360"/>
              <a:gd name="connsiteY81" fmla="*/ 230654 h 387693"/>
              <a:gd name="connsiteX82" fmla="*/ 186705 w 1105360"/>
              <a:gd name="connsiteY82" fmla="*/ 238247 h 387693"/>
              <a:gd name="connsiteX83" fmla="*/ 161861 w 1105360"/>
              <a:gd name="connsiteY83" fmla="*/ 249122 h 387693"/>
              <a:gd name="connsiteX84" fmla="*/ 152336 w 1105360"/>
              <a:gd name="connsiteY84" fmla="*/ 251503 h 387693"/>
              <a:gd name="connsiteX85" fmla="*/ 135667 w 1105360"/>
              <a:gd name="connsiteY85" fmla="*/ 249122 h 387693"/>
              <a:gd name="connsiteX86" fmla="*/ 109473 w 1105360"/>
              <a:gd name="connsiteY86" fmla="*/ 256133 h 387693"/>
              <a:gd name="connsiteX87" fmla="*/ 91006 w 1105360"/>
              <a:gd name="connsiteY87" fmla="*/ 254201 h 387693"/>
              <a:gd name="connsiteX88" fmla="*/ 63596 w 1105360"/>
              <a:gd name="connsiteY88" fmla="*/ 254069 h 387693"/>
              <a:gd name="connsiteX89" fmla="*/ 27375 w 1105360"/>
              <a:gd name="connsiteY89" fmla="*/ 238166 h 387693"/>
              <a:gd name="connsiteX90" fmla="*/ 29757 w 1105360"/>
              <a:gd name="connsiteY90" fmla="*/ 211205 h 387693"/>
              <a:gd name="connsiteX91" fmla="*/ 32138 w 1105360"/>
              <a:gd name="connsiteY91" fmla="*/ 170091 h 387693"/>
              <a:gd name="connsiteX92" fmla="*/ 28725 w 1105360"/>
              <a:gd name="connsiteY92" fmla="*/ 139318 h 387693"/>
              <a:gd name="connsiteX93" fmla="*/ 26793 w 1105360"/>
              <a:gd name="connsiteY93" fmla="*/ 101034 h 387693"/>
              <a:gd name="connsiteX94" fmla="*/ 15919 w 1105360"/>
              <a:gd name="connsiteY94" fmla="*/ 71427 h 387693"/>
              <a:gd name="connsiteX95" fmla="*/ 282 w 1105360"/>
              <a:gd name="connsiteY95" fmla="*/ 16026 h 387693"/>
              <a:gd name="connsiteX96" fmla="*/ 42562 w 1105360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30019 w 1108586"/>
              <a:gd name="connsiteY93" fmla="*/ 101034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35364 w 1108586"/>
              <a:gd name="connsiteY91" fmla="*/ 170091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30601 w 1108586"/>
              <a:gd name="connsiteY89" fmla="*/ 238166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32983 w 1108586"/>
              <a:gd name="connsiteY90" fmla="*/ 211205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56133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94232 w 1108586"/>
              <a:gd name="connsiteY87" fmla="*/ 254201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66822 w 1108586"/>
              <a:gd name="connsiteY88" fmla="*/ 254069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38893 w 1108586"/>
              <a:gd name="connsiteY85" fmla="*/ 249122 h 387693"/>
              <a:gd name="connsiteX86" fmla="*/ 112699 w 1108586"/>
              <a:gd name="connsiteY86" fmla="*/ 270420 h 387693"/>
              <a:gd name="connsiteX87" fmla="*/ 89470 w 1108586"/>
              <a:gd name="connsiteY87" fmla="*/ 263726 h 387693"/>
              <a:gd name="connsiteX88" fmla="*/ 59678 w 1108586"/>
              <a:gd name="connsiteY88" fmla="*/ 256450 h 387693"/>
              <a:gd name="connsiteX89" fmla="*/ 18695 w 1108586"/>
              <a:gd name="connsiteY89" fmla="*/ 240547 h 387693"/>
              <a:gd name="connsiteX90" fmla="*/ 16315 w 1108586"/>
              <a:gd name="connsiteY90" fmla="*/ 208824 h 387693"/>
              <a:gd name="connsiteX91" fmla="*/ 21077 w 1108586"/>
              <a:gd name="connsiteY91" fmla="*/ 172472 h 387693"/>
              <a:gd name="connsiteX92" fmla="*/ 31951 w 1108586"/>
              <a:gd name="connsiteY92" fmla="*/ 139318 h 387693"/>
              <a:gd name="connsiteX93" fmla="*/ 10969 w 1108586"/>
              <a:gd name="connsiteY93" fmla="*/ 112940 h 387693"/>
              <a:gd name="connsiteX94" fmla="*/ 95 w 1108586"/>
              <a:gd name="connsiteY94" fmla="*/ 71427 h 387693"/>
              <a:gd name="connsiteX95" fmla="*/ 3508 w 1108586"/>
              <a:gd name="connsiteY95" fmla="*/ 16026 h 387693"/>
              <a:gd name="connsiteX96" fmla="*/ 45788 w 1108586"/>
              <a:gd name="connsiteY96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7512 w 1108586"/>
              <a:gd name="connsiteY73" fmla="*/ 318178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20559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48468 w 1108586"/>
              <a:gd name="connsiteY71" fmla="*/ 334847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50849 w 1108586"/>
              <a:gd name="connsiteY71" fmla="*/ 349135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77043 w 1108586"/>
              <a:gd name="connsiteY69" fmla="*/ 346753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55612 w 1108586"/>
              <a:gd name="connsiteY70" fmla="*/ 337228 h 387693"/>
              <a:gd name="connsiteX71" fmla="*/ 560374 w 1108586"/>
              <a:gd name="connsiteY71" fmla="*/ 365804 h 387693"/>
              <a:gd name="connsiteX72" fmla="*/ 524656 w 1108586"/>
              <a:gd name="connsiteY72" fmla="*/ 344371 h 387693"/>
              <a:gd name="connsiteX73" fmla="*/ 512750 w 1108586"/>
              <a:gd name="connsiteY73" fmla="*/ 332465 h 387693"/>
              <a:gd name="connsiteX74" fmla="*/ 464992 w 1108586"/>
              <a:gd name="connsiteY74" fmla="*/ 311536 h 387693"/>
              <a:gd name="connsiteX75" fmla="*/ 427158 w 1108586"/>
              <a:gd name="connsiteY75" fmla="*/ 290236 h 387693"/>
              <a:gd name="connsiteX76" fmla="*/ 399481 w 1108586"/>
              <a:gd name="connsiteY76" fmla="*/ 271636 h 387693"/>
              <a:gd name="connsiteX77" fmla="*/ 341116 w 1108586"/>
              <a:gd name="connsiteY77" fmla="*/ 253169 h 387693"/>
              <a:gd name="connsiteX78" fmla="*/ 284149 w 1108586"/>
              <a:gd name="connsiteY78" fmla="*/ 230072 h 387693"/>
              <a:gd name="connsiteX79" fmla="*/ 277006 w 1108586"/>
              <a:gd name="connsiteY79" fmla="*/ 232453 h 387693"/>
              <a:gd name="connsiteX80" fmla="*/ 219856 w 1108586"/>
              <a:gd name="connsiteY80" fmla="*/ 237215 h 387693"/>
              <a:gd name="connsiteX81" fmla="*/ 205568 w 1108586"/>
              <a:gd name="connsiteY81" fmla="*/ 230654 h 387693"/>
              <a:gd name="connsiteX82" fmla="*/ 189931 w 1108586"/>
              <a:gd name="connsiteY82" fmla="*/ 238247 h 387693"/>
              <a:gd name="connsiteX83" fmla="*/ 165087 w 1108586"/>
              <a:gd name="connsiteY83" fmla="*/ 249122 h 387693"/>
              <a:gd name="connsiteX84" fmla="*/ 155562 w 1108586"/>
              <a:gd name="connsiteY84" fmla="*/ 251503 h 387693"/>
              <a:gd name="connsiteX85" fmla="*/ 112699 w 1108586"/>
              <a:gd name="connsiteY85" fmla="*/ 270420 h 387693"/>
              <a:gd name="connsiteX86" fmla="*/ 89470 w 1108586"/>
              <a:gd name="connsiteY86" fmla="*/ 263726 h 387693"/>
              <a:gd name="connsiteX87" fmla="*/ 59678 w 1108586"/>
              <a:gd name="connsiteY87" fmla="*/ 256450 h 387693"/>
              <a:gd name="connsiteX88" fmla="*/ 18695 w 1108586"/>
              <a:gd name="connsiteY88" fmla="*/ 240547 h 387693"/>
              <a:gd name="connsiteX89" fmla="*/ 16315 w 1108586"/>
              <a:gd name="connsiteY89" fmla="*/ 208824 h 387693"/>
              <a:gd name="connsiteX90" fmla="*/ 21077 w 1108586"/>
              <a:gd name="connsiteY90" fmla="*/ 172472 h 387693"/>
              <a:gd name="connsiteX91" fmla="*/ 31951 w 1108586"/>
              <a:gd name="connsiteY91" fmla="*/ 139318 h 387693"/>
              <a:gd name="connsiteX92" fmla="*/ 10969 w 1108586"/>
              <a:gd name="connsiteY92" fmla="*/ 112940 h 387693"/>
              <a:gd name="connsiteX93" fmla="*/ 95 w 1108586"/>
              <a:gd name="connsiteY93" fmla="*/ 71427 h 387693"/>
              <a:gd name="connsiteX94" fmla="*/ 3508 w 1108586"/>
              <a:gd name="connsiteY94" fmla="*/ 16026 h 387693"/>
              <a:gd name="connsiteX95" fmla="*/ 45788 w 1108586"/>
              <a:gd name="connsiteY95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86568 w 1108586"/>
              <a:gd name="connsiteY69" fmla="*/ 363422 h 387693"/>
              <a:gd name="connsiteX70" fmla="*/ 560374 w 1108586"/>
              <a:gd name="connsiteY70" fmla="*/ 365804 h 387693"/>
              <a:gd name="connsiteX71" fmla="*/ 524656 w 1108586"/>
              <a:gd name="connsiteY71" fmla="*/ 344371 h 387693"/>
              <a:gd name="connsiteX72" fmla="*/ 512750 w 1108586"/>
              <a:gd name="connsiteY72" fmla="*/ 332465 h 387693"/>
              <a:gd name="connsiteX73" fmla="*/ 464992 w 1108586"/>
              <a:gd name="connsiteY73" fmla="*/ 311536 h 387693"/>
              <a:gd name="connsiteX74" fmla="*/ 427158 w 1108586"/>
              <a:gd name="connsiteY74" fmla="*/ 290236 h 387693"/>
              <a:gd name="connsiteX75" fmla="*/ 399481 w 1108586"/>
              <a:gd name="connsiteY75" fmla="*/ 271636 h 387693"/>
              <a:gd name="connsiteX76" fmla="*/ 341116 w 1108586"/>
              <a:gd name="connsiteY76" fmla="*/ 253169 h 387693"/>
              <a:gd name="connsiteX77" fmla="*/ 284149 w 1108586"/>
              <a:gd name="connsiteY77" fmla="*/ 230072 h 387693"/>
              <a:gd name="connsiteX78" fmla="*/ 277006 w 1108586"/>
              <a:gd name="connsiteY78" fmla="*/ 232453 h 387693"/>
              <a:gd name="connsiteX79" fmla="*/ 219856 w 1108586"/>
              <a:gd name="connsiteY79" fmla="*/ 237215 h 387693"/>
              <a:gd name="connsiteX80" fmla="*/ 205568 w 1108586"/>
              <a:gd name="connsiteY80" fmla="*/ 230654 h 387693"/>
              <a:gd name="connsiteX81" fmla="*/ 189931 w 1108586"/>
              <a:gd name="connsiteY81" fmla="*/ 238247 h 387693"/>
              <a:gd name="connsiteX82" fmla="*/ 165087 w 1108586"/>
              <a:gd name="connsiteY82" fmla="*/ 249122 h 387693"/>
              <a:gd name="connsiteX83" fmla="*/ 155562 w 1108586"/>
              <a:gd name="connsiteY83" fmla="*/ 251503 h 387693"/>
              <a:gd name="connsiteX84" fmla="*/ 112699 w 1108586"/>
              <a:gd name="connsiteY84" fmla="*/ 270420 h 387693"/>
              <a:gd name="connsiteX85" fmla="*/ 89470 w 1108586"/>
              <a:gd name="connsiteY85" fmla="*/ 263726 h 387693"/>
              <a:gd name="connsiteX86" fmla="*/ 59678 w 1108586"/>
              <a:gd name="connsiteY86" fmla="*/ 256450 h 387693"/>
              <a:gd name="connsiteX87" fmla="*/ 18695 w 1108586"/>
              <a:gd name="connsiteY87" fmla="*/ 240547 h 387693"/>
              <a:gd name="connsiteX88" fmla="*/ 16315 w 1108586"/>
              <a:gd name="connsiteY88" fmla="*/ 208824 h 387693"/>
              <a:gd name="connsiteX89" fmla="*/ 21077 w 1108586"/>
              <a:gd name="connsiteY89" fmla="*/ 172472 h 387693"/>
              <a:gd name="connsiteX90" fmla="*/ 31951 w 1108586"/>
              <a:gd name="connsiteY90" fmla="*/ 139318 h 387693"/>
              <a:gd name="connsiteX91" fmla="*/ 10969 w 1108586"/>
              <a:gd name="connsiteY91" fmla="*/ 112940 h 387693"/>
              <a:gd name="connsiteX92" fmla="*/ 95 w 1108586"/>
              <a:gd name="connsiteY92" fmla="*/ 71427 h 387693"/>
              <a:gd name="connsiteX93" fmla="*/ 3508 w 1108586"/>
              <a:gd name="connsiteY93" fmla="*/ 16026 h 387693"/>
              <a:gd name="connsiteX94" fmla="*/ 45788 w 1108586"/>
              <a:gd name="connsiteY94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46512 w 1108586"/>
              <a:gd name="connsiteY9" fmla="*/ 85081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53193 w 1108586"/>
              <a:gd name="connsiteY7" fmla="*/ 82434 h 387693"/>
              <a:gd name="connsiteX8" fmla="*/ 267481 w 1108586"/>
              <a:gd name="connsiteY8" fmla="*/ 89578 h 387693"/>
              <a:gd name="connsiteX9" fmla="*/ 336987 w 1108586"/>
              <a:gd name="connsiteY9" fmla="*/ 92224 h 387693"/>
              <a:gd name="connsiteX10" fmla="*/ 388025 w 1108586"/>
              <a:gd name="connsiteY10" fmla="*/ 97887 h 387693"/>
              <a:gd name="connsiteX11" fmla="*/ 458430 w 1108586"/>
              <a:gd name="connsiteY11" fmla="*/ 97437 h 387693"/>
              <a:gd name="connsiteX12" fmla="*/ 595142 w 1108586"/>
              <a:gd name="connsiteY12" fmla="*/ 99819 h 387693"/>
              <a:gd name="connsiteX13" fmla="*/ 663800 w 1108586"/>
              <a:gd name="connsiteY13" fmla="*/ 121116 h 387693"/>
              <a:gd name="connsiteX14" fmla="*/ 713224 w 1108586"/>
              <a:gd name="connsiteY14" fmla="*/ 129742 h 387693"/>
              <a:gd name="connsiteX15" fmla="*/ 758918 w 1108586"/>
              <a:gd name="connsiteY15" fmla="*/ 127493 h 387693"/>
              <a:gd name="connsiteX16" fmla="*/ 865624 w 1108586"/>
              <a:gd name="connsiteY16" fmla="*/ 130774 h 387693"/>
              <a:gd name="connsiteX17" fmla="*/ 919943 w 1108586"/>
              <a:gd name="connsiteY17" fmla="*/ 127810 h 387693"/>
              <a:gd name="connsiteX18" fmla="*/ 936612 w 1108586"/>
              <a:gd name="connsiteY18" fmla="*/ 120534 h 387693"/>
              <a:gd name="connsiteX19" fmla="*/ 946137 w 1108586"/>
              <a:gd name="connsiteY19" fmla="*/ 118153 h 387693"/>
              <a:gd name="connsiteX20" fmla="*/ 953281 w 1108586"/>
              <a:gd name="connsiteY20" fmla="*/ 113390 h 387693"/>
              <a:gd name="connsiteX21" fmla="*/ 960424 w 1108586"/>
              <a:gd name="connsiteY21" fmla="*/ 115772 h 387693"/>
              <a:gd name="connsiteX22" fmla="*/ 969949 w 1108586"/>
              <a:gd name="connsiteY22" fmla="*/ 118153 h 387693"/>
              <a:gd name="connsiteX23" fmla="*/ 984237 w 1108586"/>
              <a:gd name="connsiteY23" fmla="*/ 122915 h 387693"/>
              <a:gd name="connsiteX24" fmla="*/ 998524 w 1108586"/>
              <a:gd name="connsiteY24" fmla="*/ 130059 h 387693"/>
              <a:gd name="connsiteX25" fmla="*/ 1005668 w 1108586"/>
              <a:gd name="connsiteY25" fmla="*/ 137203 h 387693"/>
              <a:gd name="connsiteX26" fmla="*/ 1017574 w 1108586"/>
              <a:gd name="connsiteY26" fmla="*/ 139584 h 387693"/>
              <a:gd name="connsiteX27" fmla="*/ 1031862 w 1108586"/>
              <a:gd name="connsiteY27" fmla="*/ 144347 h 387693"/>
              <a:gd name="connsiteX28" fmla="*/ 1039006 w 1108586"/>
              <a:gd name="connsiteY28" fmla="*/ 146728 h 387693"/>
              <a:gd name="connsiteX29" fmla="*/ 1046149 w 1108586"/>
              <a:gd name="connsiteY29" fmla="*/ 149109 h 387693"/>
              <a:gd name="connsiteX30" fmla="*/ 1053293 w 1108586"/>
              <a:gd name="connsiteY30" fmla="*/ 151490 h 387693"/>
              <a:gd name="connsiteX31" fmla="*/ 1060437 w 1108586"/>
              <a:gd name="connsiteY31" fmla="*/ 156253 h 387693"/>
              <a:gd name="connsiteX32" fmla="*/ 1074724 w 1108586"/>
              <a:gd name="connsiteY32" fmla="*/ 161015 h 387693"/>
              <a:gd name="connsiteX33" fmla="*/ 1081868 w 1108586"/>
              <a:gd name="connsiteY33" fmla="*/ 165778 h 387693"/>
              <a:gd name="connsiteX34" fmla="*/ 1089012 w 1108586"/>
              <a:gd name="connsiteY34" fmla="*/ 168159 h 387693"/>
              <a:gd name="connsiteX35" fmla="*/ 1096156 w 1108586"/>
              <a:gd name="connsiteY35" fmla="*/ 182447 h 387693"/>
              <a:gd name="connsiteX36" fmla="*/ 1103299 w 1108586"/>
              <a:gd name="connsiteY36" fmla="*/ 189590 h 387693"/>
              <a:gd name="connsiteX37" fmla="*/ 1105681 w 1108586"/>
              <a:gd name="connsiteY37" fmla="*/ 220547 h 387693"/>
              <a:gd name="connsiteX38" fmla="*/ 1098537 w 1108586"/>
              <a:gd name="connsiteY38" fmla="*/ 225309 h 387693"/>
              <a:gd name="connsiteX39" fmla="*/ 1091393 w 1108586"/>
              <a:gd name="connsiteY39" fmla="*/ 232453 h 387693"/>
              <a:gd name="connsiteX40" fmla="*/ 1077106 w 1108586"/>
              <a:gd name="connsiteY40" fmla="*/ 241978 h 387693"/>
              <a:gd name="connsiteX41" fmla="*/ 1060437 w 1108586"/>
              <a:gd name="connsiteY41" fmla="*/ 258647 h 387693"/>
              <a:gd name="connsiteX42" fmla="*/ 1053293 w 1108586"/>
              <a:gd name="connsiteY42" fmla="*/ 263409 h 387693"/>
              <a:gd name="connsiteX43" fmla="*/ 1039006 w 1108586"/>
              <a:gd name="connsiteY43" fmla="*/ 291984 h 387693"/>
              <a:gd name="connsiteX44" fmla="*/ 1031862 w 1108586"/>
              <a:gd name="connsiteY44" fmla="*/ 296747 h 387693"/>
              <a:gd name="connsiteX45" fmla="*/ 1024718 w 1108586"/>
              <a:gd name="connsiteY45" fmla="*/ 311034 h 387693"/>
              <a:gd name="connsiteX46" fmla="*/ 1017574 w 1108586"/>
              <a:gd name="connsiteY46" fmla="*/ 315797 h 387693"/>
              <a:gd name="connsiteX47" fmla="*/ 1008049 w 1108586"/>
              <a:gd name="connsiteY47" fmla="*/ 330084 h 387693"/>
              <a:gd name="connsiteX48" fmla="*/ 993762 w 1108586"/>
              <a:gd name="connsiteY48" fmla="*/ 339609 h 387693"/>
              <a:gd name="connsiteX49" fmla="*/ 988999 w 1108586"/>
              <a:gd name="connsiteY49" fmla="*/ 346753 h 387693"/>
              <a:gd name="connsiteX50" fmla="*/ 974712 w 1108586"/>
              <a:gd name="connsiteY50" fmla="*/ 358659 h 387693"/>
              <a:gd name="connsiteX51" fmla="*/ 967568 w 1108586"/>
              <a:gd name="connsiteY51" fmla="*/ 361040 h 387693"/>
              <a:gd name="connsiteX52" fmla="*/ 950899 w 1108586"/>
              <a:gd name="connsiteY52" fmla="*/ 380090 h 387693"/>
              <a:gd name="connsiteX53" fmla="*/ 946137 w 1108586"/>
              <a:gd name="connsiteY53" fmla="*/ 387234 h 387693"/>
              <a:gd name="connsiteX54" fmla="*/ 881843 w 1108586"/>
              <a:gd name="connsiteY54" fmla="*/ 384853 h 387693"/>
              <a:gd name="connsiteX55" fmla="*/ 874699 w 1108586"/>
              <a:gd name="connsiteY55" fmla="*/ 382472 h 387693"/>
              <a:gd name="connsiteX56" fmla="*/ 853268 w 1108586"/>
              <a:gd name="connsiteY56" fmla="*/ 380090 h 387693"/>
              <a:gd name="connsiteX57" fmla="*/ 827074 w 1108586"/>
              <a:gd name="connsiteY57" fmla="*/ 375328 h 387693"/>
              <a:gd name="connsiteX58" fmla="*/ 758018 w 1108586"/>
              <a:gd name="connsiteY58" fmla="*/ 380090 h 387693"/>
              <a:gd name="connsiteX59" fmla="*/ 736587 w 1108586"/>
              <a:gd name="connsiteY59" fmla="*/ 377709 h 387693"/>
              <a:gd name="connsiteX60" fmla="*/ 719918 w 1108586"/>
              <a:gd name="connsiteY60" fmla="*/ 370565 h 387693"/>
              <a:gd name="connsiteX61" fmla="*/ 710393 w 1108586"/>
              <a:gd name="connsiteY61" fmla="*/ 368184 h 387693"/>
              <a:gd name="connsiteX62" fmla="*/ 703249 w 1108586"/>
              <a:gd name="connsiteY62" fmla="*/ 365803 h 387693"/>
              <a:gd name="connsiteX63" fmla="*/ 693724 w 1108586"/>
              <a:gd name="connsiteY63" fmla="*/ 363422 h 387693"/>
              <a:gd name="connsiteX64" fmla="*/ 686581 w 1108586"/>
              <a:gd name="connsiteY64" fmla="*/ 361040 h 387693"/>
              <a:gd name="connsiteX65" fmla="*/ 655624 w 1108586"/>
              <a:gd name="connsiteY65" fmla="*/ 356278 h 387693"/>
              <a:gd name="connsiteX66" fmla="*/ 622287 w 1108586"/>
              <a:gd name="connsiteY66" fmla="*/ 358659 h 387693"/>
              <a:gd name="connsiteX67" fmla="*/ 600856 w 1108586"/>
              <a:gd name="connsiteY67" fmla="*/ 353897 h 387693"/>
              <a:gd name="connsiteX68" fmla="*/ 591331 w 1108586"/>
              <a:gd name="connsiteY68" fmla="*/ 351515 h 387693"/>
              <a:gd name="connsiteX69" fmla="*/ 560374 w 1108586"/>
              <a:gd name="connsiteY69" fmla="*/ 365804 h 387693"/>
              <a:gd name="connsiteX70" fmla="*/ 524656 w 1108586"/>
              <a:gd name="connsiteY70" fmla="*/ 344371 h 387693"/>
              <a:gd name="connsiteX71" fmla="*/ 512750 w 1108586"/>
              <a:gd name="connsiteY71" fmla="*/ 332465 h 387693"/>
              <a:gd name="connsiteX72" fmla="*/ 464992 w 1108586"/>
              <a:gd name="connsiteY72" fmla="*/ 311536 h 387693"/>
              <a:gd name="connsiteX73" fmla="*/ 427158 w 1108586"/>
              <a:gd name="connsiteY73" fmla="*/ 290236 h 387693"/>
              <a:gd name="connsiteX74" fmla="*/ 399481 w 1108586"/>
              <a:gd name="connsiteY74" fmla="*/ 271636 h 387693"/>
              <a:gd name="connsiteX75" fmla="*/ 341116 w 1108586"/>
              <a:gd name="connsiteY75" fmla="*/ 253169 h 387693"/>
              <a:gd name="connsiteX76" fmla="*/ 284149 w 1108586"/>
              <a:gd name="connsiteY76" fmla="*/ 230072 h 387693"/>
              <a:gd name="connsiteX77" fmla="*/ 277006 w 1108586"/>
              <a:gd name="connsiteY77" fmla="*/ 232453 h 387693"/>
              <a:gd name="connsiteX78" fmla="*/ 219856 w 1108586"/>
              <a:gd name="connsiteY78" fmla="*/ 237215 h 387693"/>
              <a:gd name="connsiteX79" fmla="*/ 205568 w 1108586"/>
              <a:gd name="connsiteY79" fmla="*/ 230654 h 387693"/>
              <a:gd name="connsiteX80" fmla="*/ 189931 w 1108586"/>
              <a:gd name="connsiteY80" fmla="*/ 238247 h 387693"/>
              <a:gd name="connsiteX81" fmla="*/ 165087 w 1108586"/>
              <a:gd name="connsiteY81" fmla="*/ 249122 h 387693"/>
              <a:gd name="connsiteX82" fmla="*/ 155562 w 1108586"/>
              <a:gd name="connsiteY82" fmla="*/ 251503 h 387693"/>
              <a:gd name="connsiteX83" fmla="*/ 112699 w 1108586"/>
              <a:gd name="connsiteY83" fmla="*/ 270420 h 387693"/>
              <a:gd name="connsiteX84" fmla="*/ 89470 w 1108586"/>
              <a:gd name="connsiteY84" fmla="*/ 263726 h 387693"/>
              <a:gd name="connsiteX85" fmla="*/ 59678 w 1108586"/>
              <a:gd name="connsiteY85" fmla="*/ 256450 h 387693"/>
              <a:gd name="connsiteX86" fmla="*/ 18695 w 1108586"/>
              <a:gd name="connsiteY86" fmla="*/ 240547 h 387693"/>
              <a:gd name="connsiteX87" fmla="*/ 16315 w 1108586"/>
              <a:gd name="connsiteY87" fmla="*/ 208824 h 387693"/>
              <a:gd name="connsiteX88" fmla="*/ 21077 w 1108586"/>
              <a:gd name="connsiteY88" fmla="*/ 172472 h 387693"/>
              <a:gd name="connsiteX89" fmla="*/ 31951 w 1108586"/>
              <a:gd name="connsiteY89" fmla="*/ 139318 h 387693"/>
              <a:gd name="connsiteX90" fmla="*/ 10969 w 1108586"/>
              <a:gd name="connsiteY90" fmla="*/ 112940 h 387693"/>
              <a:gd name="connsiteX91" fmla="*/ 95 w 1108586"/>
              <a:gd name="connsiteY91" fmla="*/ 71427 h 387693"/>
              <a:gd name="connsiteX92" fmla="*/ 3508 w 1108586"/>
              <a:gd name="connsiteY92" fmla="*/ 16026 h 387693"/>
              <a:gd name="connsiteX93" fmla="*/ 45788 w 1108586"/>
              <a:gd name="connsiteY93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38906 w 1108586"/>
              <a:gd name="connsiteY6" fmla="*/ 72909 h 387693"/>
              <a:gd name="connsiteX7" fmla="*/ 267481 w 1108586"/>
              <a:gd name="connsiteY7" fmla="*/ 89578 h 387693"/>
              <a:gd name="connsiteX8" fmla="*/ 336987 w 1108586"/>
              <a:gd name="connsiteY8" fmla="*/ 92224 h 387693"/>
              <a:gd name="connsiteX9" fmla="*/ 388025 w 1108586"/>
              <a:gd name="connsiteY9" fmla="*/ 97887 h 387693"/>
              <a:gd name="connsiteX10" fmla="*/ 458430 w 1108586"/>
              <a:gd name="connsiteY10" fmla="*/ 97437 h 387693"/>
              <a:gd name="connsiteX11" fmla="*/ 595142 w 1108586"/>
              <a:gd name="connsiteY11" fmla="*/ 99819 h 387693"/>
              <a:gd name="connsiteX12" fmla="*/ 663800 w 1108586"/>
              <a:gd name="connsiteY12" fmla="*/ 121116 h 387693"/>
              <a:gd name="connsiteX13" fmla="*/ 713224 w 1108586"/>
              <a:gd name="connsiteY13" fmla="*/ 129742 h 387693"/>
              <a:gd name="connsiteX14" fmla="*/ 758918 w 1108586"/>
              <a:gd name="connsiteY14" fmla="*/ 127493 h 387693"/>
              <a:gd name="connsiteX15" fmla="*/ 865624 w 1108586"/>
              <a:gd name="connsiteY15" fmla="*/ 130774 h 387693"/>
              <a:gd name="connsiteX16" fmla="*/ 919943 w 1108586"/>
              <a:gd name="connsiteY16" fmla="*/ 127810 h 387693"/>
              <a:gd name="connsiteX17" fmla="*/ 936612 w 1108586"/>
              <a:gd name="connsiteY17" fmla="*/ 120534 h 387693"/>
              <a:gd name="connsiteX18" fmla="*/ 946137 w 1108586"/>
              <a:gd name="connsiteY18" fmla="*/ 118153 h 387693"/>
              <a:gd name="connsiteX19" fmla="*/ 953281 w 1108586"/>
              <a:gd name="connsiteY19" fmla="*/ 113390 h 387693"/>
              <a:gd name="connsiteX20" fmla="*/ 960424 w 1108586"/>
              <a:gd name="connsiteY20" fmla="*/ 115772 h 387693"/>
              <a:gd name="connsiteX21" fmla="*/ 969949 w 1108586"/>
              <a:gd name="connsiteY21" fmla="*/ 118153 h 387693"/>
              <a:gd name="connsiteX22" fmla="*/ 984237 w 1108586"/>
              <a:gd name="connsiteY22" fmla="*/ 122915 h 387693"/>
              <a:gd name="connsiteX23" fmla="*/ 998524 w 1108586"/>
              <a:gd name="connsiteY23" fmla="*/ 130059 h 387693"/>
              <a:gd name="connsiteX24" fmla="*/ 1005668 w 1108586"/>
              <a:gd name="connsiteY24" fmla="*/ 137203 h 387693"/>
              <a:gd name="connsiteX25" fmla="*/ 1017574 w 1108586"/>
              <a:gd name="connsiteY25" fmla="*/ 139584 h 387693"/>
              <a:gd name="connsiteX26" fmla="*/ 1031862 w 1108586"/>
              <a:gd name="connsiteY26" fmla="*/ 144347 h 387693"/>
              <a:gd name="connsiteX27" fmla="*/ 1039006 w 1108586"/>
              <a:gd name="connsiteY27" fmla="*/ 146728 h 387693"/>
              <a:gd name="connsiteX28" fmla="*/ 1046149 w 1108586"/>
              <a:gd name="connsiteY28" fmla="*/ 149109 h 387693"/>
              <a:gd name="connsiteX29" fmla="*/ 1053293 w 1108586"/>
              <a:gd name="connsiteY29" fmla="*/ 151490 h 387693"/>
              <a:gd name="connsiteX30" fmla="*/ 1060437 w 1108586"/>
              <a:gd name="connsiteY30" fmla="*/ 156253 h 387693"/>
              <a:gd name="connsiteX31" fmla="*/ 1074724 w 1108586"/>
              <a:gd name="connsiteY31" fmla="*/ 161015 h 387693"/>
              <a:gd name="connsiteX32" fmla="*/ 1081868 w 1108586"/>
              <a:gd name="connsiteY32" fmla="*/ 165778 h 387693"/>
              <a:gd name="connsiteX33" fmla="*/ 1089012 w 1108586"/>
              <a:gd name="connsiteY33" fmla="*/ 168159 h 387693"/>
              <a:gd name="connsiteX34" fmla="*/ 1096156 w 1108586"/>
              <a:gd name="connsiteY34" fmla="*/ 182447 h 387693"/>
              <a:gd name="connsiteX35" fmla="*/ 1103299 w 1108586"/>
              <a:gd name="connsiteY35" fmla="*/ 189590 h 387693"/>
              <a:gd name="connsiteX36" fmla="*/ 1105681 w 1108586"/>
              <a:gd name="connsiteY36" fmla="*/ 220547 h 387693"/>
              <a:gd name="connsiteX37" fmla="*/ 1098537 w 1108586"/>
              <a:gd name="connsiteY37" fmla="*/ 225309 h 387693"/>
              <a:gd name="connsiteX38" fmla="*/ 1091393 w 1108586"/>
              <a:gd name="connsiteY38" fmla="*/ 232453 h 387693"/>
              <a:gd name="connsiteX39" fmla="*/ 1077106 w 1108586"/>
              <a:gd name="connsiteY39" fmla="*/ 241978 h 387693"/>
              <a:gd name="connsiteX40" fmla="*/ 1060437 w 1108586"/>
              <a:gd name="connsiteY40" fmla="*/ 258647 h 387693"/>
              <a:gd name="connsiteX41" fmla="*/ 1053293 w 1108586"/>
              <a:gd name="connsiteY41" fmla="*/ 263409 h 387693"/>
              <a:gd name="connsiteX42" fmla="*/ 1039006 w 1108586"/>
              <a:gd name="connsiteY42" fmla="*/ 291984 h 387693"/>
              <a:gd name="connsiteX43" fmla="*/ 1031862 w 1108586"/>
              <a:gd name="connsiteY43" fmla="*/ 296747 h 387693"/>
              <a:gd name="connsiteX44" fmla="*/ 1024718 w 1108586"/>
              <a:gd name="connsiteY44" fmla="*/ 311034 h 387693"/>
              <a:gd name="connsiteX45" fmla="*/ 1017574 w 1108586"/>
              <a:gd name="connsiteY45" fmla="*/ 315797 h 387693"/>
              <a:gd name="connsiteX46" fmla="*/ 1008049 w 1108586"/>
              <a:gd name="connsiteY46" fmla="*/ 330084 h 387693"/>
              <a:gd name="connsiteX47" fmla="*/ 993762 w 1108586"/>
              <a:gd name="connsiteY47" fmla="*/ 339609 h 387693"/>
              <a:gd name="connsiteX48" fmla="*/ 988999 w 1108586"/>
              <a:gd name="connsiteY48" fmla="*/ 346753 h 387693"/>
              <a:gd name="connsiteX49" fmla="*/ 974712 w 1108586"/>
              <a:gd name="connsiteY49" fmla="*/ 358659 h 387693"/>
              <a:gd name="connsiteX50" fmla="*/ 967568 w 1108586"/>
              <a:gd name="connsiteY50" fmla="*/ 361040 h 387693"/>
              <a:gd name="connsiteX51" fmla="*/ 950899 w 1108586"/>
              <a:gd name="connsiteY51" fmla="*/ 380090 h 387693"/>
              <a:gd name="connsiteX52" fmla="*/ 946137 w 1108586"/>
              <a:gd name="connsiteY52" fmla="*/ 387234 h 387693"/>
              <a:gd name="connsiteX53" fmla="*/ 881843 w 1108586"/>
              <a:gd name="connsiteY53" fmla="*/ 384853 h 387693"/>
              <a:gd name="connsiteX54" fmla="*/ 874699 w 1108586"/>
              <a:gd name="connsiteY54" fmla="*/ 382472 h 387693"/>
              <a:gd name="connsiteX55" fmla="*/ 853268 w 1108586"/>
              <a:gd name="connsiteY55" fmla="*/ 380090 h 387693"/>
              <a:gd name="connsiteX56" fmla="*/ 827074 w 1108586"/>
              <a:gd name="connsiteY56" fmla="*/ 375328 h 387693"/>
              <a:gd name="connsiteX57" fmla="*/ 758018 w 1108586"/>
              <a:gd name="connsiteY57" fmla="*/ 380090 h 387693"/>
              <a:gd name="connsiteX58" fmla="*/ 736587 w 1108586"/>
              <a:gd name="connsiteY58" fmla="*/ 377709 h 387693"/>
              <a:gd name="connsiteX59" fmla="*/ 719918 w 1108586"/>
              <a:gd name="connsiteY59" fmla="*/ 370565 h 387693"/>
              <a:gd name="connsiteX60" fmla="*/ 710393 w 1108586"/>
              <a:gd name="connsiteY60" fmla="*/ 368184 h 387693"/>
              <a:gd name="connsiteX61" fmla="*/ 703249 w 1108586"/>
              <a:gd name="connsiteY61" fmla="*/ 365803 h 387693"/>
              <a:gd name="connsiteX62" fmla="*/ 693724 w 1108586"/>
              <a:gd name="connsiteY62" fmla="*/ 363422 h 387693"/>
              <a:gd name="connsiteX63" fmla="*/ 686581 w 1108586"/>
              <a:gd name="connsiteY63" fmla="*/ 361040 h 387693"/>
              <a:gd name="connsiteX64" fmla="*/ 655624 w 1108586"/>
              <a:gd name="connsiteY64" fmla="*/ 356278 h 387693"/>
              <a:gd name="connsiteX65" fmla="*/ 622287 w 1108586"/>
              <a:gd name="connsiteY65" fmla="*/ 358659 h 387693"/>
              <a:gd name="connsiteX66" fmla="*/ 600856 w 1108586"/>
              <a:gd name="connsiteY66" fmla="*/ 353897 h 387693"/>
              <a:gd name="connsiteX67" fmla="*/ 591331 w 1108586"/>
              <a:gd name="connsiteY67" fmla="*/ 351515 h 387693"/>
              <a:gd name="connsiteX68" fmla="*/ 560374 w 1108586"/>
              <a:gd name="connsiteY68" fmla="*/ 365804 h 387693"/>
              <a:gd name="connsiteX69" fmla="*/ 524656 w 1108586"/>
              <a:gd name="connsiteY69" fmla="*/ 344371 h 387693"/>
              <a:gd name="connsiteX70" fmla="*/ 512750 w 1108586"/>
              <a:gd name="connsiteY70" fmla="*/ 332465 h 387693"/>
              <a:gd name="connsiteX71" fmla="*/ 464992 w 1108586"/>
              <a:gd name="connsiteY71" fmla="*/ 311536 h 387693"/>
              <a:gd name="connsiteX72" fmla="*/ 427158 w 1108586"/>
              <a:gd name="connsiteY72" fmla="*/ 290236 h 387693"/>
              <a:gd name="connsiteX73" fmla="*/ 399481 w 1108586"/>
              <a:gd name="connsiteY73" fmla="*/ 271636 h 387693"/>
              <a:gd name="connsiteX74" fmla="*/ 341116 w 1108586"/>
              <a:gd name="connsiteY74" fmla="*/ 253169 h 387693"/>
              <a:gd name="connsiteX75" fmla="*/ 284149 w 1108586"/>
              <a:gd name="connsiteY75" fmla="*/ 230072 h 387693"/>
              <a:gd name="connsiteX76" fmla="*/ 277006 w 1108586"/>
              <a:gd name="connsiteY76" fmla="*/ 232453 h 387693"/>
              <a:gd name="connsiteX77" fmla="*/ 219856 w 1108586"/>
              <a:gd name="connsiteY77" fmla="*/ 237215 h 387693"/>
              <a:gd name="connsiteX78" fmla="*/ 205568 w 1108586"/>
              <a:gd name="connsiteY78" fmla="*/ 230654 h 387693"/>
              <a:gd name="connsiteX79" fmla="*/ 189931 w 1108586"/>
              <a:gd name="connsiteY79" fmla="*/ 238247 h 387693"/>
              <a:gd name="connsiteX80" fmla="*/ 165087 w 1108586"/>
              <a:gd name="connsiteY80" fmla="*/ 249122 h 387693"/>
              <a:gd name="connsiteX81" fmla="*/ 155562 w 1108586"/>
              <a:gd name="connsiteY81" fmla="*/ 251503 h 387693"/>
              <a:gd name="connsiteX82" fmla="*/ 112699 w 1108586"/>
              <a:gd name="connsiteY82" fmla="*/ 270420 h 387693"/>
              <a:gd name="connsiteX83" fmla="*/ 89470 w 1108586"/>
              <a:gd name="connsiteY83" fmla="*/ 263726 h 387693"/>
              <a:gd name="connsiteX84" fmla="*/ 59678 w 1108586"/>
              <a:gd name="connsiteY84" fmla="*/ 256450 h 387693"/>
              <a:gd name="connsiteX85" fmla="*/ 18695 w 1108586"/>
              <a:gd name="connsiteY85" fmla="*/ 240547 h 387693"/>
              <a:gd name="connsiteX86" fmla="*/ 16315 w 1108586"/>
              <a:gd name="connsiteY86" fmla="*/ 208824 h 387693"/>
              <a:gd name="connsiteX87" fmla="*/ 21077 w 1108586"/>
              <a:gd name="connsiteY87" fmla="*/ 172472 h 387693"/>
              <a:gd name="connsiteX88" fmla="*/ 31951 w 1108586"/>
              <a:gd name="connsiteY88" fmla="*/ 139318 h 387693"/>
              <a:gd name="connsiteX89" fmla="*/ 10969 w 1108586"/>
              <a:gd name="connsiteY89" fmla="*/ 112940 h 387693"/>
              <a:gd name="connsiteX90" fmla="*/ 95 w 1108586"/>
              <a:gd name="connsiteY90" fmla="*/ 71427 h 387693"/>
              <a:gd name="connsiteX91" fmla="*/ 3508 w 1108586"/>
              <a:gd name="connsiteY91" fmla="*/ 16026 h 387693"/>
              <a:gd name="connsiteX92" fmla="*/ 45788 w 1108586"/>
              <a:gd name="connsiteY92" fmla="*/ 71 h 387693"/>
              <a:gd name="connsiteX0" fmla="*/ 45788 w 1108586"/>
              <a:gd name="connsiteY0" fmla="*/ 71 h 387693"/>
              <a:gd name="connsiteX1" fmla="*/ 119976 w 1108586"/>
              <a:gd name="connsiteY1" fmla="*/ 22903 h 387693"/>
              <a:gd name="connsiteX2" fmla="*/ 151383 w 1108586"/>
              <a:gd name="connsiteY2" fmla="*/ 52245 h 387693"/>
              <a:gd name="connsiteX3" fmla="*/ 187550 w 1108586"/>
              <a:gd name="connsiteY3" fmla="*/ 60869 h 387693"/>
              <a:gd name="connsiteX4" fmla="*/ 199906 w 1108586"/>
              <a:gd name="connsiteY4" fmla="*/ 68913 h 387693"/>
              <a:gd name="connsiteX5" fmla="*/ 224618 w 1108586"/>
              <a:gd name="connsiteY5" fmla="*/ 80370 h 387693"/>
              <a:gd name="connsiteX6" fmla="*/ 267481 w 1108586"/>
              <a:gd name="connsiteY6" fmla="*/ 89578 h 387693"/>
              <a:gd name="connsiteX7" fmla="*/ 336987 w 1108586"/>
              <a:gd name="connsiteY7" fmla="*/ 92224 h 387693"/>
              <a:gd name="connsiteX8" fmla="*/ 388025 w 1108586"/>
              <a:gd name="connsiteY8" fmla="*/ 97887 h 387693"/>
              <a:gd name="connsiteX9" fmla="*/ 458430 w 1108586"/>
              <a:gd name="connsiteY9" fmla="*/ 97437 h 387693"/>
              <a:gd name="connsiteX10" fmla="*/ 595142 w 1108586"/>
              <a:gd name="connsiteY10" fmla="*/ 99819 h 387693"/>
              <a:gd name="connsiteX11" fmla="*/ 663800 w 1108586"/>
              <a:gd name="connsiteY11" fmla="*/ 121116 h 387693"/>
              <a:gd name="connsiteX12" fmla="*/ 713224 w 1108586"/>
              <a:gd name="connsiteY12" fmla="*/ 129742 h 387693"/>
              <a:gd name="connsiteX13" fmla="*/ 758918 w 1108586"/>
              <a:gd name="connsiteY13" fmla="*/ 127493 h 387693"/>
              <a:gd name="connsiteX14" fmla="*/ 865624 w 1108586"/>
              <a:gd name="connsiteY14" fmla="*/ 130774 h 387693"/>
              <a:gd name="connsiteX15" fmla="*/ 919943 w 1108586"/>
              <a:gd name="connsiteY15" fmla="*/ 127810 h 387693"/>
              <a:gd name="connsiteX16" fmla="*/ 936612 w 1108586"/>
              <a:gd name="connsiteY16" fmla="*/ 120534 h 387693"/>
              <a:gd name="connsiteX17" fmla="*/ 946137 w 1108586"/>
              <a:gd name="connsiteY17" fmla="*/ 118153 h 387693"/>
              <a:gd name="connsiteX18" fmla="*/ 953281 w 1108586"/>
              <a:gd name="connsiteY18" fmla="*/ 113390 h 387693"/>
              <a:gd name="connsiteX19" fmla="*/ 960424 w 1108586"/>
              <a:gd name="connsiteY19" fmla="*/ 115772 h 387693"/>
              <a:gd name="connsiteX20" fmla="*/ 969949 w 1108586"/>
              <a:gd name="connsiteY20" fmla="*/ 118153 h 387693"/>
              <a:gd name="connsiteX21" fmla="*/ 984237 w 1108586"/>
              <a:gd name="connsiteY21" fmla="*/ 122915 h 387693"/>
              <a:gd name="connsiteX22" fmla="*/ 998524 w 1108586"/>
              <a:gd name="connsiteY22" fmla="*/ 130059 h 387693"/>
              <a:gd name="connsiteX23" fmla="*/ 1005668 w 1108586"/>
              <a:gd name="connsiteY23" fmla="*/ 137203 h 387693"/>
              <a:gd name="connsiteX24" fmla="*/ 1017574 w 1108586"/>
              <a:gd name="connsiteY24" fmla="*/ 139584 h 387693"/>
              <a:gd name="connsiteX25" fmla="*/ 1031862 w 1108586"/>
              <a:gd name="connsiteY25" fmla="*/ 144347 h 387693"/>
              <a:gd name="connsiteX26" fmla="*/ 1039006 w 1108586"/>
              <a:gd name="connsiteY26" fmla="*/ 146728 h 387693"/>
              <a:gd name="connsiteX27" fmla="*/ 1046149 w 1108586"/>
              <a:gd name="connsiteY27" fmla="*/ 149109 h 387693"/>
              <a:gd name="connsiteX28" fmla="*/ 1053293 w 1108586"/>
              <a:gd name="connsiteY28" fmla="*/ 151490 h 387693"/>
              <a:gd name="connsiteX29" fmla="*/ 1060437 w 1108586"/>
              <a:gd name="connsiteY29" fmla="*/ 156253 h 387693"/>
              <a:gd name="connsiteX30" fmla="*/ 1074724 w 1108586"/>
              <a:gd name="connsiteY30" fmla="*/ 161015 h 387693"/>
              <a:gd name="connsiteX31" fmla="*/ 1081868 w 1108586"/>
              <a:gd name="connsiteY31" fmla="*/ 165778 h 387693"/>
              <a:gd name="connsiteX32" fmla="*/ 1089012 w 1108586"/>
              <a:gd name="connsiteY32" fmla="*/ 168159 h 387693"/>
              <a:gd name="connsiteX33" fmla="*/ 1096156 w 1108586"/>
              <a:gd name="connsiteY33" fmla="*/ 182447 h 387693"/>
              <a:gd name="connsiteX34" fmla="*/ 1103299 w 1108586"/>
              <a:gd name="connsiteY34" fmla="*/ 189590 h 387693"/>
              <a:gd name="connsiteX35" fmla="*/ 1105681 w 1108586"/>
              <a:gd name="connsiteY35" fmla="*/ 220547 h 387693"/>
              <a:gd name="connsiteX36" fmla="*/ 1098537 w 1108586"/>
              <a:gd name="connsiteY36" fmla="*/ 225309 h 387693"/>
              <a:gd name="connsiteX37" fmla="*/ 1091393 w 1108586"/>
              <a:gd name="connsiteY37" fmla="*/ 232453 h 387693"/>
              <a:gd name="connsiteX38" fmla="*/ 1077106 w 1108586"/>
              <a:gd name="connsiteY38" fmla="*/ 241978 h 387693"/>
              <a:gd name="connsiteX39" fmla="*/ 1060437 w 1108586"/>
              <a:gd name="connsiteY39" fmla="*/ 258647 h 387693"/>
              <a:gd name="connsiteX40" fmla="*/ 1053293 w 1108586"/>
              <a:gd name="connsiteY40" fmla="*/ 263409 h 387693"/>
              <a:gd name="connsiteX41" fmla="*/ 1039006 w 1108586"/>
              <a:gd name="connsiteY41" fmla="*/ 291984 h 387693"/>
              <a:gd name="connsiteX42" fmla="*/ 1031862 w 1108586"/>
              <a:gd name="connsiteY42" fmla="*/ 296747 h 387693"/>
              <a:gd name="connsiteX43" fmla="*/ 1024718 w 1108586"/>
              <a:gd name="connsiteY43" fmla="*/ 311034 h 387693"/>
              <a:gd name="connsiteX44" fmla="*/ 1017574 w 1108586"/>
              <a:gd name="connsiteY44" fmla="*/ 315797 h 387693"/>
              <a:gd name="connsiteX45" fmla="*/ 1008049 w 1108586"/>
              <a:gd name="connsiteY45" fmla="*/ 330084 h 387693"/>
              <a:gd name="connsiteX46" fmla="*/ 993762 w 1108586"/>
              <a:gd name="connsiteY46" fmla="*/ 339609 h 387693"/>
              <a:gd name="connsiteX47" fmla="*/ 988999 w 1108586"/>
              <a:gd name="connsiteY47" fmla="*/ 346753 h 387693"/>
              <a:gd name="connsiteX48" fmla="*/ 974712 w 1108586"/>
              <a:gd name="connsiteY48" fmla="*/ 358659 h 387693"/>
              <a:gd name="connsiteX49" fmla="*/ 967568 w 1108586"/>
              <a:gd name="connsiteY49" fmla="*/ 361040 h 387693"/>
              <a:gd name="connsiteX50" fmla="*/ 950899 w 1108586"/>
              <a:gd name="connsiteY50" fmla="*/ 380090 h 387693"/>
              <a:gd name="connsiteX51" fmla="*/ 946137 w 1108586"/>
              <a:gd name="connsiteY51" fmla="*/ 387234 h 387693"/>
              <a:gd name="connsiteX52" fmla="*/ 881843 w 1108586"/>
              <a:gd name="connsiteY52" fmla="*/ 384853 h 387693"/>
              <a:gd name="connsiteX53" fmla="*/ 874699 w 1108586"/>
              <a:gd name="connsiteY53" fmla="*/ 382472 h 387693"/>
              <a:gd name="connsiteX54" fmla="*/ 853268 w 1108586"/>
              <a:gd name="connsiteY54" fmla="*/ 380090 h 387693"/>
              <a:gd name="connsiteX55" fmla="*/ 827074 w 1108586"/>
              <a:gd name="connsiteY55" fmla="*/ 375328 h 387693"/>
              <a:gd name="connsiteX56" fmla="*/ 758018 w 1108586"/>
              <a:gd name="connsiteY56" fmla="*/ 380090 h 387693"/>
              <a:gd name="connsiteX57" fmla="*/ 736587 w 1108586"/>
              <a:gd name="connsiteY57" fmla="*/ 377709 h 387693"/>
              <a:gd name="connsiteX58" fmla="*/ 719918 w 1108586"/>
              <a:gd name="connsiteY58" fmla="*/ 370565 h 387693"/>
              <a:gd name="connsiteX59" fmla="*/ 710393 w 1108586"/>
              <a:gd name="connsiteY59" fmla="*/ 368184 h 387693"/>
              <a:gd name="connsiteX60" fmla="*/ 703249 w 1108586"/>
              <a:gd name="connsiteY60" fmla="*/ 365803 h 387693"/>
              <a:gd name="connsiteX61" fmla="*/ 693724 w 1108586"/>
              <a:gd name="connsiteY61" fmla="*/ 363422 h 387693"/>
              <a:gd name="connsiteX62" fmla="*/ 686581 w 1108586"/>
              <a:gd name="connsiteY62" fmla="*/ 361040 h 387693"/>
              <a:gd name="connsiteX63" fmla="*/ 655624 w 1108586"/>
              <a:gd name="connsiteY63" fmla="*/ 356278 h 387693"/>
              <a:gd name="connsiteX64" fmla="*/ 622287 w 1108586"/>
              <a:gd name="connsiteY64" fmla="*/ 358659 h 387693"/>
              <a:gd name="connsiteX65" fmla="*/ 600856 w 1108586"/>
              <a:gd name="connsiteY65" fmla="*/ 353897 h 387693"/>
              <a:gd name="connsiteX66" fmla="*/ 591331 w 1108586"/>
              <a:gd name="connsiteY66" fmla="*/ 351515 h 387693"/>
              <a:gd name="connsiteX67" fmla="*/ 560374 w 1108586"/>
              <a:gd name="connsiteY67" fmla="*/ 365804 h 387693"/>
              <a:gd name="connsiteX68" fmla="*/ 524656 w 1108586"/>
              <a:gd name="connsiteY68" fmla="*/ 344371 h 387693"/>
              <a:gd name="connsiteX69" fmla="*/ 512750 w 1108586"/>
              <a:gd name="connsiteY69" fmla="*/ 332465 h 387693"/>
              <a:gd name="connsiteX70" fmla="*/ 464992 w 1108586"/>
              <a:gd name="connsiteY70" fmla="*/ 311536 h 387693"/>
              <a:gd name="connsiteX71" fmla="*/ 427158 w 1108586"/>
              <a:gd name="connsiteY71" fmla="*/ 290236 h 387693"/>
              <a:gd name="connsiteX72" fmla="*/ 399481 w 1108586"/>
              <a:gd name="connsiteY72" fmla="*/ 271636 h 387693"/>
              <a:gd name="connsiteX73" fmla="*/ 341116 w 1108586"/>
              <a:gd name="connsiteY73" fmla="*/ 253169 h 387693"/>
              <a:gd name="connsiteX74" fmla="*/ 284149 w 1108586"/>
              <a:gd name="connsiteY74" fmla="*/ 230072 h 387693"/>
              <a:gd name="connsiteX75" fmla="*/ 277006 w 1108586"/>
              <a:gd name="connsiteY75" fmla="*/ 232453 h 387693"/>
              <a:gd name="connsiteX76" fmla="*/ 219856 w 1108586"/>
              <a:gd name="connsiteY76" fmla="*/ 237215 h 387693"/>
              <a:gd name="connsiteX77" fmla="*/ 205568 w 1108586"/>
              <a:gd name="connsiteY77" fmla="*/ 230654 h 387693"/>
              <a:gd name="connsiteX78" fmla="*/ 189931 w 1108586"/>
              <a:gd name="connsiteY78" fmla="*/ 238247 h 387693"/>
              <a:gd name="connsiteX79" fmla="*/ 165087 w 1108586"/>
              <a:gd name="connsiteY79" fmla="*/ 249122 h 387693"/>
              <a:gd name="connsiteX80" fmla="*/ 155562 w 1108586"/>
              <a:gd name="connsiteY80" fmla="*/ 251503 h 387693"/>
              <a:gd name="connsiteX81" fmla="*/ 112699 w 1108586"/>
              <a:gd name="connsiteY81" fmla="*/ 270420 h 387693"/>
              <a:gd name="connsiteX82" fmla="*/ 89470 w 1108586"/>
              <a:gd name="connsiteY82" fmla="*/ 263726 h 387693"/>
              <a:gd name="connsiteX83" fmla="*/ 59678 w 1108586"/>
              <a:gd name="connsiteY83" fmla="*/ 256450 h 387693"/>
              <a:gd name="connsiteX84" fmla="*/ 18695 w 1108586"/>
              <a:gd name="connsiteY84" fmla="*/ 240547 h 387693"/>
              <a:gd name="connsiteX85" fmla="*/ 16315 w 1108586"/>
              <a:gd name="connsiteY85" fmla="*/ 208824 h 387693"/>
              <a:gd name="connsiteX86" fmla="*/ 21077 w 1108586"/>
              <a:gd name="connsiteY86" fmla="*/ 172472 h 387693"/>
              <a:gd name="connsiteX87" fmla="*/ 31951 w 1108586"/>
              <a:gd name="connsiteY87" fmla="*/ 139318 h 387693"/>
              <a:gd name="connsiteX88" fmla="*/ 10969 w 1108586"/>
              <a:gd name="connsiteY88" fmla="*/ 112940 h 387693"/>
              <a:gd name="connsiteX89" fmla="*/ 95 w 1108586"/>
              <a:gd name="connsiteY89" fmla="*/ 71427 h 387693"/>
              <a:gd name="connsiteX90" fmla="*/ 3508 w 1108586"/>
              <a:gd name="connsiteY90" fmla="*/ 16026 h 387693"/>
              <a:gd name="connsiteX91" fmla="*/ 45788 w 1108586"/>
              <a:gd name="connsiteY91" fmla="*/ 71 h 387693"/>
              <a:gd name="connsiteX0" fmla="*/ 50131 w 1112929"/>
              <a:gd name="connsiteY0" fmla="*/ 3340 h 390962"/>
              <a:gd name="connsiteX1" fmla="*/ 124319 w 1112929"/>
              <a:gd name="connsiteY1" fmla="*/ 26172 h 390962"/>
              <a:gd name="connsiteX2" fmla="*/ 155726 w 1112929"/>
              <a:gd name="connsiteY2" fmla="*/ 55514 h 390962"/>
              <a:gd name="connsiteX3" fmla="*/ 191893 w 1112929"/>
              <a:gd name="connsiteY3" fmla="*/ 64138 h 390962"/>
              <a:gd name="connsiteX4" fmla="*/ 204249 w 1112929"/>
              <a:gd name="connsiteY4" fmla="*/ 72182 h 390962"/>
              <a:gd name="connsiteX5" fmla="*/ 228961 w 1112929"/>
              <a:gd name="connsiteY5" fmla="*/ 83639 h 390962"/>
              <a:gd name="connsiteX6" fmla="*/ 271824 w 1112929"/>
              <a:gd name="connsiteY6" fmla="*/ 92847 h 390962"/>
              <a:gd name="connsiteX7" fmla="*/ 341330 w 1112929"/>
              <a:gd name="connsiteY7" fmla="*/ 95493 h 390962"/>
              <a:gd name="connsiteX8" fmla="*/ 392368 w 1112929"/>
              <a:gd name="connsiteY8" fmla="*/ 101156 h 390962"/>
              <a:gd name="connsiteX9" fmla="*/ 462773 w 1112929"/>
              <a:gd name="connsiteY9" fmla="*/ 100706 h 390962"/>
              <a:gd name="connsiteX10" fmla="*/ 599485 w 1112929"/>
              <a:gd name="connsiteY10" fmla="*/ 103088 h 390962"/>
              <a:gd name="connsiteX11" fmla="*/ 668143 w 1112929"/>
              <a:gd name="connsiteY11" fmla="*/ 124385 h 390962"/>
              <a:gd name="connsiteX12" fmla="*/ 717567 w 1112929"/>
              <a:gd name="connsiteY12" fmla="*/ 133011 h 390962"/>
              <a:gd name="connsiteX13" fmla="*/ 763261 w 1112929"/>
              <a:gd name="connsiteY13" fmla="*/ 130762 h 390962"/>
              <a:gd name="connsiteX14" fmla="*/ 869967 w 1112929"/>
              <a:gd name="connsiteY14" fmla="*/ 134043 h 390962"/>
              <a:gd name="connsiteX15" fmla="*/ 924286 w 1112929"/>
              <a:gd name="connsiteY15" fmla="*/ 131079 h 390962"/>
              <a:gd name="connsiteX16" fmla="*/ 940955 w 1112929"/>
              <a:gd name="connsiteY16" fmla="*/ 123803 h 390962"/>
              <a:gd name="connsiteX17" fmla="*/ 950480 w 1112929"/>
              <a:gd name="connsiteY17" fmla="*/ 121422 h 390962"/>
              <a:gd name="connsiteX18" fmla="*/ 957624 w 1112929"/>
              <a:gd name="connsiteY18" fmla="*/ 116659 h 390962"/>
              <a:gd name="connsiteX19" fmla="*/ 964767 w 1112929"/>
              <a:gd name="connsiteY19" fmla="*/ 119041 h 390962"/>
              <a:gd name="connsiteX20" fmla="*/ 974292 w 1112929"/>
              <a:gd name="connsiteY20" fmla="*/ 121422 h 390962"/>
              <a:gd name="connsiteX21" fmla="*/ 988580 w 1112929"/>
              <a:gd name="connsiteY21" fmla="*/ 126184 h 390962"/>
              <a:gd name="connsiteX22" fmla="*/ 1002867 w 1112929"/>
              <a:gd name="connsiteY22" fmla="*/ 133328 h 390962"/>
              <a:gd name="connsiteX23" fmla="*/ 1010011 w 1112929"/>
              <a:gd name="connsiteY23" fmla="*/ 140472 h 390962"/>
              <a:gd name="connsiteX24" fmla="*/ 1021917 w 1112929"/>
              <a:gd name="connsiteY24" fmla="*/ 142853 h 390962"/>
              <a:gd name="connsiteX25" fmla="*/ 1036205 w 1112929"/>
              <a:gd name="connsiteY25" fmla="*/ 147616 h 390962"/>
              <a:gd name="connsiteX26" fmla="*/ 1043349 w 1112929"/>
              <a:gd name="connsiteY26" fmla="*/ 149997 h 390962"/>
              <a:gd name="connsiteX27" fmla="*/ 1050492 w 1112929"/>
              <a:gd name="connsiteY27" fmla="*/ 152378 h 390962"/>
              <a:gd name="connsiteX28" fmla="*/ 1057636 w 1112929"/>
              <a:gd name="connsiteY28" fmla="*/ 154759 h 390962"/>
              <a:gd name="connsiteX29" fmla="*/ 1064780 w 1112929"/>
              <a:gd name="connsiteY29" fmla="*/ 159522 h 390962"/>
              <a:gd name="connsiteX30" fmla="*/ 1079067 w 1112929"/>
              <a:gd name="connsiteY30" fmla="*/ 164284 h 390962"/>
              <a:gd name="connsiteX31" fmla="*/ 1086211 w 1112929"/>
              <a:gd name="connsiteY31" fmla="*/ 169047 h 390962"/>
              <a:gd name="connsiteX32" fmla="*/ 1093355 w 1112929"/>
              <a:gd name="connsiteY32" fmla="*/ 171428 h 390962"/>
              <a:gd name="connsiteX33" fmla="*/ 1100499 w 1112929"/>
              <a:gd name="connsiteY33" fmla="*/ 185716 h 390962"/>
              <a:gd name="connsiteX34" fmla="*/ 1107642 w 1112929"/>
              <a:gd name="connsiteY34" fmla="*/ 192859 h 390962"/>
              <a:gd name="connsiteX35" fmla="*/ 1110024 w 1112929"/>
              <a:gd name="connsiteY35" fmla="*/ 223816 h 390962"/>
              <a:gd name="connsiteX36" fmla="*/ 1102880 w 1112929"/>
              <a:gd name="connsiteY36" fmla="*/ 228578 h 390962"/>
              <a:gd name="connsiteX37" fmla="*/ 1095736 w 1112929"/>
              <a:gd name="connsiteY37" fmla="*/ 235722 h 390962"/>
              <a:gd name="connsiteX38" fmla="*/ 1081449 w 1112929"/>
              <a:gd name="connsiteY38" fmla="*/ 245247 h 390962"/>
              <a:gd name="connsiteX39" fmla="*/ 1064780 w 1112929"/>
              <a:gd name="connsiteY39" fmla="*/ 261916 h 390962"/>
              <a:gd name="connsiteX40" fmla="*/ 1057636 w 1112929"/>
              <a:gd name="connsiteY40" fmla="*/ 266678 h 390962"/>
              <a:gd name="connsiteX41" fmla="*/ 1043349 w 1112929"/>
              <a:gd name="connsiteY41" fmla="*/ 295253 h 390962"/>
              <a:gd name="connsiteX42" fmla="*/ 1036205 w 1112929"/>
              <a:gd name="connsiteY42" fmla="*/ 300016 h 390962"/>
              <a:gd name="connsiteX43" fmla="*/ 1029061 w 1112929"/>
              <a:gd name="connsiteY43" fmla="*/ 314303 h 390962"/>
              <a:gd name="connsiteX44" fmla="*/ 1021917 w 1112929"/>
              <a:gd name="connsiteY44" fmla="*/ 319066 h 390962"/>
              <a:gd name="connsiteX45" fmla="*/ 1012392 w 1112929"/>
              <a:gd name="connsiteY45" fmla="*/ 333353 h 390962"/>
              <a:gd name="connsiteX46" fmla="*/ 998105 w 1112929"/>
              <a:gd name="connsiteY46" fmla="*/ 342878 h 390962"/>
              <a:gd name="connsiteX47" fmla="*/ 993342 w 1112929"/>
              <a:gd name="connsiteY47" fmla="*/ 350022 h 390962"/>
              <a:gd name="connsiteX48" fmla="*/ 979055 w 1112929"/>
              <a:gd name="connsiteY48" fmla="*/ 361928 h 390962"/>
              <a:gd name="connsiteX49" fmla="*/ 971911 w 1112929"/>
              <a:gd name="connsiteY49" fmla="*/ 364309 h 390962"/>
              <a:gd name="connsiteX50" fmla="*/ 955242 w 1112929"/>
              <a:gd name="connsiteY50" fmla="*/ 383359 h 390962"/>
              <a:gd name="connsiteX51" fmla="*/ 950480 w 1112929"/>
              <a:gd name="connsiteY51" fmla="*/ 390503 h 390962"/>
              <a:gd name="connsiteX52" fmla="*/ 886186 w 1112929"/>
              <a:gd name="connsiteY52" fmla="*/ 388122 h 390962"/>
              <a:gd name="connsiteX53" fmla="*/ 879042 w 1112929"/>
              <a:gd name="connsiteY53" fmla="*/ 385741 h 390962"/>
              <a:gd name="connsiteX54" fmla="*/ 857611 w 1112929"/>
              <a:gd name="connsiteY54" fmla="*/ 383359 h 390962"/>
              <a:gd name="connsiteX55" fmla="*/ 831417 w 1112929"/>
              <a:gd name="connsiteY55" fmla="*/ 378597 h 390962"/>
              <a:gd name="connsiteX56" fmla="*/ 762361 w 1112929"/>
              <a:gd name="connsiteY56" fmla="*/ 383359 h 390962"/>
              <a:gd name="connsiteX57" fmla="*/ 740930 w 1112929"/>
              <a:gd name="connsiteY57" fmla="*/ 380978 h 390962"/>
              <a:gd name="connsiteX58" fmla="*/ 724261 w 1112929"/>
              <a:gd name="connsiteY58" fmla="*/ 373834 h 390962"/>
              <a:gd name="connsiteX59" fmla="*/ 714736 w 1112929"/>
              <a:gd name="connsiteY59" fmla="*/ 371453 h 390962"/>
              <a:gd name="connsiteX60" fmla="*/ 707592 w 1112929"/>
              <a:gd name="connsiteY60" fmla="*/ 369072 h 390962"/>
              <a:gd name="connsiteX61" fmla="*/ 698067 w 1112929"/>
              <a:gd name="connsiteY61" fmla="*/ 366691 h 390962"/>
              <a:gd name="connsiteX62" fmla="*/ 690924 w 1112929"/>
              <a:gd name="connsiteY62" fmla="*/ 364309 h 390962"/>
              <a:gd name="connsiteX63" fmla="*/ 659967 w 1112929"/>
              <a:gd name="connsiteY63" fmla="*/ 359547 h 390962"/>
              <a:gd name="connsiteX64" fmla="*/ 626630 w 1112929"/>
              <a:gd name="connsiteY64" fmla="*/ 361928 h 390962"/>
              <a:gd name="connsiteX65" fmla="*/ 605199 w 1112929"/>
              <a:gd name="connsiteY65" fmla="*/ 357166 h 390962"/>
              <a:gd name="connsiteX66" fmla="*/ 595674 w 1112929"/>
              <a:gd name="connsiteY66" fmla="*/ 354784 h 390962"/>
              <a:gd name="connsiteX67" fmla="*/ 564717 w 1112929"/>
              <a:gd name="connsiteY67" fmla="*/ 369073 h 390962"/>
              <a:gd name="connsiteX68" fmla="*/ 528999 w 1112929"/>
              <a:gd name="connsiteY68" fmla="*/ 347640 h 390962"/>
              <a:gd name="connsiteX69" fmla="*/ 517093 w 1112929"/>
              <a:gd name="connsiteY69" fmla="*/ 335734 h 390962"/>
              <a:gd name="connsiteX70" fmla="*/ 469335 w 1112929"/>
              <a:gd name="connsiteY70" fmla="*/ 314805 h 390962"/>
              <a:gd name="connsiteX71" fmla="*/ 431501 w 1112929"/>
              <a:gd name="connsiteY71" fmla="*/ 293505 h 390962"/>
              <a:gd name="connsiteX72" fmla="*/ 403824 w 1112929"/>
              <a:gd name="connsiteY72" fmla="*/ 274905 h 390962"/>
              <a:gd name="connsiteX73" fmla="*/ 345459 w 1112929"/>
              <a:gd name="connsiteY73" fmla="*/ 256438 h 390962"/>
              <a:gd name="connsiteX74" fmla="*/ 288492 w 1112929"/>
              <a:gd name="connsiteY74" fmla="*/ 233341 h 390962"/>
              <a:gd name="connsiteX75" fmla="*/ 281349 w 1112929"/>
              <a:gd name="connsiteY75" fmla="*/ 235722 h 390962"/>
              <a:gd name="connsiteX76" fmla="*/ 224199 w 1112929"/>
              <a:gd name="connsiteY76" fmla="*/ 240484 h 390962"/>
              <a:gd name="connsiteX77" fmla="*/ 209911 w 1112929"/>
              <a:gd name="connsiteY77" fmla="*/ 233923 h 390962"/>
              <a:gd name="connsiteX78" fmla="*/ 194274 w 1112929"/>
              <a:gd name="connsiteY78" fmla="*/ 241516 h 390962"/>
              <a:gd name="connsiteX79" fmla="*/ 169430 w 1112929"/>
              <a:gd name="connsiteY79" fmla="*/ 252391 h 390962"/>
              <a:gd name="connsiteX80" fmla="*/ 159905 w 1112929"/>
              <a:gd name="connsiteY80" fmla="*/ 254772 h 390962"/>
              <a:gd name="connsiteX81" fmla="*/ 117042 w 1112929"/>
              <a:gd name="connsiteY81" fmla="*/ 273689 h 390962"/>
              <a:gd name="connsiteX82" fmla="*/ 93813 w 1112929"/>
              <a:gd name="connsiteY82" fmla="*/ 266995 h 390962"/>
              <a:gd name="connsiteX83" fmla="*/ 64021 w 1112929"/>
              <a:gd name="connsiteY83" fmla="*/ 259719 h 390962"/>
              <a:gd name="connsiteX84" fmla="*/ 23038 w 1112929"/>
              <a:gd name="connsiteY84" fmla="*/ 243816 h 390962"/>
              <a:gd name="connsiteX85" fmla="*/ 20658 w 1112929"/>
              <a:gd name="connsiteY85" fmla="*/ 212093 h 390962"/>
              <a:gd name="connsiteX86" fmla="*/ 25420 w 1112929"/>
              <a:gd name="connsiteY86" fmla="*/ 175741 h 390962"/>
              <a:gd name="connsiteX87" fmla="*/ 36294 w 1112929"/>
              <a:gd name="connsiteY87" fmla="*/ 142587 h 390962"/>
              <a:gd name="connsiteX88" fmla="*/ 15312 w 1112929"/>
              <a:gd name="connsiteY88" fmla="*/ 116209 h 390962"/>
              <a:gd name="connsiteX89" fmla="*/ 4438 w 1112929"/>
              <a:gd name="connsiteY89" fmla="*/ 74696 h 390962"/>
              <a:gd name="connsiteX90" fmla="*/ 707 w 1112929"/>
              <a:gd name="connsiteY90" fmla="*/ 245 h 390962"/>
              <a:gd name="connsiteX91" fmla="*/ 50131 w 1112929"/>
              <a:gd name="connsiteY91" fmla="*/ 3340 h 390962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36294 w 1112929"/>
              <a:gd name="connsiteY87" fmla="*/ 144065 h 392440"/>
              <a:gd name="connsiteX88" fmla="*/ 15312 w 1112929"/>
              <a:gd name="connsiteY88" fmla="*/ 117687 h 392440"/>
              <a:gd name="connsiteX89" fmla="*/ 4438 w 1112929"/>
              <a:gd name="connsiteY89" fmla="*/ 76174 h 392440"/>
              <a:gd name="connsiteX90" fmla="*/ 707 w 1112929"/>
              <a:gd name="connsiteY90" fmla="*/ 1723 h 392440"/>
              <a:gd name="connsiteX91" fmla="*/ 45369 w 1112929"/>
              <a:gd name="connsiteY91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95674 w 1112929"/>
              <a:gd name="connsiteY66" fmla="*/ 356262 h 392440"/>
              <a:gd name="connsiteX67" fmla="*/ 564717 w 1112929"/>
              <a:gd name="connsiteY67" fmla="*/ 370551 h 392440"/>
              <a:gd name="connsiteX68" fmla="*/ 528999 w 1112929"/>
              <a:gd name="connsiteY68" fmla="*/ 349118 h 392440"/>
              <a:gd name="connsiteX69" fmla="*/ 517093 w 1112929"/>
              <a:gd name="connsiteY69" fmla="*/ 337212 h 392440"/>
              <a:gd name="connsiteX70" fmla="*/ 469335 w 1112929"/>
              <a:gd name="connsiteY70" fmla="*/ 316283 h 392440"/>
              <a:gd name="connsiteX71" fmla="*/ 431501 w 1112929"/>
              <a:gd name="connsiteY71" fmla="*/ 294983 h 392440"/>
              <a:gd name="connsiteX72" fmla="*/ 403824 w 1112929"/>
              <a:gd name="connsiteY72" fmla="*/ 276383 h 392440"/>
              <a:gd name="connsiteX73" fmla="*/ 345459 w 1112929"/>
              <a:gd name="connsiteY73" fmla="*/ 257916 h 392440"/>
              <a:gd name="connsiteX74" fmla="*/ 288492 w 1112929"/>
              <a:gd name="connsiteY74" fmla="*/ 234819 h 392440"/>
              <a:gd name="connsiteX75" fmla="*/ 281349 w 1112929"/>
              <a:gd name="connsiteY75" fmla="*/ 237200 h 392440"/>
              <a:gd name="connsiteX76" fmla="*/ 224199 w 1112929"/>
              <a:gd name="connsiteY76" fmla="*/ 241962 h 392440"/>
              <a:gd name="connsiteX77" fmla="*/ 209911 w 1112929"/>
              <a:gd name="connsiteY77" fmla="*/ 235401 h 392440"/>
              <a:gd name="connsiteX78" fmla="*/ 194274 w 1112929"/>
              <a:gd name="connsiteY78" fmla="*/ 242994 h 392440"/>
              <a:gd name="connsiteX79" fmla="*/ 169430 w 1112929"/>
              <a:gd name="connsiteY79" fmla="*/ 253869 h 392440"/>
              <a:gd name="connsiteX80" fmla="*/ 159905 w 1112929"/>
              <a:gd name="connsiteY80" fmla="*/ 256250 h 392440"/>
              <a:gd name="connsiteX81" fmla="*/ 117042 w 1112929"/>
              <a:gd name="connsiteY81" fmla="*/ 275167 h 392440"/>
              <a:gd name="connsiteX82" fmla="*/ 93813 w 1112929"/>
              <a:gd name="connsiteY82" fmla="*/ 268473 h 392440"/>
              <a:gd name="connsiteX83" fmla="*/ 64021 w 1112929"/>
              <a:gd name="connsiteY83" fmla="*/ 261197 h 392440"/>
              <a:gd name="connsiteX84" fmla="*/ 23038 w 1112929"/>
              <a:gd name="connsiteY84" fmla="*/ 245294 h 392440"/>
              <a:gd name="connsiteX85" fmla="*/ 20658 w 1112929"/>
              <a:gd name="connsiteY85" fmla="*/ 213571 h 392440"/>
              <a:gd name="connsiteX86" fmla="*/ 25420 w 1112929"/>
              <a:gd name="connsiteY86" fmla="*/ 177219 h 392440"/>
              <a:gd name="connsiteX87" fmla="*/ 15312 w 1112929"/>
              <a:gd name="connsiteY87" fmla="*/ 117687 h 392440"/>
              <a:gd name="connsiteX88" fmla="*/ 4438 w 1112929"/>
              <a:gd name="connsiteY88" fmla="*/ 76174 h 392440"/>
              <a:gd name="connsiteX89" fmla="*/ 707 w 1112929"/>
              <a:gd name="connsiteY89" fmla="*/ 1723 h 392440"/>
              <a:gd name="connsiteX90" fmla="*/ 45369 w 1112929"/>
              <a:gd name="connsiteY90" fmla="*/ 56 h 392440"/>
              <a:gd name="connsiteX0" fmla="*/ 45369 w 1112929"/>
              <a:gd name="connsiteY0" fmla="*/ 56 h 392440"/>
              <a:gd name="connsiteX1" fmla="*/ 124319 w 1112929"/>
              <a:gd name="connsiteY1" fmla="*/ 27650 h 392440"/>
              <a:gd name="connsiteX2" fmla="*/ 155726 w 1112929"/>
              <a:gd name="connsiteY2" fmla="*/ 56992 h 392440"/>
              <a:gd name="connsiteX3" fmla="*/ 191893 w 1112929"/>
              <a:gd name="connsiteY3" fmla="*/ 65616 h 392440"/>
              <a:gd name="connsiteX4" fmla="*/ 204249 w 1112929"/>
              <a:gd name="connsiteY4" fmla="*/ 73660 h 392440"/>
              <a:gd name="connsiteX5" fmla="*/ 228961 w 1112929"/>
              <a:gd name="connsiteY5" fmla="*/ 85117 h 392440"/>
              <a:gd name="connsiteX6" fmla="*/ 271824 w 1112929"/>
              <a:gd name="connsiteY6" fmla="*/ 94325 h 392440"/>
              <a:gd name="connsiteX7" fmla="*/ 341330 w 1112929"/>
              <a:gd name="connsiteY7" fmla="*/ 96971 h 392440"/>
              <a:gd name="connsiteX8" fmla="*/ 392368 w 1112929"/>
              <a:gd name="connsiteY8" fmla="*/ 102634 h 392440"/>
              <a:gd name="connsiteX9" fmla="*/ 462773 w 1112929"/>
              <a:gd name="connsiteY9" fmla="*/ 102184 h 392440"/>
              <a:gd name="connsiteX10" fmla="*/ 599485 w 1112929"/>
              <a:gd name="connsiteY10" fmla="*/ 104566 h 392440"/>
              <a:gd name="connsiteX11" fmla="*/ 668143 w 1112929"/>
              <a:gd name="connsiteY11" fmla="*/ 125863 h 392440"/>
              <a:gd name="connsiteX12" fmla="*/ 717567 w 1112929"/>
              <a:gd name="connsiteY12" fmla="*/ 134489 h 392440"/>
              <a:gd name="connsiteX13" fmla="*/ 763261 w 1112929"/>
              <a:gd name="connsiteY13" fmla="*/ 132240 h 392440"/>
              <a:gd name="connsiteX14" fmla="*/ 869967 w 1112929"/>
              <a:gd name="connsiteY14" fmla="*/ 135521 h 392440"/>
              <a:gd name="connsiteX15" fmla="*/ 924286 w 1112929"/>
              <a:gd name="connsiteY15" fmla="*/ 132557 h 392440"/>
              <a:gd name="connsiteX16" fmla="*/ 940955 w 1112929"/>
              <a:gd name="connsiteY16" fmla="*/ 125281 h 392440"/>
              <a:gd name="connsiteX17" fmla="*/ 950480 w 1112929"/>
              <a:gd name="connsiteY17" fmla="*/ 122900 h 392440"/>
              <a:gd name="connsiteX18" fmla="*/ 957624 w 1112929"/>
              <a:gd name="connsiteY18" fmla="*/ 118137 h 392440"/>
              <a:gd name="connsiteX19" fmla="*/ 964767 w 1112929"/>
              <a:gd name="connsiteY19" fmla="*/ 120519 h 392440"/>
              <a:gd name="connsiteX20" fmla="*/ 974292 w 1112929"/>
              <a:gd name="connsiteY20" fmla="*/ 122900 h 392440"/>
              <a:gd name="connsiteX21" fmla="*/ 988580 w 1112929"/>
              <a:gd name="connsiteY21" fmla="*/ 127662 h 392440"/>
              <a:gd name="connsiteX22" fmla="*/ 1002867 w 1112929"/>
              <a:gd name="connsiteY22" fmla="*/ 134806 h 392440"/>
              <a:gd name="connsiteX23" fmla="*/ 1010011 w 1112929"/>
              <a:gd name="connsiteY23" fmla="*/ 141950 h 392440"/>
              <a:gd name="connsiteX24" fmla="*/ 1021917 w 1112929"/>
              <a:gd name="connsiteY24" fmla="*/ 144331 h 392440"/>
              <a:gd name="connsiteX25" fmla="*/ 1036205 w 1112929"/>
              <a:gd name="connsiteY25" fmla="*/ 149094 h 392440"/>
              <a:gd name="connsiteX26" fmla="*/ 1043349 w 1112929"/>
              <a:gd name="connsiteY26" fmla="*/ 151475 h 392440"/>
              <a:gd name="connsiteX27" fmla="*/ 1050492 w 1112929"/>
              <a:gd name="connsiteY27" fmla="*/ 153856 h 392440"/>
              <a:gd name="connsiteX28" fmla="*/ 1057636 w 1112929"/>
              <a:gd name="connsiteY28" fmla="*/ 156237 h 392440"/>
              <a:gd name="connsiteX29" fmla="*/ 1064780 w 1112929"/>
              <a:gd name="connsiteY29" fmla="*/ 161000 h 392440"/>
              <a:gd name="connsiteX30" fmla="*/ 1079067 w 1112929"/>
              <a:gd name="connsiteY30" fmla="*/ 165762 h 392440"/>
              <a:gd name="connsiteX31" fmla="*/ 1086211 w 1112929"/>
              <a:gd name="connsiteY31" fmla="*/ 170525 h 392440"/>
              <a:gd name="connsiteX32" fmla="*/ 1093355 w 1112929"/>
              <a:gd name="connsiteY32" fmla="*/ 172906 h 392440"/>
              <a:gd name="connsiteX33" fmla="*/ 1100499 w 1112929"/>
              <a:gd name="connsiteY33" fmla="*/ 187194 h 392440"/>
              <a:gd name="connsiteX34" fmla="*/ 1107642 w 1112929"/>
              <a:gd name="connsiteY34" fmla="*/ 194337 h 392440"/>
              <a:gd name="connsiteX35" fmla="*/ 1110024 w 1112929"/>
              <a:gd name="connsiteY35" fmla="*/ 225294 h 392440"/>
              <a:gd name="connsiteX36" fmla="*/ 1102880 w 1112929"/>
              <a:gd name="connsiteY36" fmla="*/ 230056 h 392440"/>
              <a:gd name="connsiteX37" fmla="*/ 1095736 w 1112929"/>
              <a:gd name="connsiteY37" fmla="*/ 237200 h 392440"/>
              <a:gd name="connsiteX38" fmla="*/ 1081449 w 1112929"/>
              <a:gd name="connsiteY38" fmla="*/ 246725 h 392440"/>
              <a:gd name="connsiteX39" fmla="*/ 1064780 w 1112929"/>
              <a:gd name="connsiteY39" fmla="*/ 263394 h 392440"/>
              <a:gd name="connsiteX40" fmla="*/ 1057636 w 1112929"/>
              <a:gd name="connsiteY40" fmla="*/ 268156 h 392440"/>
              <a:gd name="connsiteX41" fmla="*/ 1043349 w 1112929"/>
              <a:gd name="connsiteY41" fmla="*/ 296731 h 392440"/>
              <a:gd name="connsiteX42" fmla="*/ 1036205 w 1112929"/>
              <a:gd name="connsiteY42" fmla="*/ 301494 h 392440"/>
              <a:gd name="connsiteX43" fmla="*/ 1029061 w 1112929"/>
              <a:gd name="connsiteY43" fmla="*/ 315781 h 392440"/>
              <a:gd name="connsiteX44" fmla="*/ 1021917 w 1112929"/>
              <a:gd name="connsiteY44" fmla="*/ 320544 h 392440"/>
              <a:gd name="connsiteX45" fmla="*/ 1012392 w 1112929"/>
              <a:gd name="connsiteY45" fmla="*/ 334831 h 392440"/>
              <a:gd name="connsiteX46" fmla="*/ 998105 w 1112929"/>
              <a:gd name="connsiteY46" fmla="*/ 344356 h 392440"/>
              <a:gd name="connsiteX47" fmla="*/ 993342 w 1112929"/>
              <a:gd name="connsiteY47" fmla="*/ 351500 h 392440"/>
              <a:gd name="connsiteX48" fmla="*/ 979055 w 1112929"/>
              <a:gd name="connsiteY48" fmla="*/ 363406 h 392440"/>
              <a:gd name="connsiteX49" fmla="*/ 971911 w 1112929"/>
              <a:gd name="connsiteY49" fmla="*/ 365787 h 392440"/>
              <a:gd name="connsiteX50" fmla="*/ 955242 w 1112929"/>
              <a:gd name="connsiteY50" fmla="*/ 384837 h 392440"/>
              <a:gd name="connsiteX51" fmla="*/ 950480 w 1112929"/>
              <a:gd name="connsiteY51" fmla="*/ 391981 h 392440"/>
              <a:gd name="connsiteX52" fmla="*/ 886186 w 1112929"/>
              <a:gd name="connsiteY52" fmla="*/ 389600 h 392440"/>
              <a:gd name="connsiteX53" fmla="*/ 879042 w 1112929"/>
              <a:gd name="connsiteY53" fmla="*/ 387219 h 392440"/>
              <a:gd name="connsiteX54" fmla="*/ 857611 w 1112929"/>
              <a:gd name="connsiteY54" fmla="*/ 384837 h 392440"/>
              <a:gd name="connsiteX55" fmla="*/ 831417 w 1112929"/>
              <a:gd name="connsiteY55" fmla="*/ 380075 h 392440"/>
              <a:gd name="connsiteX56" fmla="*/ 762361 w 1112929"/>
              <a:gd name="connsiteY56" fmla="*/ 384837 h 392440"/>
              <a:gd name="connsiteX57" fmla="*/ 740930 w 1112929"/>
              <a:gd name="connsiteY57" fmla="*/ 382456 h 392440"/>
              <a:gd name="connsiteX58" fmla="*/ 724261 w 1112929"/>
              <a:gd name="connsiteY58" fmla="*/ 375312 h 392440"/>
              <a:gd name="connsiteX59" fmla="*/ 714736 w 1112929"/>
              <a:gd name="connsiteY59" fmla="*/ 372931 h 392440"/>
              <a:gd name="connsiteX60" fmla="*/ 707592 w 1112929"/>
              <a:gd name="connsiteY60" fmla="*/ 370550 h 392440"/>
              <a:gd name="connsiteX61" fmla="*/ 698067 w 1112929"/>
              <a:gd name="connsiteY61" fmla="*/ 368169 h 392440"/>
              <a:gd name="connsiteX62" fmla="*/ 690924 w 1112929"/>
              <a:gd name="connsiteY62" fmla="*/ 365787 h 392440"/>
              <a:gd name="connsiteX63" fmla="*/ 659967 w 1112929"/>
              <a:gd name="connsiteY63" fmla="*/ 361025 h 392440"/>
              <a:gd name="connsiteX64" fmla="*/ 626630 w 1112929"/>
              <a:gd name="connsiteY64" fmla="*/ 363406 h 392440"/>
              <a:gd name="connsiteX65" fmla="*/ 605199 w 1112929"/>
              <a:gd name="connsiteY65" fmla="*/ 358644 h 392440"/>
              <a:gd name="connsiteX66" fmla="*/ 564717 w 1112929"/>
              <a:gd name="connsiteY66" fmla="*/ 370551 h 392440"/>
              <a:gd name="connsiteX67" fmla="*/ 528999 w 1112929"/>
              <a:gd name="connsiteY67" fmla="*/ 349118 h 392440"/>
              <a:gd name="connsiteX68" fmla="*/ 517093 w 1112929"/>
              <a:gd name="connsiteY68" fmla="*/ 337212 h 392440"/>
              <a:gd name="connsiteX69" fmla="*/ 469335 w 1112929"/>
              <a:gd name="connsiteY69" fmla="*/ 316283 h 392440"/>
              <a:gd name="connsiteX70" fmla="*/ 431501 w 1112929"/>
              <a:gd name="connsiteY70" fmla="*/ 294983 h 392440"/>
              <a:gd name="connsiteX71" fmla="*/ 403824 w 1112929"/>
              <a:gd name="connsiteY71" fmla="*/ 276383 h 392440"/>
              <a:gd name="connsiteX72" fmla="*/ 345459 w 1112929"/>
              <a:gd name="connsiteY72" fmla="*/ 257916 h 392440"/>
              <a:gd name="connsiteX73" fmla="*/ 288492 w 1112929"/>
              <a:gd name="connsiteY73" fmla="*/ 234819 h 392440"/>
              <a:gd name="connsiteX74" fmla="*/ 281349 w 1112929"/>
              <a:gd name="connsiteY74" fmla="*/ 237200 h 392440"/>
              <a:gd name="connsiteX75" fmla="*/ 224199 w 1112929"/>
              <a:gd name="connsiteY75" fmla="*/ 241962 h 392440"/>
              <a:gd name="connsiteX76" fmla="*/ 209911 w 1112929"/>
              <a:gd name="connsiteY76" fmla="*/ 235401 h 392440"/>
              <a:gd name="connsiteX77" fmla="*/ 194274 w 1112929"/>
              <a:gd name="connsiteY77" fmla="*/ 242994 h 392440"/>
              <a:gd name="connsiteX78" fmla="*/ 169430 w 1112929"/>
              <a:gd name="connsiteY78" fmla="*/ 253869 h 392440"/>
              <a:gd name="connsiteX79" fmla="*/ 159905 w 1112929"/>
              <a:gd name="connsiteY79" fmla="*/ 256250 h 392440"/>
              <a:gd name="connsiteX80" fmla="*/ 117042 w 1112929"/>
              <a:gd name="connsiteY80" fmla="*/ 275167 h 392440"/>
              <a:gd name="connsiteX81" fmla="*/ 93813 w 1112929"/>
              <a:gd name="connsiteY81" fmla="*/ 268473 h 392440"/>
              <a:gd name="connsiteX82" fmla="*/ 64021 w 1112929"/>
              <a:gd name="connsiteY82" fmla="*/ 261197 h 392440"/>
              <a:gd name="connsiteX83" fmla="*/ 23038 w 1112929"/>
              <a:gd name="connsiteY83" fmla="*/ 245294 h 392440"/>
              <a:gd name="connsiteX84" fmla="*/ 20658 w 1112929"/>
              <a:gd name="connsiteY84" fmla="*/ 213571 h 392440"/>
              <a:gd name="connsiteX85" fmla="*/ 25420 w 1112929"/>
              <a:gd name="connsiteY85" fmla="*/ 177219 h 392440"/>
              <a:gd name="connsiteX86" fmla="*/ 15312 w 1112929"/>
              <a:gd name="connsiteY86" fmla="*/ 117687 h 392440"/>
              <a:gd name="connsiteX87" fmla="*/ 4438 w 1112929"/>
              <a:gd name="connsiteY87" fmla="*/ 76174 h 392440"/>
              <a:gd name="connsiteX88" fmla="*/ 707 w 1112929"/>
              <a:gd name="connsiteY88" fmla="*/ 1723 h 392440"/>
              <a:gd name="connsiteX89" fmla="*/ 45369 w 1112929"/>
              <a:gd name="connsiteY89" fmla="*/ 56 h 3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2929" h="392440">
                <a:moveTo>
                  <a:pt x="45369" y="56"/>
                </a:moveTo>
                <a:cubicBezTo>
                  <a:pt x="63171" y="-1179"/>
                  <a:pt x="105926" y="18161"/>
                  <a:pt x="124319" y="27650"/>
                </a:cubicBezTo>
                <a:cubicBezTo>
                  <a:pt x="142712" y="37139"/>
                  <a:pt x="144464" y="50664"/>
                  <a:pt x="155726" y="56992"/>
                </a:cubicBezTo>
                <a:cubicBezTo>
                  <a:pt x="166988" y="63320"/>
                  <a:pt x="183806" y="62838"/>
                  <a:pt x="191893" y="65616"/>
                </a:cubicBezTo>
                <a:cubicBezTo>
                  <a:pt x="199980" y="68394"/>
                  <a:pt x="198071" y="70410"/>
                  <a:pt x="204249" y="73660"/>
                </a:cubicBezTo>
                <a:cubicBezTo>
                  <a:pt x="210427" y="76910"/>
                  <a:pt x="217699" y="81673"/>
                  <a:pt x="228961" y="85117"/>
                </a:cubicBezTo>
                <a:cubicBezTo>
                  <a:pt x="240223" y="88561"/>
                  <a:pt x="253096" y="92349"/>
                  <a:pt x="271824" y="94325"/>
                </a:cubicBezTo>
                <a:cubicBezTo>
                  <a:pt x="290552" y="96301"/>
                  <a:pt x="321239" y="95586"/>
                  <a:pt x="341330" y="96971"/>
                </a:cubicBezTo>
                <a:cubicBezTo>
                  <a:pt x="361421" y="98356"/>
                  <a:pt x="372128" y="101765"/>
                  <a:pt x="392368" y="102634"/>
                </a:cubicBezTo>
                <a:cubicBezTo>
                  <a:pt x="412608" y="103503"/>
                  <a:pt x="442124" y="101794"/>
                  <a:pt x="462773" y="102184"/>
                </a:cubicBezTo>
                <a:lnTo>
                  <a:pt x="599485" y="104566"/>
                </a:lnTo>
                <a:cubicBezTo>
                  <a:pt x="622053" y="119609"/>
                  <a:pt x="648463" y="120876"/>
                  <a:pt x="668143" y="125863"/>
                </a:cubicBezTo>
                <a:cubicBezTo>
                  <a:pt x="687823" y="130850"/>
                  <a:pt x="701714" y="133426"/>
                  <a:pt x="717567" y="134489"/>
                </a:cubicBezTo>
                <a:cubicBezTo>
                  <a:pt x="733420" y="135552"/>
                  <a:pt x="737389" y="134899"/>
                  <a:pt x="763261" y="132240"/>
                </a:cubicBezTo>
                <a:cubicBezTo>
                  <a:pt x="789133" y="129581"/>
                  <a:pt x="843130" y="135468"/>
                  <a:pt x="869967" y="135521"/>
                </a:cubicBezTo>
                <a:cubicBezTo>
                  <a:pt x="896804" y="135574"/>
                  <a:pt x="912455" y="134264"/>
                  <a:pt x="924286" y="132557"/>
                </a:cubicBezTo>
                <a:cubicBezTo>
                  <a:pt x="936117" y="130850"/>
                  <a:pt x="936589" y="126891"/>
                  <a:pt x="940955" y="125281"/>
                </a:cubicBezTo>
                <a:cubicBezTo>
                  <a:pt x="945321" y="123672"/>
                  <a:pt x="947305" y="123694"/>
                  <a:pt x="950480" y="122900"/>
                </a:cubicBezTo>
                <a:cubicBezTo>
                  <a:pt x="952861" y="121312"/>
                  <a:pt x="954801" y="118607"/>
                  <a:pt x="957624" y="118137"/>
                </a:cubicBezTo>
                <a:cubicBezTo>
                  <a:pt x="960100" y="117724"/>
                  <a:pt x="962354" y="119829"/>
                  <a:pt x="964767" y="120519"/>
                </a:cubicBezTo>
                <a:cubicBezTo>
                  <a:pt x="967914" y="121418"/>
                  <a:pt x="971157" y="121960"/>
                  <a:pt x="974292" y="122900"/>
                </a:cubicBezTo>
                <a:cubicBezTo>
                  <a:pt x="979101" y="124342"/>
                  <a:pt x="983817" y="126074"/>
                  <a:pt x="988580" y="127662"/>
                </a:cubicBezTo>
                <a:cubicBezTo>
                  <a:pt x="995737" y="130048"/>
                  <a:pt x="996715" y="129679"/>
                  <a:pt x="1002867" y="134806"/>
                </a:cubicBezTo>
                <a:cubicBezTo>
                  <a:pt x="1005454" y="136962"/>
                  <a:pt x="1006999" y="140444"/>
                  <a:pt x="1010011" y="141950"/>
                </a:cubicBezTo>
                <a:cubicBezTo>
                  <a:pt x="1013631" y="143760"/>
                  <a:pt x="1018012" y="143266"/>
                  <a:pt x="1021917" y="144331"/>
                </a:cubicBezTo>
                <a:cubicBezTo>
                  <a:pt x="1026760" y="145652"/>
                  <a:pt x="1031442" y="147506"/>
                  <a:pt x="1036205" y="149094"/>
                </a:cubicBezTo>
                <a:lnTo>
                  <a:pt x="1043349" y="151475"/>
                </a:lnTo>
                <a:lnTo>
                  <a:pt x="1050492" y="153856"/>
                </a:lnTo>
                <a:lnTo>
                  <a:pt x="1057636" y="156237"/>
                </a:lnTo>
                <a:cubicBezTo>
                  <a:pt x="1060017" y="157825"/>
                  <a:pt x="1062165" y="159838"/>
                  <a:pt x="1064780" y="161000"/>
                </a:cubicBezTo>
                <a:cubicBezTo>
                  <a:pt x="1069367" y="163039"/>
                  <a:pt x="1079067" y="165762"/>
                  <a:pt x="1079067" y="165762"/>
                </a:cubicBezTo>
                <a:cubicBezTo>
                  <a:pt x="1081448" y="167350"/>
                  <a:pt x="1083651" y="169245"/>
                  <a:pt x="1086211" y="170525"/>
                </a:cubicBezTo>
                <a:cubicBezTo>
                  <a:pt x="1088456" y="171648"/>
                  <a:pt x="1091395" y="171338"/>
                  <a:pt x="1093355" y="172906"/>
                </a:cubicBezTo>
                <a:cubicBezTo>
                  <a:pt x="1101380" y="179326"/>
                  <a:pt x="1095571" y="179802"/>
                  <a:pt x="1100499" y="187194"/>
                </a:cubicBezTo>
                <a:cubicBezTo>
                  <a:pt x="1102367" y="189996"/>
                  <a:pt x="1105261" y="191956"/>
                  <a:pt x="1107642" y="194337"/>
                </a:cubicBezTo>
                <a:cubicBezTo>
                  <a:pt x="1111678" y="206444"/>
                  <a:pt x="1115912" y="212046"/>
                  <a:pt x="1110024" y="225294"/>
                </a:cubicBezTo>
                <a:cubicBezTo>
                  <a:pt x="1108862" y="227909"/>
                  <a:pt x="1105079" y="228224"/>
                  <a:pt x="1102880" y="230056"/>
                </a:cubicBezTo>
                <a:cubicBezTo>
                  <a:pt x="1100293" y="232212"/>
                  <a:pt x="1098394" y="235132"/>
                  <a:pt x="1095736" y="237200"/>
                </a:cubicBezTo>
                <a:cubicBezTo>
                  <a:pt x="1091218" y="240714"/>
                  <a:pt x="1081449" y="246725"/>
                  <a:pt x="1081449" y="246725"/>
                </a:cubicBezTo>
                <a:cubicBezTo>
                  <a:pt x="1077257" y="259298"/>
                  <a:pt x="1081155" y="252477"/>
                  <a:pt x="1064780" y="263394"/>
                </a:cubicBezTo>
                <a:lnTo>
                  <a:pt x="1057636" y="268156"/>
                </a:lnTo>
                <a:cubicBezTo>
                  <a:pt x="1054919" y="276308"/>
                  <a:pt x="1051264" y="291454"/>
                  <a:pt x="1043349" y="296731"/>
                </a:cubicBezTo>
                <a:lnTo>
                  <a:pt x="1036205" y="301494"/>
                </a:lnTo>
                <a:cubicBezTo>
                  <a:pt x="1034268" y="307305"/>
                  <a:pt x="1033678" y="311164"/>
                  <a:pt x="1029061" y="315781"/>
                </a:cubicBezTo>
                <a:cubicBezTo>
                  <a:pt x="1027037" y="317805"/>
                  <a:pt x="1024298" y="318956"/>
                  <a:pt x="1021917" y="320544"/>
                </a:cubicBezTo>
                <a:cubicBezTo>
                  <a:pt x="1018742" y="325306"/>
                  <a:pt x="1017154" y="331656"/>
                  <a:pt x="1012392" y="334831"/>
                </a:cubicBezTo>
                <a:lnTo>
                  <a:pt x="998105" y="344356"/>
                </a:lnTo>
                <a:cubicBezTo>
                  <a:pt x="996517" y="346737"/>
                  <a:pt x="995174" y="349301"/>
                  <a:pt x="993342" y="351500"/>
                </a:cubicBezTo>
                <a:cubicBezTo>
                  <a:pt x="989579" y="356016"/>
                  <a:pt x="984409" y="360729"/>
                  <a:pt x="979055" y="363406"/>
                </a:cubicBezTo>
                <a:cubicBezTo>
                  <a:pt x="976810" y="364528"/>
                  <a:pt x="974292" y="364993"/>
                  <a:pt x="971911" y="365787"/>
                </a:cubicBezTo>
                <a:cubicBezTo>
                  <a:pt x="960799" y="382456"/>
                  <a:pt x="967149" y="376900"/>
                  <a:pt x="955242" y="384837"/>
                </a:cubicBezTo>
                <a:cubicBezTo>
                  <a:pt x="953655" y="387218"/>
                  <a:pt x="953335" y="391784"/>
                  <a:pt x="950480" y="391981"/>
                </a:cubicBezTo>
                <a:cubicBezTo>
                  <a:pt x="929085" y="393457"/>
                  <a:pt x="907585" y="391026"/>
                  <a:pt x="886186" y="389600"/>
                </a:cubicBezTo>
                <a:cubicBezTo>
                  <a:pt x="883681" y="389433"/>
                  <a:pt x="881518" y="387632"/>
                  <a:pt x="879042" y="387219"/>
                </a:cubicBezTo>
                <a:cubicBezTo>
                  <a:pt x="871952" y="386037"/>
                  <a:pt x="864736" y="385787"/>
                  <a:pt x="857611" y="384837"/>
                </a:cubicBezTo>
                <a:cubicBezTo>
                  <a:pt x="848470" y="383618"/>
                  <a:pt x="840397" y="381871"/>
                  <a:pt x="831417" y="380075"/>
                </a:cubicBezTo>
                <a:cubicBezTo>
                  <a:pt x="804047" y="383496"/>
                  <a:pt x="797274" y="384837"/>
                  <a:pt x="762361" y="384837"/>
                </a:cubicBezTo>
                <a:cubicBezTo>
                  <a:pt x="755173" y="384837"/>
                  <a:pt x="748074" y="383250"/>
                  <a:pt x="740930" y="382456"/>
                </a:cubicBezTo>
                <a:cubicBezTo>
                  <a:pt x="713585" y="375621"/>
                  <a:pt x="747284" y="385179"/>
                  <a:pt x="724261" y="375312"/>
                </a:cubicBezTo>
                <a:cubicBezTo>
                  <a:pt x="721253" y="374023"/>
                  <a:pt x="717883" y="373830"/>
                  <a:pt x="714736" y="372931"/>
                </a:cubicBezTo>
                <a:cubicBezTo>
                  <a:pt x="712322" y="372241"/>
                  <a:pt x="710006" y="371240"/>
                  <a:pt x="707592" y="370550"/>
                </a:cubicBezTo>
                <a:cubicBezTo>
                  <a:pt x="704445" y="369651"/>
                  <a:pt x="701214" y="369068"/>
                  <a:pt x="698067" y="368169"/>
                </a:cubicBezTo>
                <a:cubicBezTo>
                  <a:pt x="695654" y="367479"/>
                  <a:pt x="693374" y="366332"/>
                  <a:pt x="690924" y="365787"/>
                </a:cubicBezTo>
                <a:cubicBezTo>
                  <a:pt x="684981" y="364466"/>
                  <a:pt x="665279" y="361784"/>
                  <a:pt x="659967" y="361025"/>
                </a:cubicBezTo>
                <a:cubicBezTo>
                  <a:pt x="648855" y="361819"/>
                  <a:pt x="637771" y="363406"/>
                  <a:pt x="626630" y="363406"/>
                </a:cubicBezTo>
                <a:cubicBezTo>
                  <a:pt x="615887" y="363406"/>
                  <a:pt x="615518" y="357453"/>
                  <a:pt x="605199" y="358644"/>
                </a:cubicBezTo>
                <a:cubicBezTo>
                  <a:pt x="594880" y="359835"/>
                  <a:pt x="577417" y="372139"/>
                  <a:pt x="564717" y="370551"/>
                </a:cubicBezTo>
                <a:cubicBezTo>
                  <a:pt x="552017" y="368963"/>
                  <a:pt x="536936" y="354674"/>
                  <a:pt x="528999" y="349118"/>
                </a:cubicBezTo>
                <a:cubicBezTo>
                  <a:pt x="521062" y="343562"/>
                  <a:pt x="519474" y="338006"/>
                  <a:pt x="517093" y="337212"/>
                </a:cubicBezTo>
                <a:cubicBezTo>
                  <a:pt x="507149" y="335708"/>
                  <a:pt x="483600" y="323321"/>
                  <a:pt x="469335" y="316283"/>
                </a:cubicBezTo>
                <a:cubicBezTo>
                  <a:pt x="455070" y="309245"/>
                  <a:pt x="442420" y="301633"/>
                  <a:pt x="431501" y="294983"/>
                </a:cubicBezTo>
                <a:cubicBezTo>
                  <a:pt x="420582" y="288333"/>
                  <a:pt x="418164" y="282561"/>
                  <a:pt x="403824" y="276383"/>
                </a:cubicBezTo>
                <a:cubicBezTo>
                  <a:pt x="389484" y="270205"/>
                  <a:pt x="358925" y="259413"/>
                  <a:pt x="345459" y="257916"/>
                </a:cubicBezTo>
                <a:cubicBezTo>
                  <a:pt x="316090" y="258710"/>
                  <a:pt x="299177" y="238272"/>
                  <a:pt x="288492" y="234819"/>
                </a:cubicBezTo>
                <a:cubicBezTo>
                  <a:pt x="277807" y="231366"/>
                  <a:pt x="283834" y="236845"/>
                  <a:pt x="281349" y="237200"/>
                </a:cubicBezTo>
                <a:cubicBezTo>
                  <a:pt x="273607" y="238306"/>
                  <a:pt x="229949" y="241520"/>
                  <a:pt x="224199" y="241962"/>
                </a:cubicBezTo>
                <a:cubicBezTo>
                  <a:pt x="219436" y="243550"/>
                  <a:pt x="214899" y="235229"/>
                  <a:pt x="209911" y="235401"/>
                </a:cubicBezTo>
                <a:cubicBezTo>
                  <a:pt x="204924" y="235573"/>
                  <a:pt x="201021" y="239916"/>
                  <a:pt x="194274" y="242994"/>
                </a:cubicBezTo>
                <a:cubicBezTo>
                  <a:pt x="187527" y="246072"/>
                  <a:pt x="180542" y="253075"/>
                  <a:pt x="169430" y="253869"/>
                </a:cubicBezTo>
                <a:cubicBezTo>
                  <a:pt x="166255" y="254663"/>
                  <a:pt x="168636" y="252700"/>
                  <a:pt x="159905" y="256250"/>
                </a:cubicBezTo>
                <a:cubicBezTo>
                  <a:pt x="151174" y="259800"/>
                  <a:pt x="128057" y="273130"/>
                  <a:pt x="117042" y="275167"/>
                </a:cubicBezTo>
                <a:cubicBezTo>
                  <a:pt x="106027" y="277204"/>
                  <a:pt x="102650" y="270801"/>
                  <a:pt x="93813" y="268473"/>
                </a:cubicBezTo>
                <a:cubicBezTo>
                  <a:pt x="84976" y="266145"/>
                  <a:pt x="64021" y="261197"/>
                  <a:pt x="64021" y="261197"/>
                </a:cubicBezTo>
                <a:lnTo>
                  <a:pt x="23038" y="245294"/>
                </a:lnTo>
                <a:lnTo>
                  <a:pt x="20658" y="213571"/>
                </a:lnTo>
                <a:lnTo>
                  <a:pt x="25420" y="177219"/>
                </a:lnTo>
                <a:cubicBezTo>
                  <a:pt x="24529" y="161238"/>
                  <a:pt x="18809" y="134528"/>
                  <a:pt x="15312" y="117687"/>
                </a:cubicBezTo>
                <a:cubicBezTo>
                  <a:pt x="10143" y="102178"/>
                  <a:pt x="4888" y="87961"/>
                  <a:pt x="4438" y="76174"/>
                </a:cubicBezTo>
                <a:cubicBezTo>
                  <a:pt x="3988" y="64387"/>
                  <a:pt x="-2020" y="2405"/>
                  <a:pt x="707" y="1723"/>
                </a:cubicBezTo>
                <a:cubicBezTo>
                  <a:pt x="3088" y="135"/>
                  <a:pt x="43345" y="2080"/>
                  <a:pt x="45369" y="5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TextBox 65"/>
          <p:cNvSpPr txBox="1"/>
          <p:nvPr/>
        </p:nvSpPr>
        <p:spPr>
          <a:xfrm>
            <a:off x="3242816" y="27468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52816" y="29846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69261" y="25243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28660" y="323085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6251" y="266828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05621" y="277842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99856" y="256129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384393" y="2028361"/>
            <a:ext cx="1074565" cy="967153"/>
          </a:xfrm>
          <a:custGeom>
            <a:avLst/>
            <a:gdLst>
              <a:gd name="connsiteX0" fmla="*/ 7144 w 659606"/>
              <a:gd name="connsiteY0" fmla="*/ 127 h 674185"/>
              <a:gd name="connsiteX1" fmla="*/ 19050 w 659606"/>
              <a:gd name="connsiteY1" fmla="*/ 4890 h 674185"/>
              <a:gd name="connsiteX2" fmla="*/ 23812 w 659606"/>
              <a:gd name="connsiteY2" fmla="*/ 12033 h 674185"/>
              <a:gd name="connsiteX3" fmla="*/ 35719 w 659606"/>
              <a:gd name="connsiteY3" fmla="*/ 14415 h 674185"/>
              <a:gd name="connsiteX4" fmla="*/ 69056 w 659606"/>
              <a:gd name="connsiteY4" fmla="*/ 21558 h 674185"/>
              <a:gd name="connsiteX5" fmla="*/ 90487 w 659606"/>
              <a:gd name="connsiteY5" fmla="*/ 26321 h 674185"/>
              <a:gd name="connsiteX6" fmla="*/ 97631 w 659606"/>
              <a:gd name="connsiteY6" fmla="*/ 28702 h 674185"/>
              <a:gd name="connsiteX7" fmla="*/ 109537 w 659606"/>
              <a:gd name="connsiteY7" fmla="*/ 31083 h 674185"/>
              <a:gd name="connsiteX8" fmla="*/ 130969 w 659606"/>
              <a:gd name="connsiteY8" fmla="*/ 28702 h 674185"/>
              <a:gd name="connsiteX9" fmla="*/ 138112 w 659606"/>
              <a:gd name="connsiteY9" fmla="*/ 26321 h 674185"/>
              <a:gd name="connsiteX10" fmla="*/ 169069 w 659606"/>
              <a:gd name="connsiteY10" fmla="*/ 28702 h 674185"/>
              <a:gd name="connsiteX11" fmla="*/ 183356 w 659606"/>
              <a:gd name="connsiteY11" fmla="*/ 35846 h 674185"/>
              <a:gd name="connsiteX12" fmla="*/ 185737 w 659606"/>
              <a:gd name="connsiteY12" fmla="*/ 42990 h 674185"/>
              <a:gd name="connsiteX13" fmla="*/ 192881 w 659606"/>
              <a:gd name="connsiteY13" fmla="*/ 45371 h 674185"/>
              <a:gd name="connsiteX14" fmla="*/ 207169 w 659606"/>
              <a:gd name="connsiteY14" fmla="*/ 52515 h 674185"/>
              <a:gd name="connsiteX15" fmla="*/ 223837 w 659606"/>
              <a:gd name="connsiteY15" fmla="*/ 62040 h 674185"/>
              <a:gd name="connsiteX16" fmla="*/ 247650 w 659606"/>
              <a:gd name="connsiteY16" fmla="*/ 78708 h 674185"/>
              <a:gd name="connsiteX17" fmla="*/ 259556 w 659606"/>
              <a:gd name="connsiteY17" fmla="*/ 92996 h 674185"/>
              <a:gd name="connsiteX18" fmla="*/ 266700 w 659606"/>
              <a:gd name="connsiteY18" fmla="*/ 95377 h 674185"/>
              <a:gd name="connsiteX19" fmla="*/ 280987 w 659606"/>
              <a:gd name="connsiteY19" fmla="*/ 109665 h 674185"/>
              <a:gd name="connsiteX20" fmla="*/ 290512 w 659606"/>
              <a:gd name="connsiteY20" fmla="*/ 116808 h 674185"/>
              <a:gd name="connsiteX21" fmla="*/ 314325 w 659606"/>
              <a:gd name="connsiteY21" fmla="*/ 133477 h 674185"/>
              <a:gd name="connsiteX22" fmla="*/ 316706 w 659606"/>
              <a:gd name="connsiteY22" fmla="*/ 185865 h 674185"/>
              <a:gd name="connsiteX23" fmla="*/ 311944 w 659606"/>
              <a:gd name="connsiteY23" fmla="*/ 200152 h 674185"/>
              <a:gd name="connsiteX24" fmla="*/ 314325 w 659606"/>
              <a:gd name="connsiteY24" fmla="*/ 257302 h 674185"/>
              <a:gd name="connsiteX25" fmla="*/ 319087 w 659606"/>
              <a:gd name="connsiteY25" fmla="*/ 264446 h 674185"/>
              <a:gd name="connsiteX26" fmla="*/ 333375 w 659606"/>
              <a:gd name="connsiteY26" fmla="*/ 273971 h 674185"/>
              <a:gd name="connsiteX27" fmla="*/ 338137 w 659606"/>
              <a:gd name="connsiteY27" fmla="*/ 281115 h 674185"/>
              <a:gd name="connsiteX28" fmla="*/ 352425 w 659606"/>
              <a:gd name="connsiteY28" fmla="*/ 283496 h 674185"/>
              <a:gd name="connsiteX29" fmla="*/ 359569 w 659606"/>
              <a:gd name="connsiteY29" fmla="*/ 285877 h 674185"/>
              <a:gd name="connsiteX30" fmla="*/ 366712 w 659606"/>
              <a:gd name="connsiteY30" fmla="*/ 293021 h 674185"/>
              <a:gd name="connsiteX31" fmla="*/ 371475 w 659606"/>
              <a:gd name="connsiteY31" fmla="*/ 300165 h 674185"/>
              <a:gd name="connsiteX32" fmla="*/ 385762 w 659606"/>
              <a:gd name="connsiteY32" fmla="*/ 309690 h 674185"/>
              <a:gd name="connsiteX33" fmla="*/ 390525 w 659606"/>
              <a:gd name="connsiteY33" fmla="*/ 316833 h 674185"/>
              <a:gd name="connsiteX34" fmla="*/ 392906 w 659606"/>
              <a:gd name="connsiteY34" fmla="*/ 323977 h 674185"/>
              <a:gd name="connsiteX35" fmla="*/ 407194 w 659606"/>
              <a:gd name="connsiteY35" fmla="*/ 333502 h 674185"/>
              <a:gd name="connsiteX36" fmla="*/ 421481 w 659606"/>
              <a:gd name="connsiteY36" fmla="*/ 340646 h 674185"/>
              <a:gd name="connsiteX37" fmla="*/ 442912 w 659606"/>
              <a:gd name="connsiteY37" fmla="*/ 359696 h 674185"/>
              <a:gd name="connsiteX38" fmla="*/ 447675 w 659606"/>
              <a:gd name="connsiteY38" fmla="*/ 373983 h 674185"/>
              <a:gd name="connsiteX39" fmla="*/ 461962 w 659606"/>
              <a:gd name="connsiteY39" fmla="*/ 397796 h 674185"/>
              <a:gd name="connsiteX40" fmla="*/ 464344 w 659606"/>
              <a:gd name="connsiteY40" fmla="*/ 431133 h 674185"/>
              <a:gd name="connsiteX41" fmla="*/ 473869 w 659606"/>
              <a:gd name="connsiteY41" fmla="*/ 454946 h 674185"/>
              <a:gd name="connsiteX42" fmla="*/ 476250 w 659606"/>
              <a:gd name="connsiteY42" fmla="*/ 462090 h 674185"/>
              <a:gd name="connsiteX43" fmla="*/ 497681 w 659606"/>
              <a:gd name="connsiteY43" fmla="*/ 478758 h 674185"/>
              <a:gd name="connsiteX44" fmla="*/ 504825 w 659606"/>
              <a:gd name="connsiteY44" fmla="*/ 483521 h 674185"/>
              <a:gd name="connsiteX45" fmla="*/ 540544 w 659606"/>
              <a:gd name="connsiteY45" fmla="*/ 488283 h 674185"/>
              <a:gd name="connsiteX46" fmla="*/ 573881 w 659606"/>
              <a:gd name="connsiteY46" fmla="*/ 495427 h 674185"/>
              <a:gd name="connsiteX47" fmla="*/ 581025 w 659606"/>
              <a:gd name="connsiteY47" fmla="*/ 500190 h 674185"/>
              <a:gd name="connsiteX48" fmla="*/ 592931 w 659606"/>
              <a:gd name="connsiteY48" fmla="*/ 502571 h 674185"/>
              <a:gd name="connsiteX49" fmla="*/ 600075 w 659606"/>
              <a:gd name="connsiteY49" fmla="*/ 504952 h 674185"/>
              <a:gd name="connsiteX50" fmla="*/ 607219 w 659606"/>
              <a:gd name="connsiteY50" fmla="*/ 509715 h 674185"/>
              <a:gd name="connsiteX51" fmla="*/ 621506 w 659606"/>
              <a:gd name="connsiteY51" fmla="*/ 521621 h 674185"/>
              <a:gd name="connsiteX52" fmla="*/ 638175 w 659606"/>
              <a:gd name="connsiteY52" fmla="*/ 538290 h 674185"/>
              <a:gd name="connsiteX53" fmla="*/ 640556 w 659606"/>
              <a:gd name="connsiteY53" fmla="*/ 545433 h 674185"/>
              <a:gd name="connsiteX54" fmla="*/ 652462 w 659606"/>
              <a:gd name="connsiteY54" fmla="*/ 559721 h 674185"/>
              <a:gd name="connsiteX55" fmla="*/ 654844 w 659606"/>
              <a:gd name="connsiteY55" fmla="*/ 566865 h 674185"/>
              <a:gd name="connsiteX56" fmla="*/ 659606 w 659606"/>
              <a:gd name="connsiteY56" fmla="*/ 597821 h 674185"/>
              <a:gd name="connsiteX57" fmla="*/ 657225 w 659606"/>
              <a:gd name="connsiteY57" fmla="*/ 650208 h 674185"/>
              <a:gd name="connsiteX58" fmla="*/ 650081 w 659606"/>
              <a:gd name="connsiteY58" fmla="*/ 654971 h 674185"/>
              <a:gd name="connsiteX59" fmla="*/ 635794 w 659606"/>
              <a:gd name="connsiteY59" fmla="*/ 664496 h 674185"/>
              <a:gd name="connsiteX60" fmla="*/ 621506 w 659606"/>
              <a:gd name="connsiteY60" fmla="*/ 674021 h 674185"/>
              <a:gd name="connsiteX61" fmla="*/ 581025 w 659606"/>
              <a:gd name="connsiteY61" fmla="*/ 666877 h 674185"/>
              <a:gd name="connsiteX62" fmla="*/ 566737 w 659606"/>
              <a:gd name="connsiteY62" fmla="*/ 662115 h 674185"/>
              <a:gd name="connsiteX63" fmla="*/ 531019 w 659606"/>
              <a:gd name="connsiteY63" fmla="*/ 657352 h 674185"/>
              <a:gd name="connsiteX64" fmla="*/ 521494 w 659606"/>
              <a:gd name="connsiteY64" fmla="*/ 652590 h 674185"/>
              <a:gd name="connsiteX65" fmla="*/ 514350 w 659606"/>
              <a:gd name="connsiteY65" fmla="*/ 650208 h 674185"/>
              <a:gd name="connsiteX66" fmla="*/ 500062 w 659606"/>
              <a:gd name="connsiteY66" fmla="*/ 638302 h 674185"/>
              <a:gd name="connsiteX67" fmla="*/ 476250 w 659606"/>
              <a:gd name="connsiteY67" fmla="*/ 633540 h 674185"/>
              <a:gd name="connsiteX68" fmla="*/ 457200 w 659606"/>
              <a:gd name="connsiteY68" fmla="*/ 624015 h 674185"/>
              <a:gd name="connsiteX69" fmla="*/ 442912 w 659606"/>
              <a:gd name="connsiteY69" fmla="*/ 619252 h 674185"/>
              <a:gd name="connsiteX70" fmla="*/ 428625 w 659606"/>
              <a:gd name="connsiteY70" fmla="*/ 607346 h 674185"/>
              <a:gd name="connsiteX71" fmla="*/ 416719 w 659606"/>
              <a:gd name="connsiteY71" fmla="*/ 604965 h 674185"/>
              <a:gd name="connsiteX72" fmla="*/ 400050 w 659606"/>
              <a:gd name="connsiteY72" fmla="*/ 593058 h 674185"/>
              <a:gd name="connsiteX73" fmla="*/ 366712 w 659606"/>
              <a:gd name="connsiteY73" fmla="*/ 585915 h 674185"/>
              <a:gd name="connsiteX74" fmla="*/ 354806 w 659606"/>
              <a:gd name="connsiteY74" fmla="*/ 581152 h 674185"/>
              <a:gd name="connsiteX75" fmla="*/ 340519 w 659606"/>
              <a:gd name="connsiteY75" fmla="*/ 576390 h 674185"/>
              <a:gd name="connsiteX76" fmla="*/ 330994 w 659606"/>
              <a:gd name="connsiteY76" fmla="*/ 566865 h 674185"/>
              <a:gd name="connsiteX77" fmla="*/ 314325 w 659606"/>
              <a:gd name="connsiteY77" fmla="*/ 547815 h 674185"/>
              <a:gd name="connsiteX78" fmla="*/ 311944 w 659606"/>
              <a:gd name="connsiteY78" fmla="*/ 538290 h 674185"/>
              <a:gd name="connsiteX79" fmla="*/ 307181 w 659606"/>
              <a:gd name="connsiteY79" fmla="*/ 524002 h 674185"/>
              <a:gd name="connsiteX80" fmla="*/ 302419 w 659606"/>
              <a:gd name="connsiteY80" fmla="*/ 504952 h 674185"/>
              <a:gd name="connsiteX81" fmla="*/ 297656 w 659606"/>
              <a:gd name="connsiteY81" fmla="*/ 445421 h 674185"/>
              <a:gd name="connsiteX82" fmla="*/ 295275 w 659606"/>
              <a:gd name="connsiteY82" fmla="*/ 435896 h 674185"/>
              <a:gd name="connsiteX83" fmla="*/ 290512 w 659606"/>
              <a:gd name="connsiteY83" fmla="*/ 416846 h 674185"/>
              <a:gd name="connsiteX84" fmla="*/ 285750 w 659606"/>
              <a:gd name="connsiteY84" fmla="*/ 409702 h 674185"/>
              <a:gd name="connsiteX85" fmla="*/ 283369 w 659606"/>
              <a:gd name="connsiteY85" fmla="*/ 402558 h 674185"/>
              <a:gd name="connsiteX86" fmla="*/ 273844 w 659606"/>
              <a:gd name="connsiteY86" fmla="*/ 385890 h 674185"/>
              <a:gd name="connsiteX87" fmla="*/ 259556 w 659606"/>
              <a:gd name="connsiteY87" fmla="*/ 371602 h 674185"/>
              <a:gd name="connsiteX88" fmla="*/ 245269 w 659606"/>
              <a:gd name="connsiteY88" fmla="*/ 362077 h 674185"/>
              <a:gd name="connsiteX89" fmla="*/ 230981 w 659606"/>
              <a:gd name="connsiteY89" fmla="*/ 352552 h 674185"/>
              <a:gd name="connsiteX90" fmla="*/ 226219 w 659606"/>
              <a:gd name="connsiteY90" fmla="*/ 345408 h 674185"/>
              <a:gd name="connsiteX91" fmla="*/ 223837 w 659606"/>
              <a:gd name="connsiteY91" fmla="*/ 338265 h 674185"/>
              <a:gd name="connsiteX92" fmla="*/ 214312 w 659606"/>
              <a:gd name="connsiteY92" fmla="*/ 323977 h 674185"/>
              <a:gd name="connsiteX93" fmla="*/ 209550 w 659606"/>
              <a:gd name="connsiteY93" fmla="*/ 316833 h 674185"/>
              <a:gd name="connsiteX94" fmla="*/ 204787 w 659606"/>
              <a:gd name="connsiteY94" fmla="*/ 302546 h 674185"/>
              <a:gd name="connsiteX95" fmla="*/ 202406 w 659606"/>
              <a:gd name="connsiteY95" fmla="*/ 295402 h 674185"/>
              <a:gd name="connsiteX96" fmla="*/ 197644 w 659606"/>
              <a:gd name="connsiteY96" fmla="*/ 269208 h 674185"/>
              <a:gd name="connsiteX97" fmla="*/ 192881 w 659606"/>
              <a:gd name="connsiteY97" fmla="*/ 250158 h 674185"/>
              <a:gd name="connsiteX98" fmla="*/ 185737 w 659606"/>
              <a:gd name="connsiteY98" fmla="*/ 243015 h 674185"/>
              <a:gd name="connsiteX99" fmla="*/ 176212 w 659606"/>
              <a:gd name="connsiteY99" fmla="*/ 228727 h 674185"/>
              <a:gd name="connsiteX100" fmla="*/ 171450 w 659606"/>
              <a:gd name="connsiteY100" fmla="*/ 214440 h 674185"/>
              <a:gd name="connsiteX101" fmla="*/ 166687 w 659606"/>
              <a:gd name="connsiteY101" fmla="*/ 195390 h 674185"/>
              <a:gd name="connsiteX102" fmla="*/ 164306 w 659606"/>
              <a:gd name="connsiteY102" fmla="*/ 188246 h 674185"/>
              <a:gd name="connsiteX103" fmla="*/ 157162 w 659606"/>
              <a:gd name="connsiteY103" fmla="*/ 185865 h 674185"/>
              <a:gd name="connsiteX104" fmla="*/ 142875 w 659606"/>
              <a:gd name="connsiteY104" fmla="*/ 178721 h 674185"/>
              <a:gd name="connsiteX105" fmla="*/ 135731 w 659606"/>
              <a:gd name="connsiteY105" fmla="*/ 173958 h 674185"/>
              <a:gd name="connsiteX106" fmla="*/ 126206 w 659606"/>
              <a:gd name="connsiteY106" fmla="*/ 169196 h 674185"/>
              <a:gd name="connsiteX107" fmla="*/ 119062 w 659606"/>
              <a:gd name="connsiteY107" fmla="*/ 164433 h 674185"/>
              <a:gd name="connsiteX108" fmla="*/ 111919 w 659606"/>
              <a:gd name="connsiteY108" fmla="*/ 157290 h 674185"/>
              <a:gd name="connsiteX109" fmla="*/ 102394 w 659606"/>
              <a:gd name="connsiteY109" fmla="*/ 154908 h 674185"/>
              <a:gd name="connsiteX110" fmla="*/ 95250 w 659606"/>
              <a:gd name="connsiteY110" fmla="*/ 150146 h 674185"/>
              <a:gd name="connsiteX111" fmla="*/ 88106 w 659606"/>
              <a:gd name="connsiteY111" fmla="*/ 143002 h 674185"/>
              <a:gd name="connsiteX112" fmla="*/ 80962 w 659606"/>
              <a:gd name="connsiteY112" fmla="*/ 140621 h 674185"/>
              <a:gd name="connsiteX113" fmla="*/ 66675 w 659606"/>
              <a:gd name="connsiteY113" fmla="*/ 131096 h 674185"/>
              <a:gd name="connsiteX114" fmla="*/ 54769 w 659606"/>
              <a:gd name="connsiteY114" fmla="*/ 119190 h 674185"/>
              <a:gd name="connsiteX115" fmla="*/ 40481 w 659606"/>
              <a:gd name="connsiteY115" fmla="*/ 109665 h 674185"/>
              <a:gd name="connsiteX116" fmla="*/ 26194 w 659606"/>
              <a:gd name="connsiteY116" fmla="*/ 100140 h 674185"/>
              <a:gd name="connsiteX117" fmla="*/ 11906 w 659606"/>
              <a:gd name="connsiteY117" fmla="*/ 92996 h 674185"/>
              <a:gd name="connsiteX118" fmla="*/ 0 w 659606"/>
              <a:gd name="connsiteY118" fmla="*/ 69183 h 674185"/>
              <a:gd name="connsiteX119" fmla="*/ 4762 w 659606"/>
              <a:gd name="connsiteY119" fmla="*/ 31083 h 674185"/>
              <a:gd name="connsiteX120" fmla="*/ 9525 w 659606"/>
              <a:gd name="connsiteY120" fmla="*/ 23940 h 674185"/>
              <a:gd name="connsiteX121" fmla="*/ 16669 w 659606"/>
              <a:gd name="connsiteY121" fmla="*/ 9652 h 674185"/>
              <a:gd name="connsiteX122" fmla="*/ 7144 w 659606"/>
              <a:gd name="connsiteY122" fmla="*/ 127 h 674185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07169 w 659606"/>
              <a:gd name="connsiteY14" fmla="*/ 57150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280987 w 659606"/>
              <a:gd name="connsiteY19" fmla="*/ 114300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11944 w 659606"/>
              <a:gd name="connsiteY23" fmla="*/ 204787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14325 w 659606"/>
              <a:gd name="connsiteY21" fmla="*/ 138112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59556 w 659606"/>
              <a:gd name="connsiteY17" fmla="*/ 97631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4762 h 678820"/>
              <a:gd name="connsiteX1" fmla="*/ 19050 w 659606"/>
              <a:gd name="connsiteY1" fmla="*/ 9525 h 678820"/>
              <a:gd name="connsiteX2" fmla="*/ 23812 w 659606"/>
              <a:gd name="connsiteY2" fmla="*/ 16668 h 678820"/>
              <a:gd name="connsiteX3" fmla="*/ 35719 w 659606"/>
              <a:gd name="connsiteY3" fmla="*/ 19050 h 678820"/>
              <a:gd name="connsiteX4" fmla="*/ 69056 w 659606"/>
              <a:gd name="connsiteY4" fmla="*/ 26193 h 678820"/>
              <a:gd name="connsiteX5" fmla="*/ 90487 w 659606"/>
              <a:gd name="connsiteY5" fmla="*/ 30956 h 678820"/>
              <a:gd name="connsiteX6" fmla="*/ 97631 w 659606"/>
              <a:gd name="connsiteY6" fmla="*/ 33337 h 678820"/>
              <a:gd name="connsiteX7" fmla="*/ 109537 w 659606"/>
              <a:gd name="connsiteY7" fmla="*/ 35718 h 678820"/>
              <a:gd name="connsiteX8" fmla="*/ 130969 w 659606"/>
              <a:gd name="connsiteY8" fmla="*/ 33337 h 678820"/>
              <a:gd name="connsiteX9" fmla="*/ 138112 w 659606"/>
              <a:gd name="connsiteY9" fmla="*/ 0 h 678820"/>
              <a:gd name="connsiteX10" fmla="*/ 169069 w 659606"/>
              <a:gd name="connsiteY10" fmla="*/ 33337 h 678820"/>
              <a:gd name="connsiteX11" fmla="*/ 183356 w 659606"/>
              <a:gd name="connsiteY11" fmla="*/ 40481 h 678820"/>
              <a:gd name="connsiteX12" fmla="*/ 185737 w 659606"/>
              <a:gd name="connsiteY12" fmla="*/ 47625 h 678820"/>
              <a:gd name="connsiteX13" fmla="*/ 192881 w 659606"/>
              <a:gd name="connsiteY13" fmla="*/ 50006 h 678820"/>
              <a:gd name="connsiteX14" fmla="*/ 233363 w 659606"/>
              <a:gd name="connsiteY14" fmla="*/ 14287 h 678820"/>
              <a:gd name="connsiteX15" fmla="*/ 223837 w 659606"/>
              <a:gd name="connsiteY15" fmla="*/ 66675 h 678820"/>
              <a:gd name="connsiteX16" fmla="*/ 247650 w 659606"/>
              <a:gd name="connsiteY16" fmla="*/ 83343 h 678820"/>
              <a:gd name="connsiteX17" fmla="*/ 292894 w 659606"/>
              <a:gd name="connsiteY17" fmla="*/ 54769 h 678820"/>
              <a:gd name="connsiteX18" fmla="*/ 266700 w 659606"/>
              <a:gd name="connsiteY18" fmla="*/ 100012 h 678820"/>
              <a:gd name="connsiteX19" fmla="*/ 316706 w 659606"/>
              <a:gd name="connsiteY19" fmla="*/ 80963 h 678820"/>
              <a:gd name="connsiteX20" fmla="*/ 290512 w 659606"/>
              <a:gd name="connsiteY20" fmla="*/ 121443 h 678820"/>
              <a:gd name="connsiteX21" fmla="*/ 366712 w 659606"/>
              <a:gd name="connsiteY21" fmla="*/ 123824 h 678820"/>
              <a:gd name="connsiteX22" fmla="*/ 316706 w 659606"/>
              <a:gd name="connsiteY22" fmla="*/ 190500 h 678820"/>
              <a:gd name="connsiteX23" fmla="*/ 366712 w 659606"/>
              <a:gd name="connsiteY23" fmla="*/ 188118 h 678820"/>
              <a:gd name="connsiteX24" fmla="*/ 314325 w 659606"/>
              <a:gd name="connsiteY24" fmla="*/ 261937 h 678820"/>
              <a:gd name="connsiteX25" fmla="*/ 319087 w 659606"/>
              <a:gd name="connsiteY25" fmla="*/ 269081 h 678820"/>
              <a:gd name="connsiteX26" fmla="*/ 333375 w 659606"/>
              <a:gd name="connsiteY26" fmla="*/ 278606 h 678820"/>
              <a:gd name="connsiteX27" fmla="*/ 338137 w 659606"/>
              <a:gd name="connsiteY27" fmla="*/ 285750 h 678820"/>
              <a:gd name="connsiteX28" fmla="*/ 352425 w 659606"/>
              <a:gd name="connsiteY28" fmla="*/ 288131 h 678820"/>
              <a:gd name="connsiteX29" fmla="*/ 359569 w 659606"/>
              <a:gd name="connsiteY29" fmla="*/ 290512 h 678820"/>
              <a:gd name="connsiteX30" fmla="*/ 366712 w 659606"/>
              <a:gd name="connsiteY30" fmla="*/ 297656 h 678820"/>
              <a:gd name="connsiteX31" fmla="*/ 371475 w 659606"/>
              <a:gd name="connsiteY31" fmla="*/ 304800 h 678820"/>
              <a:gd name="connsiteX32" fmla="*/ 385762 w 659606"/>
              <a:gd name="connsiteY32" fmla="*/ 314325 h 678820"/>
              <a:gd name="connsiteX33" fmla="*/ 390525 w 659606"/>
              <a:gd name="connsiteY33" fmla="*/ 321468 h 678820"/>
              <a:gd name="connsiteX34" fmla="*/ 392906 w 659606"/>
              <a:gd name="connsiteY34" fmla="*/ 328612 h 678820"/>
              <a:gd name="connsiteX35" fmla="*/ 407194 w 659606"/>
              <a:gd name="connsiteY35" fmla="*/ 338137 h 678820"/>
              <a:gd name="connsiteX36" fmla="*/ 421481 w 659606"/>
              <a:gd name="connsiteY36" fmla="*/ 345281 h 678820"/>
              <a:gd name="connsiteX37" fmla="*/ 442912 w 659606"/>
              <a:gd name="connsiteY37" fmla="*/ 364331 h 678820"/>
              <a:gd name="connsiteX38" fmla="*/ 447675 w 659606"/>
              <a:gd name="connsiteY38" fmla="*/ 378618 h 678820"/>
              <a:gd name="connsiteX39" fmla="*/ 461962 w 659606"/>
              <a:gd name="connsiteY39" fmla="*/ 402431 h 678820"/>
              <a:gd name="connsiteX40" fmla="*/ 464344 w 659606"/>
              <a:gd name="connsiteY40" fmla="*/ 435768 h 678820"/>
              <a:gd name="connsiteX41" fmla="*/ 473869 w 659606"/>
              <a:gd name="connsiteY41" fmla="*/ 459581 h 678820"/>
              <a:gd name="connsiteX42" fmla="*/ 476250 w 659606"/>
              <a:gd name="connsiteY42" fmla="*/ 466725 h 678820"/>
              <a:gd name="connsiteX43" fmla="*/ 497681 w 659606"/>
              <a:gd name="connsiteY43" fmla="*/ 483393 h 678820"/>
              <a:gd name="connsiteX44" fmla="*/ 504825 w 659606"/>
              <a:gd name="connsiteY44" fmla="*/ 488156 h 678820"/>
              <a:gd name="connsiteX45" fmla="*/ 540544 w 659606"/>
              <a:gd name="connsiteY45" fmla="*/ 492918 h 678820"/>
              <a:gd name="connsiteX46" fmla="*/ 573881 w 659606"/>
              <a:gd name="connsiteY46" fmla="*/ 500062 h 678820"/>
              <a:gd name="connsiteX47" fmla="*/ 581025 w 659606"/>
              <a:gd name="connsiteY47" fmla="*/ 504825 h 678820"/>
              <a:gd name="connsiteX48" fmla="*/ 592931 w 659606"/>
              <a:gd name="connsiteY48" fmla="*/ 507206 h 678820"/>
              <a:gd name="connsiteX49" fmla="*/ 600075 w 659606"/>
              <a:gd name="connsiteY49" fmla="*/ 509587 h 678820"/>
              <a:gd name="connsiteX50" fmla="*/ 607219 w 659606"/>
              <a:gd name="connsiteY50" fmla="*/ 514350 h 678820"/>
              <a:gd name="connsiteX51" fmla="*/ 621506 w 659606"/>
              <a:gd name="connsiteY51" fmla="*/ 526256 h 678820"/>
              <a:gd name="connsiteX52" fmla="*/ 638175 w 659606"/>
              <a:gd name="connsiteY52" fmla="*/ 542925 h 678820"/>
              <a:gd name="connsiteX53" fmla="*/ 640556 w 659606"/>
              <a:gd name="connsiteY53" fmla="*/ 550068 h 678820"/>
              <a:gd name="connsiteX54" fmla="*/ 652462 w 659606"/>
              <a:gd name="connsiteY54" fmla="*/ 564356 h 678820"/>
              <a:gd name="connsiteX55" fmla="*/ 654844 w 659606"/>
              <a:gd name="connsiteY55" fmla="*/ 571500 h 678820"/>
              <a:gd name="connsiteX56" fmla="*/ 659606 w 659606"/>
              <a:gd name="connsiteY56" fmla="*/ 602456 h 678820"/>
              <a:gd name="connsiteX57" fmla="*/ 657225 w 659606"/>
              <a:gd name="connsiteY57" fmla="*/ 654843 h 678820"/>
              <a:gd name="connsiteX58" fmla="*/ 650081 w 659606"/>
              <a:gd name="connsiteY58" fmla="*/ 659606 h 678820"/>
              <a:gd name="connsiteX59" fmla="*/ 635794 w 659606"/>
              <a:gd name="connsiteY59" fmla="*/ 669131 h 678820"/>
              <a:gd name="connsiteX60" fmla="*/ 621506 w 659606"/>
              <a:gd name="connsiteY60" fmla="*/ 678656 h 678820"/>
              <a:gd name="connsiteX61" fmla="*/ 581025 w 659606"/>
              <a:gd name="connsiteY61" fmla="*/ 671512 h 678820"/>
              <a:gd name="connsiteX62" fmla="*/ 566737 w 659606"/>
              <a:gd name="connsiteY62" fmla="*/ 666750 h 678820"/>
              <a:gd name="connsiteX63" fmla="*/ 531019 w 659606"/>
              <a:gd name="connsiteY63" fmla="*/ 661987 h 678820"/>
              <a:gd name="connsiteX64" fmla="*/ 521494 w 659606"/>
              <a:gd name="connsiteY64" fmla="*/ 657225 h 678820"/>
              <a:gd name="connsiteX65" fmla="*/ 514350 w 659606"/>
              <a:gd name="connsiteY65" fmla="*/ 654843 h 678820"/>
              <a:gd name="connsiteX66" fmla="*/ 500062 w 659606"/>
              <a:gd name="connsiteY66" fmla="*/ 642937 h 678820"/>
              <a:gd name="connsiteX67" fmla="*/ 476250 w 659606"/>
              <a:gd name="connsiteY67" fmla="*/ 638175 h 678820"/>
              <a:gd name="connsiteX68" fmla="*/ 457200 w 659606"/>
              <a:gd name="connsiteY68" fmla="*/ 628650 h 678820"/>
              <a:gd name="connsiteX69" fmla="*/ 442912 w 659606"/>
              <a:gd name="connsiteY69" fmla="*/ 623887 h 678820"/>
              <a:gd name="connsiteX70" fmla="*/ 428625 w 659606"/>
              <a:gd name="connsiteY70" fmla="*/ 611981 h 678820"/>
              <a:gd name="connsiteX71" fmla="*/ 416719 w 659606"/>
              <a:gd name="connsiteY71" fmla="*/ 609600 h 678820"/>
              <a:gd name="connsiteX72" fmla="*/ 400050 w 659606"/>
              <a:gd name="connsiteY72" fmla="*/ 597693 h 678820"/>
              <a:gd name="connsiteX73" fmla="*/ 366712 w 659606"/>
              <a:gd name="connsiteY73" fmla="*/ 590550 h 678820"/>
              <a:gd name="connsiteX74" fmla="*/ 354806 w 659606"/>
              <a:gd name="connsiteY74" fmla="*/ 585787 h 678820"/>
              <a:gd name="connsiteX75" fmla="*/ 340519 w 659606"/>
              <a:gd name="connsiteY75" fmla="*/ 581025 h 678820"/>
              <a:gd name="connsiteX76" fmla="*/ 330994 w 659606"/>
              <a:gd name="connsiteY76" fmla="*/ 571500 h 678820"/>
              <a:gd name="connsiteX77" fmla="*/ 314325 w 659606"/>
              <a:gd name="connsiteY77" fmla="*/ 552450 h 678820"/>
              <a:gd name="connsiteX78" fmla="*/ 311944 w 659606"/>
              <a:gd name="connsiteY78" fmla="*/ 542925 h 678820"/>
              <a:gd name="connsiteX79" fmla="*/ 307181 w 659606"/>
              <a:gd name="connsiteY79" fmla="*/ 528637 h 678820"/>
              <a:gd name="connsiteX80" fmla="*/ 302419 w 659606"/>
              <a:gd name="connsiteY80" fmla="*/ 509587 h 678820"/>
              <a:gd name="connsiteX81" fmla="*/ 297656 w 659606"/>
              <a:gd name="connsiteY81" fmla="*/ 450056 h 678820"/>
              <a:gd name="connsiteX82" fmla="*/ 295275 w 659606"/>
              <a:gd name="connsiteY82" fmla="*/ 440531 h 678820"/>
              <a:gd name="connsiteX83" fmla="*/ 290512 w 659606"/>
              <a:gd name="connsiteY83" fmla="*/ 421481 h 678820"/>
              <a:gd name="connsiteX84" fmla="*/ 285750 w 659606"/>
              <a:gd name="connsiteY84" fmla="*/ 414337 h 678820"/>
              <a:gd name="connsiteX85" fmla="*/ 283369 w 659606"/>
              <a:gd name="connsiteY85" fmla="*/ 407193 h 678820"/>
              <a:gd name="connsiteX86" fmla="*/ 273844 w 659606"/>
              <a:gd name="connsiteY86" fmla="*/ 390525 h 678820"/>
              <a:gd name="connsiteX87" fmla="*/ 259556 w 659606"/>
              <a:gd name="connsiteY87" fmla="*/ 376237 h 678820"/>
              <a:gd name="connsiteX88" fmla="*/ 245269 w 659606"/>
              <a:gd name="connsiteY88" fmla="*/ 366712 h 678820"/>
              <a:gd name="connsiteX89" fmla="*/ 230981 w 659606"/>
              <a:gd name="connsiteY89" fmla="*/ 357187 h 678820"/>
              <a:gd name="connsiteX90" fmla="*/ 226219 w 659606"/>
              <a:gd name="connsiteY90" fmla="*/ 350043 h 678820"/>
              <a:gd name="connsiteX91" fmla="*/ 223837 w 659606"/>
              <a:gd name="connsiteY91" fmla="*/ 342900 h 678820"/>
              <a:gd name="connsiteX92" fmla="*/ 214312 w 659606"/>
              <a:gd name="connsiteY92" fmla="*/ 328612 h 678820"/>
              <a:gd name="connsiteX93" fmla="*/ 209550 w 659606"/>
              <a:gd name="connsiteY93" fmla="*/ 321468 h 678820"/>
              <a:gd name="connsiteX94" fmla="*/ 204787 w 659606"/>
              <a:gd name="connsiteY94" fmla="*/ 307181 h 678820"/>
              <a:gd name="connsiteX95" fmla="*/ 202406 w 659606"/>
              <a:gd name="connsiteY95" fmla="*/ 300037 h 678820"/>
              <a:gd name="connsiteX96" fmla="*/ 197644 w 659606"/>
              <a:gd name="connsiteY96" fmla="*/ 273843 h 678820"/>
              <a:gd name="connsiteX97" fmla="*/ 192881 w 659606"/>
              <a:gd name="connsiteY97" fmla="*/ 254793 h 678820"/>
              <a:gd name="connsiteX98" fmla="*/ 185737 w 659606"/>
              <a:gd name="connsiteY98" fmla="*/ 247650 h 678820"/>
              <a:gd name="connsiteX99" fmla="*/ 176212 w 659606"/>
              <a:gd name="connsiteY99" fmla="*/ 233362 h 678820"/>
              <a:gd name="connsiteX100" fmla="*/ 171450 w 659606"/>
              <a:gd name="connsiteY100" fmla="*/ 219075 h 678820"/>
              <a:gd name="connsiteX101" fmla="*/ 166687 w 659606"/>
              <a:gd name="connsiteY101" fmla="*/ 200025 h 678820"/>
              <a:gd name="connsiteX102" fmla="*/ 164306 w 659606"/>
              <a:gd name="connsiteY102" fmla="*/ 192881 h 678820"/>
              <a:gd name="connsiteX103" fmla="*/ 157162 w 659606"/>
              <a:gd name="connsiteY103" fmla="*/ 190500 h 678820"/>
              <a:gd name="connsiteX104" fmla="*/ 142875 w 659606"/>
              <a:gd name="connsiteY104" fmla="*/ 183356 h 678820"/>
              <a:gd name="connsiteX105" fmla="*/ 135731 w 659606"/>
              <a:gd name="connsiteY105" fmla="*/ 178593 h 678820"/>
              <a:gd name="connsiteX106" fmla="*/ 126206 w 659606"/>
              <a:gd name="connsiteY106" fmla="*/ 173831 h 678820"/>
              <a:gd name="connsiteX107" fmla="*/ 119062 w 659606"/>
              <a:gd name="connsiteY107" fmla="*/ 169068 h 678820"/>
              <a:gd name="connsiteX108" fmla="*/ 111919 w 659606"/>
              <a:gd name="connsiteY108" fmla="*/ 161925 h 678820"/>
              <a:gd name="connsiteX109" fmla="*/ 102394 w 659606"/>
              <a:gd name="connsiteY109" fmla="*/ 159543 h 678820"/>
              <a:gd name="connsiteX110" fmla="*/ 95250 w 659606"/>
              <a:gd name="connsiteY110" fmla="*/ 154781 h 678820"/>
              <a:gd name="connsiteX111" fmla="*/ 88106 w 659606"/>
              <a:gd name="connsiteY111" fmla="*/ 147637 h 678820"/>
              <a:gd name="connsiteX112" fmla="*/ 80962 w 659606"/>
              <a:gd name="connsiteY112" fmla="*/ 145256 h 678820"/>
              <a:gd name="connsiteX113" fmla="*/ 66675 w 659606"/>
              <a:gd name="connsiteY113" fmla="*/ 135731 h 678820"/>
              <a:gd name="connsiteX114" fmla="*/ 54769 w 659606"/>
              <a:gd name="connsiteY114" fmla="*/ 123825 h 678820"/>
              <a:gd name="connsiteX115" fmla="*/ 40481 w 659606"/>
              <a:gd name="connsiteY115" fmla="*/ 114300 h 678820"/>
              <a:gd name="connsiteX116" fmla="*/ 26194 w 659606"/>
              <a:gd name="connsiteY116" fmla="*/ 104775 h 678820"/>
              <a:gd name="connsiteX117" fmla="*/ 11906 w 659606"/>
              <a:gd name="connsiteY117" fmla="*/ 97631 h 678820"/>
              <a:gd name="connsiteX118" fmla="*/ 0 w 659606"/>
              <a:gd name="connsiteY118" fmla="*/ 73818 h 678820"/>
              <a:gd name="connsiteX119" fmla="*/ 4762 w 659606"/>
              <a:gd name="connsiteY119" fmla="*/ 35718 h 678820"/>
              <a:gd name="connsiteX120" fmla="*/ 9525 w 659606"/>
              <a:gd name="connsiteY120" fmla="*/ 28575 h 678820"/>
              <a:gd name="connsiteX121" fmla="*/ 16669 w 659606"/>
              <a:gd name="connsiteY121" fmla="*/ 14287 h 678820"/>
              <a:gd name="connsiteX122" fmla="*/ 7144 w 659606"/>
              <a:gd name="connsiteY122" fmla="*/ 4762 h 678820"/>
              <a:gd name="connsiteX0" fmla="*/ 7144 w 659606"/>
              <a:gd name="connsiteY0" fmla="*/ 14300 h 688358"/>
              <a:gd name="connsiteX1" fmla="*/ 19050 w 659606"/>
              <a:gd name="connsiteY1" fmla="*/ 19063 h 688358"/>
              <a:gd name="connsiteX2" fmla="*/ 23812 w 659606"/>
              <a:gd name="connsiteY2" fmla="*/ 26206 h 688358"/>
              <a:gd name="connsiteX3" fmla="*/ 35719 w 659606"/>
              <a:gd name="connsiteY3" fmla="*/ 28588 h 688358"/>
              <a:gd name="connsiteX4" fmla="*/ 69056 w 659606"/>
              <a:gd name="connsiteY4" fmla="*/ 35731 h 688358"/>
              <a:gd name="connsiteX5" fmla="*/ 90487 w 659606"/>
              <a:gd name="connsiteY5" fmla="*/ 40494 h 688358"/>
              <a:gd name="connsiteX6" fmla="*/ 97631 w 659606"/>
              <a:gd name="connsiteY6" fmla="*/ 42875 h 688358"/>
              <a:gd name="connsiteX7" fmla="*/ 76200 w 659606"/>
              <a:gd name="connsiteY7" fmla="*/ 12 h 688358"/>
              <a:gd name="connsiteX8" fmla="*/ 130969 w 659606"/>
              <a:gd name="connsiteY8" fmla="*/ 42875 h 688358"/>
              <a:gd name="connsiteX9" fmla="*/ 138112 w 659606"/>
              <a:gd name="connsiteY9" fmla="*/ 9538 h 688358"/>
              <a:gd name="connsiteX10" fmla="*/ 169069 w 659606"/>
              <a:gd name="connsiteY10" fmla="*/ 42875 h 688358"/>
              <a:gd name="connsiteX11" fmla="*/ 183356 w 659606"/>
              <a:gd name="connsiteY11" fmla="*/ 50019 h 688358"/>
              <a:gd name="connsiteX12" fmla="*/ 185737 w 659606"/>
              <a:gd name="connsiteY12" fmla="*/ 57163 h 688358"/>
              <a:gd name="connsiteX13" fmla="*/ 192881 w 659606"/>
              <a:gd name="connsiteY13" fmla="*/ 59544 h 688358"/>
              <a:gd name="connsiteX14" fmla="*/ 233363 w 659606"/>
              <a:gd name="connsiteY14" fmla="*/ 23825 h 688358"/>
              <a:gd name="connsiteX15" fmla="*/ 223837 w 659606"/>
              <a:gd name="connsiteY15" fmla="*/ 76213 h 688358"/>
              <a:gd name="connsiteX16" fmla="*/ 247650 w 659606"/>
              <a:gd name="connsiteY16" fmla="*/ 92881 h 688358"/>
              <a:gd name="connsiteX17" fmla="*/ 292894 w 659606"/>
              <a:gd name="connsiteY17" fmla="*/ 64307 h 688358"/>
              <a:gd name="connsiteX18" fmla="*/ 266700 w 659606"/>
              <a:gd name="connsiteY18" fmla="*/ 109550 h 688358"/>
              <a:gd name="connsiteX19" fmla="*/ 316706 w 659606"/>
              <a:gd name="connsiteY19" fmla="*/ 90501 h 688358"/>
              <a:gd name="connsiteX20" fmla="*/ 290512 w 659606"/>
              <a:gd name="connsiteY20" fmla="*/ 130981 h 688358"/>
              <a:gd name="connsiteX21" fmla="*/ 366712 w 659606"/>
              <a:gd name="connsiteY21" fmla="*/ 133362 h 688358"/>
              <a:gd name="connsiteX22" fmla="*/ 316706 w 659606"/>
              <a:gd name="connsiteY22" fmla="*/ 200038 h 688358"/>
              <a:gd name="connsiteX23" fmla="*/ 366712 w 659606"/>
              <a:gd name="connsiteY23" fmla="*/ 197656 h 688358"/>
              <a:gd name="connsiteX24" fmla="*/ 314325 w 659606"/>
              <a:gd name="connsiteY24" fmla="*/ 271475 h 688358"/>
              <a:gd name="connsiteX25" fmla="*/ 319087 w 659606"/>
              <a:gd name="connsiteY25" fmla="*/ 278619 h 688358"/>
              <a:gd name="connsiteX26" fmla="*/ 333375 w 659606"/>
              <a:gd name="connsiteY26" fmla="*/ 288144 h 688358"/>
              <a:gd name="connsiteX27" fmla="*/ 338137 w 659606"/>
              <a:gd name="connsiteY27" fmla="*/ 295288 h 688358"/>
              <a:gd name="connsiteX28" fmla="*/ 352425 w 659606"/>
              <a:gd name="connsiteY28" fmla="*/ 297669 h 688358"/>
              <a:gd name="connsiteX29" fmla="*/ 359569 w 659606"/>
              <a:gd name="connsiteY29" fmla="*/ 300050 h 688358"/>
              <a:gd name="connsiteX30" fmla="*/ 366712 w 659606"/>
              <a:gd name="connsiteY30" fmla="*/ 307194 h 688358"/>
              <a:gd name="connsiteX31" fmla="*/ 371475 w 659606"/>
              <a:gd name="connsiteY31" fmla="*/ 314338 h 688358"/>
              <a:gd name="connsiteX32" fmla="*/ 385762 w 659606"/>
              <a:gd name="connsiteY32" fmla="*/ 323863 h 688358"/>
              <a:gd name="connsiteX33" fmla="*/ 390525 w 659606"/>
              <a:gd name="connsiteY33" fmla="*/ 331006 h 688358"/>
              <a:gd name="connsiteX34" fmla="*/ 392906 w 659606"/>
              <a:gd name="connsiteY34" fmla="*/ 338150 h 688358"/>
              <a:gd name="connsiteX35" fmla="*/ 407194 w 659606"/>
              <a:gd name="connsiteY35" fmla="*/ 347675 h 688358"/>
              <a:gd name="connsiteX36" fmla="*/ 421481 w 659606"/>
              <a:gd name="connsiteY36" fmla="*/ 354819 h 688358"/>
              <a:gd name="connsiteX37" fmla="*/ 442912 w 659606"/>
              <a:gd name="connsiteY37" fmla="*/ 373869 h 688358"/>
              <a:gd name="connsiteX38" fmla="*/ 447675 w 659606"/>
              <a:gd name="connsiteY38" fmla="*/ 388156 h 688358"/>
              <a:gd name="connsiteX39" fmla="*/ 461962 w 659606"/>
              <a:gd name="connsiteY39" fmla="*/ 411969 h 688358"/>
              <a:gd name="connsiteX40" fmla="*/ 464344 w 659606"/>
              <a:gd name="connsiteY40" fmla="*/ 445306 h 688358"/>
              <a:gd name="connsiteX41" fmla="*/ 473869 w 659606"/>
              <a:gd name="connsiteY41" fmla="*/ 469119 h 688358"/>
              <a:gd name="connsiteX42" fmla="*/ 476250 w 659606"/>
              <a:gd name="connsiteY42" fmla="*/ 476263 h 688358"/>
              <a:gd name="connsiteX43" fmla="*/ 497681 w 659606"/>
              <a:gd name="connsiteY43" fmla="*/ 492931 h 688358"/>
              <a:gd name="connsiteX44" fmla="*/ 504825 w 659606"/>
              <a:gd name="connsiteY44" fmla="*/ 497694 h 688358"/>
              <a:gd name="connsiteX45" fmla="*/ 540544 w 659606"/>
              <a:gd name="connsiteY45" fmla="*/ 502456 h 688358"/>
              <a:gd name="connsiteX46" fmla="*/ 573881 w 659606"/>
              <a:gd name="connsiteY46" fmla="*/ 509600 h 688358"/>
              <a:gd name="connsiteX47" fmla="*/ 581025 w 659606"/>
              <a:gd name="connsiteY47" fmla="*/ 514363 h 688358"/>
              <a:gd name="connsiteX48" fmla="*/ 592931 w 659606"/>
              <a:gd name="connsiteY48" fmla="*/ 516744 h 688358"/>
              <a:gd name="connsiteX49" fmla="*/ 600075 w 659606"/>
              <a:gd name="connsiteY49" fmla="*/ 519125 h 688358"/>
              <a:gd name="connsiteX50" fmla="*/ 607219 w 659606"/>
              <a:gd name="connsiteY50" fmla="*/ 523888 h 688358"/>
              <a:gd name="connsiteX51" fmla="*/ 621506 w 659606"/>
              <a:gd name="connsiteY51" fmla="*/ 535794 h 688358"/>
              <a:gd name="connsiteX52" fmla="*/ 638175 w 659606"/>
              <a:gd name="connsiteY52" fmla="*/ 552463 h 688358"/>
              <a:gd name="connsiteX53" fmla="*/ 640556 w 659606"/>
              <a:gd name="connsiteY53" fmla="*/ 559606 h 688358"/>
              <a:gd name="connsiteX54" fmla="*/ 652462 w 659606"/>
              <a:gd name="connsiteY54" fmla="*/ 573894 h 688358"/>
              <a:gd name="connsiteX55" fmla="*/ 654844 w 659606"/>
              <a:gd name="connsiteY55" fmla="*/ 581038 h 688358"/>
              <a:gd name="connsiteX56" fmla="*/ 659606 w 659606"/>
              <a:gd name="connsiteY56" fmla="*/ 611994 h 688358"/>
              <a:gd name="connsiteX57" fmla="*/ 657225 w 659606"/>
              <a:gd name="connsiteY57" fmla="*/ 664381 h 688358"/>
              <a:gd name="connsiteX58" fmla="*/ 650081 w 659606"/>
              <a:gd name="connsiteY58" fmla="*/ 669144 h 688358"/>
              <a:gd name="connsiteX59" fmla="*/ 635794 w 659606"/>
              <a:gd name="connsiteY59" fmla="*/ 678669 h 688358"/>
              <a:gd name="connsiteX60" fmla="*/ 621506 w 659606"/>
              <a:gd name="connsiteY60" fmla="*/ 688194 h 688358"/>
              <a:gd name="connsiteX61" fmla="*/ 581025 w 659606"/>
              <a:gd name="connsiteY61" fmla="*/ 681050 h 688358"/>
              <a:gd name="connsiteX62" fmla="*/ 566737 w 659606"/>
              <a:gd name="connsiteY62" fmla="*/ 676288 h 688358"/>
              <a:gd name="connsiteX63" fmla="*/ 531019 w 659606"/>
              <a:gd name="connsiteY63" fmla="*/ 671525 h 688358"/>
              <a:gd name="connsiteX64" fmla="*/ 521494 w 659606"/>
              <a:gd name="connsiteY64" fmla="*/ 666763 h 688358"/>
              <a:gd name="connsiteX65" fmla="*/ 514350 w 659606"/>
              <a:gd name="connsiteY65" fmla="*/ 664381 h 688358"/>
              <a:gd name="connsiteX66" fmla="*/ 500062 w 659606"/>
              <a:gd name="connsiteY66" fmla="*/ 652475 h 688358"/>
              <a:gd name="connsiteX67" fmla="*/ 476250 w 659606"/>
              <a:gd name="connsiteY67" fmla="*/ 647713 h 688358"/>
              <a:gd name="connsiteX68" fmla="*/ 457200 w 659606"/>
              <a:gd name="connsiteY68" fmla="*/ 638188 h 688358"/>
              <a:gd name="connsiteX69" fmla="*/ 442912 w 659606"/>
              <a:gd name="connsiteY69" fmla="*/ 633425 h 688358"/>
              <a:gd name="connsiteX70" fmla="*/ 428625 w 659606"/>
              <a:gd name="connsiteY70" fmla="*/ 621519 h 688358"/>
              <a:gd name="connsiteX71" fmla="*/ 416719 w 659606"/>
              <a:gd name="connsiteY71" fmla="*/ 619138 h 688358"/>
              <a:gd name="connsiteX72" fmla="*/ 400050 w 659606"/>
              <a:gd name="connsiteY72" fmla="*/ 607231 h 688358"/>
              <a:gd name="connsiteX73" fmla="*/ 366712 w 659606"/>
              <a:gd name="connsiteY73" fmla="*/ 600088 h 688358"/>
              <a:gd name="connsiteX74" fmla="*/ 354806 w 659606"/>
              <a:gd name="connsiteY74" fmla="*/ 595325 h 688358"/>
              <a:gd name="connsiteX75" fmla="*/ 340519 w 659606"/>
              <a:gd name="connsiteY75" fmla="*/ 590563 h 688358"/>
              <a:gd name="connsiteX76" fmla="*/ 330994 w 659606"/>
              <a:gd name="connsiteY76" fmla="*/ 581038 h 688358"/>
              <a:gd name="connsiteX77" fmla="*/ 314325 w 659606"/>
              <a:gd name="connsiteY77" fmla="*/ 561988 h 688358"/>
              <a:gd name="connsiteX78" fmla="*/ 311944 w 659606"/>
              <a:gd name="connsiteY78" fmla="*/ 552463 h 688358"/>
              <a:gd name="connsiteX79" fmla="*/ 307181 w 659606"/>
              <a:gd name="connsiteY79" fmla="*/ 538175 h 688358"/>
              <a:gd name="connsiteX80" fmla="*/ 302419 w 659606"/>
              <a:gd name="connsiteY80" fmla="*/ 519125 h 688358"/>
              <a:gd name="connsiteX81" fmla="*/ 297656 w 659606"/>
              <a:gd name="connsiteY81" fmla="*/ 459594 h 688358"/>
              <a:gd name="connsiteX82" fmla="*/ 295275 w 659606"/>
              <a:gd name="connsiteY82" fmla="*/ 450069 h 688358"/>
              <a:gd name="connsiteX83" fmla="*/ 290512 w 659606"/>
              <a:gd name="connsiteY83" fmla="*/ 431019 h 688358"/>
              <a:gd name="connsiteX84" fmla="*/ 285750 w 659606"/>
              <a:gd name="connsiteY84" fmla="*/ 423875 h 688358"/>
              <a:gd name="connsiteX85" fmla="*/ 283369 w 659606"/>
              <a:gd name="connsiteY85" fmla="*/ 416731 h 688358"/>
              <a:gd name="connsiteX86" fmla="*/ 273844 w 659606"/>
              <a:gd name="connsiteY86" fmla="*/ 400063 h 688358"/>
              <a:gd name="connsiteX87" fmla="*/ 259556 w 659606"/>
              <a:gd name="connsiteY87" fmla="*/ 385775 h 688358"/>
              <a:gd name="connsiteX88" fmla="*/ 245269 w 659606"/>
              <a:gd name="connsiteY88" fmla="*/ 376250 h 688358"/>
              <a:gd name="connsiteX89" fmla="*/ 230981 w 659606"/>
              <a:gd name="connsiteY89" fmla="*/ 366725 h 688358"/>
              <a:gd name="connsiteX90" fmla="*/ 226219 w 659606"/>
              <a:gd name="connsiteY90" fmla="*/ 359581 h 688358"/>
              <a:gd name="connsiteX91" fmla="*/ 223837 w 659606"/>
              <a:gd name="connsiteY91" fmla="*/ 352438 h 688358"/>
              <a:gd name="connsiteX92" fmla="*/ 214312 w 659606"/>
              <a:gd name="connsiteY92" fmla="*/ 338150 h 688358"/>
              <a:gd name="connsiteX93" fmla="*/ 209550 w 659606"/>
              <a:gd name="connsiteY93" fmla="*/ 331006 h 688358"/>
              <a:gd name="connsiteX94" fmla="*/ 204787 w 659606"/>
              <a:gd name="connsiteY94" fmla="*/ 316719 h 688358"/>
              <a:gd name="connsiteX95" fmla="*/ 202406 w 659606"/>
              <a:gd name="connsiteY95" fmla="*/ 309575 h 688358"/>
              <a:gd name="connsiteX96" fmla="*/ 197644 w 659606"/>
              <a:gd name="connsiteY96" fmla="*/ 283381 h 688358"/>
              <a:gd name="connsiteX97" fmla="*/ 192881 w 659606"/>
              <a:gd name="connsiteY97" fmla="*/ 264331 h 688358"/>
              <a:gd name="connsiteX98" fmla="*/ 185737 w 659606"/>
              <a:gd name="connsiteY98" fmla="*/ 257188 h 688358"/>
              <a:gd name="connsiteX99" fmla="*/ 176212 w 659606"/>
              <a:gd name="connsiteY99" fmla="*/ 242900 h 688358"/>
              <a:gd name="connsiteX100" fmla="*/ 171450 w 659606"/>
              <a:gd name="connsiteY100" fmla="*/ 228613 h 688358"/>
              <a:gd name="connsiteX101" fmla="*/ 166687 w 659606"/>
              <a:gd name="connsiteY101" fmla="*/ 209563 h 688358"/>
              <a:gd name="connsiteX102" fmla="*/ 164306 w 659606"/>
              <a:gd name="connsiteY102" fmla="*/ 202419 h 688358"/>
              <a:gd name="connsiteX103" fmla="*/ 157162 w 659606"/>
              <a:gd name="connsiteY103" fmla="*/ 200038 h 688358"/>
              <a:gd name="connsiteX104" fmla="*/ 142875 w 659606"/>
              <a:gd name="connsiteY104" fmla="*/ 192894 h 688358"/>
              <a:gd name="connsiteX105" fmla="*/ 135731 w 659606"/>
              <a:gd name="connsiteY105" fmla="*/ 188131 h 688358"/>
              <a:gd name="connsiteX106" fmla="*/ 126206 w 659606"/>
              <a:gd name="connsiteY106" fmla="*/ 183369 h 688358"/>
              <a:gd name="connsiteX107" fmla="*/ 119062 w 659606"/>
              <a:gd name="connsiteY107" fmla="*/ 178606 h 688358"/>
              <a:gd name="connsiteX108" fmla="*/ 111919 w 659606"/>
              <a:gd name="connsiteY108" fmla="*/ 171463 h 688358"/>
              <a:gd name="connsiteX109" fmla="*/ 102394 w 659606"/>
              <a:gd name="connsiteY109" fmla="*/ 169081 h 688358"/>
              <a:gd name="connsiteX110" fmla="*/ 95250 w 659606"/>
              <a:gd name="connsiteY110" fmla="*/ 164319 h 688358"/>
              <a:gd name="connsiteX111" fmla="*/ 88106 w 659606"/>
              <a:gd name="connsiteY111" fmla="*/ 157175 h 688358"/>
              <a:gd name="connsiteX112" fmla="*/ 80962 w 659606"/>
              <a:gd name="connsiteY112" fmla="*/ 154794 h 688358"/>
              <a:gd name="connsiteX113" fmla="*/ 66675 w 659606"/>
              <a:gd name="connsiteY113" fmla="*/ 145269 h 688358"/>
              <a:gd name="connsiteX114" fmla="*/ 54769 w 659606"/>
              <a:gd name="connsiteY114" fmla="*/ 133363 h 688358"/>
              <a:gd name="connsiteX115" fmla="*/ 40481 w 659606"/>
              <a:gd name="connsiteY115" fmla="*/ 123838 h 688358"/>
              <a:gd name="connsiteX116" fmla="*/ 26194 w 659606"/>
              <a:gd name="connsiteY116" fmla="*/ 114313 h 688358"/>
              <a:gd name="connsiteX117" fmla="*/ 11906 w 659606"/>
              <a:gd name="connsiteY117" fmla="*/ 107169 h 688358"/>
              <a:gd name="connsiteX118" fmla="*/ 0 w 659606"/>
              <a:gd name="connsiteY118" fmla="*/ 83356 h 688358"/>
              <a:gd name="connsiteX119" fmla="*/ 4762 w 659606"/>
              <a:gd name="connsiteY119" fmla="*/ 45256 h 688358"/>
              <a:gd name="connsiteX120" fmla="*/ 9525 w 659606"/>
              <a:gd name="connsiteY120" fmla="*/ 38113 h 688358"/>
              <a:gd name="connsiteX121" fmla="*/ 16669 w 659606"/>
              <a:gd name="connsiteY121" fmla="*/ 23825 h 688358"/>
              <a:gd name="connsiteX122" fmla="*/ 7144 w 659606"/>
              <a:gd name="connsiteY122" fmla="*/ 14300 h 688358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30969 w 659606"/>
              <a:gd name="connsiteY8" fmla="*/ 62208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78877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19087 w 659606"/>
              <a:gd name="connsiteY25" fmla="*/ 297952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359569 w 659606"/>
              <a:gd name="connsiteY29" fmla="*/ 319383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392906 w 659606"/>
              <a:gd name="connsiteY34" fmla="*/ 357483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47675 w 659606"/>
              <a:gd name="connsiteY38" fmla="*/ 407489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464344 w 659606"/>
              <a:gd name="connsiteY40" fmla="*/ 46463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497681 w 659606"/>
              <a:gd name="connsiteY43" fmla="*/ 512264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07219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659606"/>
              <a:gd name="connsiteY0" fmla="*/ 33633 h 707691"/>
              <a:gd name="connsiteX1" fmla="*/ 19050 w 659606"/>
              <a:gd name="connsiteY1" fmla="*/ 38396 h 707691"/>
              <a:gd name="connsiteX2" fmla="*/ 23812 w 659606"/>
              <a:gd name="connsiteY2" fmla="*/ 45539 h 707691"/>
              <a:gd name="connsiteX3" fmla="*/ 35719 w 659606"/>
              <a:gd name="connsiteY3" fmla="*/ 47921 h 707691"/>
              <a:gd name="connsiteX4" fmla="*/ 42862 w 659606"/>
              <a:gd name="connsiteY4" fmla="*/ 296 h 707691"/>
              <a:gd name="connsiteX5" fmla="*/ 90487 w 659606"/>
              <a:gd name="connsiteY5" fmla="*/ 59827 h 707691"/>
              <a:gd name="connsiteX6" fmla="*/ 97631 w 659606"/>
              <a:gd name="connsiteY6" fmla="*/ 62208 h 707691"/>
              <a:gd name="connsiteX7" fmla="*/ 76200 w 659606"/>
              <a:gd name="connsiteY7" fmla="*/ 19345 h 707691"/>
              <a:gd name="connsiteX8" fmla="*/ 107157 w 659606"/>
              <a:gd name="connsiteY8" fmla="*/ 26489 h 707691"/>
              <a:gd name="connsiteX9" fmla="*/ 138112 w 659606"/>
              <a:gd name="connsiteY9" fmla="*/ 28871 h 707691"/>
              <a:gd name="connsiteX10" fmla="*/ 169069 w 659606"/>
              <a:gd name="connsiteY10" fmla="*/ 62208 h 707691"/>
              <a:gd name="connsiteX11" fmla="*/ 183356 w 659606"/>
              <a:gd name="connsiteY11" fmla="*/ 69352 h 707691"/>
              <a:gd name="connsiteX12" fmla="*/ 185737 w 659606"/>
              <a:gd name="connsiteY12" fmla="*/ 76496 h 707691"/>
              <a:gd name="connsiteX13" fmla="*/ 192881 w 659606"/>
              <a:gd name="connsiteY13" fmla="*/ 16964 h 707691"/>
              <a:gd name="connsiteX14" fmla="*/ 233363 w 659606"/>
              <a:gd name="connsiteY14" fmla="*/ 43158 h 707691"/>
              <a:gd name="connsiteX15" fmla="*/ 223837 w 659606"/>
              <a:gd name="connsiteY15" fmla="*/ 95546 h 707691"/>
              <a:gd name="connsiteX16" fmla="*/ 247650 w 659606"/>
              <a:gd name="connsiteY16" fmla="*/ 112214 h 707691"/>
              <a:gd name="connsiteX17" fmla="*/ 292894 w 659606"/>
              <a:gd name="connsiteY17" fmla="*/ 83640 h 707691"/>
              <a:gd name="connsiteX18" fmla="*/ 266700 w 659606"/>
              <a:gd name="connsiteY18" fmla="*/ 128883 h 707691"/>
              <a:gd name="connsiteX19" fmla="*/ 316706 w 659606"/>
              <a:gd name="connsiteY19" fmla="*/ 109834 h 707691"/>
              <a:gd name="connsiteX20" fmla="*/ 290512 w 659606"/>
              <a:gd name="connsiteY20" fmla="*/ 150314 h 707691"/>
              <a:gd name="connsiteX21" fmla="*/ 366712 w 659606"/>
              <a:gd name="connsiteY21" fmla="*/ 152695 h 707691"/>
              <a:gd name="connsiteX22" fmla="*/ 316706 w 659606"/>
              <a:gd name="connsiteY22" fmla="*/ 219371 h 707691"/>
              <a:gd name="connsiteX23" fmla="*/ 366712 w 659606"/>
              <a:gd name="connsiteY23" fmla="*/ 216989 h 707691"/>
              <a:gd name="connsiteX24" fmla="*/ 314325 w 659606"/>
              <a:gd name="connsiteY24" fmla="*/ 290808 h 707691"/>
              <a:gd name="connsiteX25" fmla="*/ 388143 w 659606"/>
              <a:gd name="connsiteY25" fmla="*/ 283664 h 707691"/>
              <a:gd name="connsiteX26" fmla="*/ 333375 w 659606"/>
              <a:gd name="connsiteY26" fmla="*/ 307477 h 707691"/>
              <a:gd name="connsiteX27" fmla="*/ 338137 w 659606"/>
              <a:gd name="connsiteY27" fmla="*/ 314621 h 707691"/>
              <a:gd name="connsiteX28" fmla="*/ 352425 w 659606"/>
              <a:gd name="connsiteY28" fmla="*/ 317002 h 707691"/>
              <a:gd name="connsiteX29" fmla="*/ 426244 w 659606"/>
              <a:gd name="connsiteY29" fmla="*/ 314620 h 707691"/>
              <a:gd name="connsiteX30" fmla="*/ 366712 w 659606"/>
              <a:gd name="connsiteY30" fmla="*/ 326527 h 707691"/>
              <a:gd name="connsiteX31" fmla="*/ 371475 w 659606"/>
              <a:gd name="connsiteY31" fmla="*/ 333671 h 707691"/>
              <a:gd name="connsiteX32" fmla="*/ 385762 w 659606"/>
              <a:gd name="connsiteY32" fmla="*/ 343196 h 707691"/>
              <a:gd name="connsiteX33" fmla="*/ 390525 w 659606"/>
              <a:gd name="connsiteY33" fmla="*/ 350339 h 707691"/>
              <a:gd name="connsiteX34" fmla="*/ 450056 w 659606"/>
              <a:gd name="connsiteY34" fmla="*/ 352720 h 707691"/>
              <a:gd name="connsiteX35" fmla="*/ 407194 w 659606"/>
              <a:gd name="connsiteY35" fmla="*/ 367008 h 707691"/>
              <a:gd name="connsiteX36" fmla="*/ 421481 w 659606"/>
              <a:gd name="connsiteY36" fmla="*/ 374152 h 707691"/>
              <a:gd name="connsiteX37" fmla="*/ 442912 w 659606"/>
              <a:gd name="connsiteY37" fmla="*/ 393202 h 707691"/>
              <a:gd name="connsiteX38" fmla="*/ 495300 w 659606"/>
              <a:gd name="connsiteY38" fmla="*/ 390820 h 707691"/>
              <a:gd name="connsiteX39" fmla="*/ 461962 w 659606"/>
              <a:gd name="connsiteY39" fmla="*/ 431302 h 707691"/>
              <a:gd name="connsiteX40" fmla="*/ 514350 w 659606"/>
              <a:gd name="connsiteY40" fmla="*/ 445589 h 707691"/>
              <a:gd name="connsiteX41" fmla="*/ 473869 w 659606"/>
              <a:gd name="connsiteY41" fmla="*/ 488452 h 707691"/>
              <a:gd name="connsiteX42" fmla="*/ 476250 w 659606"/>
              <a:gd name="connsiteY42" fmla="*/ 495596 h 707691"/>
              <a:gd name="connsiteX43" fmla="*/ 552449 w 659606"/>
              <a:gd name="connsiteY43" fmla="*/ 490833 h 707691"/>
              <a:gd name="connsiteX44" fmla="*/ 504825 w 659606"/>
              <a:gd name="connsiteY44" fmla="*/ 517027 h 707691"/>
              <a:gd name="connsiteX45" fmla="*/ 540544 w 659606"/>
              <a:gd name="connsiteY45" fmla="*/ 521789 h 707691"/>
              <a:gd name="connsiteX46" fmla="*/ 573881 w 659606"/>
              <a:gd name="connsiteY46" fmla="*/ 528933 h 707691"/>
              <a:gd name="connsiteX47" fmla="*/ 581025 w 659606"/>
              <a:gd name="connsiteY47" fmla="*/ 533696 h 707691"/>
              <a:gd name="connsiteX48" fmla="*/ 592931 w 659606"/>
              <a:gd name="connsiteY48" fmla="*/ 536077 h 707691"/>
              <a:gd name="connsiteX49" fmla="*/ 600075 w 659606"/>
              <a:gd name="connsiteY49" fmla="*/ 538458 h 707691"/>
              <a:gd name="connsiteX50" fmla="*/ 623887 w 659606"/>
              <a:gd name="connsiteY50" fmla="*/ 543221 h 707691"/>
              <a:gd name="connsiteX51" fmla="*/ 621506 w 659606"/>
              <a:gd name="connsiteY51" fmla="*/ 555127 h 707691"/>
              <a:gd name="connsiteX52" fmla="*/ 638175 w 659606"/>
              <a:gd name="connsiteY52" fmla="*/ 571796 h 707691"/>
              <a:gd name="connsiteX53" fmla="*/ 640556 w 659606"/>
              <a:gd name="connsiteY53" fmla="*/ 578939 h 707691"/>
              <a:gd name="connsiteX54" fmla="*/ 652462 w 659606"/>
              <a:gd name="connsiteY54" fmla="*/ 593227 h 707691"/>
              <a:gd name="connsiteX55" fmla="*/ 654844 w 659606"/>
              <a:gd name="connsiteY55" fmla="*/ 600371 h 707691"/>
              <a:gd name="connsiteX56" fmla="*/ 659606 w 659606"/>
              <a:gd name="connsiteY56" fmla="*/ 631327 h 707691"/>
              <a:gd name="connsiteX57" fmla="*/ 657225 w 659606"/>
              <a:gd name="connsiteY57" fmla="*/ 683714 h 707691"/>
              <a:gd name="connsiteX58" fmla="*/ 650081 w 659606"/>
              <a:gd name="connsiteY58" fmla="*/ 688477 h 707691"/>
              <a:gd name="connsiteX59" fmla="*/ 635794 w 659606"/>
              <a:gd name="connsiteY59" fmla="*/ 698002 h 707691"/>
              <a:gd name="connsiteX60" fmla="*/ 621506 w 659606"/>
              <a:gd name="connsiteY60" fmla="*/ 707527 h 707691"/>
              <a:gd name="connsiteX61" fmla="*/ 581025 w 659606"/>
              <a:gd name="connsiteY61" fmla="*/ 700383 h 707691"/>
              <a:gd name="connsiteX62" fmla="*/ 566737 w 659606"/>
              <a:gd name="connsiteY62" fmla="*/ 695621 h 707691"/>
              <a:gd name="connsiteX63" fmla="*/ 531019 w 659606"/>
              <a:gd name="connsiteY63" fmla="*/ 690858 h 707691"/>
              <a:gd name="connsiteX64" fmla="*/ 521494 w 659606"/>
              <a:gd name="connsiteY64" fmla="*/ 686096 h 707691"/>
              <a:gd name="connsiteX65" fmla="*/ 514350 w 659606"/>
              <a:gd name="connsiteY65" fmla="*/ 683714 h 707691"/>
              <a:gd name="connsiteX66" fmla="*/ 500062 w 659606"/>
              <a:gd name="connsiteY66" fmla="*/ 671808 h 707691"/>
              <a:gd name="connsiteX67" fmla="*/ 476250 w 659606"/>
              <a:gd name="connsiteY67" fmla="*/ 667046 h 707691"/>
              <a:gd name="connsiteX68" fmla="*/ 457200 w 659606"/>
              <a:gd name="connsiteY68" fmla="*/ 657521 h 707691"/>
              <a:gd name="connsiteX69" fmla="*/ 442912 w 659606"/>
              <a:gd name="connsiteY69" fmla="*/ 652758 h 707691"/>
              <a:gd name="connsiteX70" fmla="*/ 428625 w 659606"/>
              <a:gd name="connsiteY70" fmla="*/ 640852 h 707691"/>
              <a:gd name="connsiteX71" fmla="*/ 416719 w 659606"/>
              <a:gd name="connsiteY71" fmla="*/ 638471 h 707691"/>
              <a:gd name="connsiteX72" fmla="*/ 400050 w 659606"/>
              <a:gd name="connsiteY72" fmla="*/ 626564 h 707691"/>
              <a:gd name="connsiteX73" fmla="*/ 366712 w 659606"/>
              <a:gd name="connsiteY73" fmla="*/ 619421 h 707691"/>
              <a:gd name="connsiteX74" fmla="*/ 354806 w 659606"/>
              <a:gd name="connsiteY74" fmla="*/ 614658 h 707691"/>
              <a:gd name="connsiteX75" fmla="*/ 340519 w 659606"/>
              <a:gd name="connsiteY75" fmla="*/ 609896 h 707691"/>
              <a:gd name="connsiteX76" fmla="*/ 330994 w 659606"/>
              <a:gd name="connsiteY76" fmla="*/ 600371 h 707691"/>
              <a:gd name="connsiteX77" fmla="*/ 314325 w 659606"/>
              <a:gd name="connsiteY77" fmla="*/ 581321 h 707691"/>
              <a:gd name="connsiteX78" fmla="*/ 311944 w 659606"/>
              <a:gd name="connsiteY78" fmla="*/ 571796 h 707691"/>
              <a:gd name="connsiteX79" fmla="*/ 307181 w 659606"/>
              <a:gd name="connsiteY79" fmla="*/ 557508 h 707691"/>
              <a:gd name="connsiteX80" fmla="*/ 302419 w 659606"/>
              <a:gd name="connsiteY80" fmla="*/ 538458 h 707691"/>
              <a:gd name="connsiteX81" fmla="*/ 297656 w 659606"/>
              <a:gd name="connsiteY81" fmla="*/ 478927 h 707691"/>
              <a:gd name="connsiteX82" fmla="*/ 295275 w 659606"/>
              <a:gd name="connsiteY82" fmla="*/ 469402 h 707691"/>
              <a:gd name="connsiteX83" fmla="*/ 290512 w 659606"/>
              <a:gd name="connsiteY83" fmla="*/ 450352 h 707691"/>
              <a:gd name="connsiteX84" fmla="*/ 285750 w 659606"/>
              <a:gd name="connsiteY84" fmla="*/ 443208 h 707691"/>
              <a:gd name="connsiteX85" fmla="*/ 283369 w 659606"/>
              <a:gd name="connsiteY85" fmla="*/ 436064 h 707691"/>
              <a:gd name="connsiteX86" fmla="*/ 273844 w 659606"/>
              <a:gd name="connsiteY86" fmla="*/ 419396 h 707691"/>
              <a:gd name="connsiteX87" fmla="*/ 259556 w 659606"/>
              <a:gd name="connsiteY87" fmla="*/ 405108 h 707691"/>
              <a:gd name="connsiteX88" fmla="*/ 245269 w 659606"/>
              <a:gd name="connsiteY88" fmla="*/ 395583 h 707691"/>
              <a:gd name="connsiteX89" fmla="*/ 230981 w 659606"/>
              <a:gd name="connsiteY89" fmla="*/ 386058 h 707691"/>
              <a:gd name="connsiteX90" fmla="*/ 226219 w 659606"/>
              <a:gd name="connsiteY90" fmla="*/ 378914 h 707691"/>
              <a:gd name="connsiteX91" fmla="*/ 223837 w 659606"/>
              <a:gd name="connsiteY91" fmla="*/ 371771 h 707691"/>
              <a:gd name="connsiteX92" fmla="*/ 214312 w 659606"/>
              <a:gd name="connsiteY92" fmla="*/ 357483 h 707691"/>
              <a:gd name="connsiteX93" fmla="*/ 209550 w 659606"/>
              <a:gd name="connsiteY93" fmla="*/ 350339 h 707691"/>
              <a:gd name="connsiteX94" fmla="*/ 204787 w 659606"/>
              <a:gd name="connsiteY94" fmla="*/ 336052 h 707691"/>
              <a:gd name="connsiteX95" fmla="*/ 202406 w 659606"/>
              <a:gd name="connsiteY95" fmla="*/ 328908 h 707691"/>
              <a:gd name="connsiteX96" fmla="*/ 197644 w 659606"/>
              <a:gd name="connsiteY96" fmla="*/ 302714 h 707691"/>
              <a:gd name="connsiteX97" fmla="*/ 192881 w 659606"/>
              <a:gd name="connsiteY97" fmla="*/ 283664 h 707691"/>
              <a:gd name="connsiteX98" fmla="*/ 185737 w 659606"/>
              <a:gd name="connsiteY98" fmla="*/ 276521 h 707691"/>
              <a:gd name="connsiteX99" fmla="*/ 176212 w 659606"/>
              <a:gd name="connsiteY99" fmla="*/ 262233 h 707691"/>
              <a:gd name="connsiteX100" fmla="*/ 171450 w 659606"/>
              <a:gd name="connsiteY100" fmla="*/ 247946 h 707691"/>
              <a:gd name="connsiteX101" fmla="*/ 166687 w 659606"/>
              <a:gd name="connsiteY101" fmla="*/ 228896 h 707691"/>
              <a:gd name="connsiteX102" fmla="*/ 164306 w 659606"/>
              <a:gd name="connsiteY102" fmla="*/ 221752 h 707691"/>
              <a:gd name="connsiteX103" fmla="*/ 157162 w 659606"/>
              <a:gd name="connsiteY103" fmla="*/ 219371 h 707691"/>
              <a:gd name="connsiteX104" fmla="*/ 142875 w 659606"/>
              <a:gd name="connsiteY104" fmla="*/ 212227 h 707691"/>
              <a:gd name="connsiteX105" fmla="*/ 135731 w 659606"/>
              <a:gd name="connsiteY105" fmla="*/ 207464 h 707691"/>
              <a:gd name="connsiteX106" fmla="*/ 126206 w 659606"/>
              <a:gd name="connsiteY106" fmla="*/ 202702 h 707691"/>
              <a:gd name="connsiteX107" fmla="*/ 119062 w 659606"/>
              <a:gd name="connsiteY107" fmla="*/ 197939 h 707691"/>
              <a:gd name="connsiteX108" fmla="*/ 111919 w 659606"/>
              <a:gd name="connsiteY108" fmla="*/ 190796 h 707691"/>
              <a:gd name="connsiteX109" fmla="*/ 102394 w 659606"/>
              <a:gd name="connsiteY109" fmla="*/ 188414 h 707691"/>
              <a:gd name="connsiteX110" fmla="*/ 95250 w 659606"/>
              <a:gd name="connsiteY110" fmla="*/ 183652 h 707691"/>
              <a:gd name="connsiteX111" fmla="*/ 88106 w 659606"/>
              <a:gd name="connsiteY111" fmla="*/ 176508 h 707691"/>
              <a:gd name="connsiteX112" fmla="*/ 80962 w 659606"/>
              <a:gd name="connsiteY112" fmla="*/ 174127 h 707691"/>
              <a:gd name="connsiteX113" fmla="*/ 66675 w 659606"/>
              <a:gd name="connsiteY113" fmla="*/ 164602 h 707691"/>
              <a:gd name="connsiteX114" fmla="*/ 54769 w 659606"/>
              <a:gd name="connsiteY114" fmla="*/ 152696 h 707691"/>
              <a:gd name="connsiteX115" fmla="*/ 40481 w 659606"/>
              <a:gd name="connsiteY115" fmla="*/ 143171 h 707691"/>
              <a:gd name="connsiteX116" fmla="*/ 26194 w 659606"/>
              <a:gd name="connsiteY116" fmla="*/ 133646 h 707691"/>
              <a:gd name="connsiteX117" fmla="*/ 11906 w 659606"/>
              <a:gd name="connsiteY117" fmla="*/ 126502 h 707691"/>
              <a:gd name="connsiteX118" fmla="*/ 0 w 659606"/>
              <a:gd name="connsiteY118" fmla="*/ 102689 h 707691"/>
              <a:gd name="connsiteX119" fmla="*/ 4762 w 659606"/>
              <a:gd name="connsiteY119" fmla="*/ 64589 h 707691"/>
              <a:gd name="connsiteX120" fmla="*/ 9525 w 659606"/>
              <a:gd name="connsiteY120" fmla="*/ 57446 h 707691"/>
              <a:gd name="connsiteX121" fmla="*/ 16669 w 659606"/>
              <a:gd name="connsiteY121" fmla="*/ 43158 h 707691"/>
              <a:gd name="connsiteX122" fmla="*/ 7144 w 659606"/>
              <a:gd name="connsiteY122" fmla="*/ 33633 h 707691"/>
              <a:gd name="connsiteX0" fmla="*/ 7144 w 733442"/>
              <a:gd name="connsiteY0" fmla="*/ 33633 h 707691"/>
              <a:gd name="connsiteX1" fmla="*/ 19050 w 733442"/>
              <a:gd name="connsiteY1" fmla="*/ 38396 h 707691"/>
              <a:gd name="connsiteX2" fmla="*/ 23812 w 733442"/>
              <a:gd name="connsiteY2" fmla="*/ 45539 h 707691"/>
              <a:gd name="connsiteX3" fmla="*/ 35719 w 733442"/>
              <a:gd name="connsiteY3" fmla="*/ 47921 h 707691"/>
              <a:gd name="connsiteX4" fmla="*/ 42862 w 733442"/>
              <a:gd name="connsiteY4" fmla="*/ 296 h 707691"/>
              <a:gd name="connsiteX5" fmla="*/ 90487 w 733442"/>
              <a:gd name="connsiteY5" fmla="*/ 59827 h 707691"/>
              <a:gd name="connsiteX6" fmla="*/ 97631 w 733442"/>
              <a:gd name="connsiteY6" fmla="*/ 62208 h 707691"/>
              <a:gd name="connsiteX7" fmla="*/ 76200 w 733442"/>
              <a:gd name="connsiteY7" fmla="*/ 19345 h 707691"/>
              <a:gd name="connsiteX8" fmla="*/ 107157 w 733442"/>
              <a:gd name="connsiteY8" fmla="*/ 26489 h 707691"/>
              <a:gd name="connsiteX9" fmla="*/ 138112 w 733442"/>
              <a:gd name="connsiteY9" fmla="*/ 28871 h 707691"/>
              <a:gd name="connsiteX10" fmla="*/ 169069 w 733442"/>
              <a:gd name="connsiteY10" fmla="*/ 62208 h 707691"/>
              <a:gd name="connsiteX11" fmla="*/ 183356 w 733442"/>
              <a:gd name="connsiteY11" fmla="*/ 69352 h 707691"/>
              <a:gd name="connsiteX12" fmla="*/ 185737 w 733442"/>
              <a:gd name="connsiteY12" fmla="*/ 76496 h 707691"/>
              <a:gd name="connsiteX13" fmla="*/ 192881 w 733442"/>
              <a:gd name="connsiteY13" fmla="*/ 16964 h 707691"/>
              <a:gd name="connsiteX14" fmla="*/ 233363 w 733442"/>
              <a:gd name="connsiteY14" fmla="*/ 43158 h 707691"/>
              <a:gd name="connsiteX15" fmla="*/ 223837 w 733442"/>
              <a:gd name="connsiteY15" fmla="*/ 95546 h 707691"/>
              <a:gd name="connsiteX16" fmla="*/ 247650 w 733442"/>
              <a:gd name="connsiteY16" fmla="*/ 112214 h 707691"/>
              <a:gd name="connsiteX17" fmla="*/ 292894 w 733442"/>
              <a:gd name="connsiteY17" fmla="*/ 83640 h 707691"/>
              <a:gd name="connsiteX18" fmla="*/ 266700 w 733442"/>
              <a:gd name="connsiteY18" fmla="*/ 128883 h 707691"/>
              <a:gd name="connsiteX19" fmla="*/ 316706 w 733442"/>
              <a:gd name="connsiteY19" fmla="*/ 109834 h 707691"/>
              <a:gd name="connsiteX20" fmla="*/ 290512 w 733442"/>
              <a:gd name="connsiteY20" fmla="*/ 150314 h 707691"/>
              <a:gd name="connsiteX21" fmla="*/ 366712 w 733442"/>
              <a:gd name="connsiteY21" fmla="*/ 152695 h 707691"/>
              <a:gd name="connsiteX22" fmla="*/ 316706 w 733442"/>
              <a:gd name="connsiteY22" fmla="*/ 219371 h 707691"/>
              <a:gd name="connsiteX23" fmla="*/ 366712 w 733442"/>
              <a:gd name="connsiteY23" fmla="*/ 216989 h 707691"/>
              <a:gd name="connsiteX24" fmla="*/ 314325 w 733442"/>
              <a:gd name="connsiteY24" fmla="*/ 290808 h 707691"/>
              <a:gd name="connsiteX25" fmla="*/ 388143 w 733442"/>
              <a:gd name="connsiteY25" fmla="*/ 283664 h 707691"/>
              <a:gd name="connsiteX26" fmla="*/ 333375 w 733442"/>
              <a:gd name="connsiteY26" fmla="*/ 307477 h 707691"/>
              <a:gd name="connsiteX27" fmla="*/ 338137 w 733442"/>
              <a:gd name="connsiteY27" fmla="*/ 314621 h 707691"/>
              <a:gd name="connsiteX28" fmla="*/ 352425 w 733442"/>
              <a:gd name="connsiteY28" fmla="*/ 317002 h 707691"/>
              <a:gd name="connsiteX29" fmla="*/ 426244 w 733442"/>
              <a:gd name="connsiteY29" fmla="*/ 314620 h 707691"/>
              <a:gd name="connsiteX30" fmla="*/ 366712 w 733442"/>
              <a:gd name="connsiteY30" fmla="*/ 326527 h 707691"/>
              <a:gd name="connsiteX31" fmla="*/ 371475 w 733442"/>
              <a:gd name="connsiteY31" fmla="*/ 333671 h 707691"/>
              <a:gd name="connsiteX32" fmla="*/ 385762 w 733442"/>
              <a:gd name="connsiteY32" fmla="*/ 343196 h 707691"/>
              <a:gd name="connsiteX33" fmla="*/ 390525 w 733442"/>
              <a:gd name="connsiteY33" fmla="*/ 350339 h 707691"/>
              <a:gd name="connsiteX34" fmla="*/ 450056 w 733442"/>
              <a:gd name="connsiteY34" fmla="*/ 352720 h 707691"/>
              <a:gd name="connsiteX35" fmla="*/ 407194 w 733442"/>
              <a:gd name="connsiteY35" fmla="*/ 367008 h 707691"/>
              <a:gd name="connsiteX36" fmla="*/ 421481 w 733442"/>
              <a:gd name="connsiteY36" fmla="*/ 374152 h 707691"/>
              <a:gd name="connsiteX37" fmla="*/ 442912 w 733442"/>
              <a:gd name="connsiteY37" fmla="*/ 393202 h 707691"/>
              <a:gd name="connsiteX38" fmla="*/ 495300 w 733442"/>
              <a:gd name="connsiteY38" fmla="*/ 390820 h 707691"/>
              <a:gd name="connsiteX39" fmla="*/ 461962 w 733442"/>
              <a:gd name="connsiteY39" fmla="*/ 431302 h 707691"/>
              <a:gd name="connsiteX40" fmla="*/ 514350 w 733442"/>
              <a:gd name="connsiteY40" fmla="*/ 445589 h 707691"/>
              <a:gd name="connsiteX41" fmla="*/ 473869 w 733442"/>
              <a:gd name="connsiteY41" fmla="*/ 488452 h 707691"/>
              <a:gd name="connsiteX42" fmla="*/ 476250 w 733442"/>
              <a:gd name="connsiteY42" fmla="*/ 495596 h 707691"/>
              <a:gd name="connsiteX43" fmla="*/ 552449 w 733442"/>
              <a:gd name="connsiteY43" fmla="*/ 490833 h 707691"/>
              <a:gd name="connsiteX44" fmla="*/ 504825 w 733442"/>
              <a:gd name="connsiteY44" fmla="*/ 517027 h 707691"/>
              <a:gd name="connsiteX45" fmla="*/ 540544 w 733442"/>
              <a:gd name="connsiteY45" fmla="*/ 521789 h 707691"/>
              <a:gd name="connsiteX46" fmla="*/ 573881 w 733442"/>
              <a:gd name="connsiteY46" fmla="*/ 528933 h 707691"/>
              <a:gd name="connsiteX47" fmla="*/ 581025 w 733442"/>
              <a:gd name="connsiteY47" fmla="*/ 533696 h 707691"/>
              <a:gd name="connsiteX48" fmla="*/ 592931 w 733442"/>
              <a:gd name="connsiteY48" fmla="*/ 536077 h 707691"/>
              <a:gd name="connsiteX49" fmla="*/ 600075 w 733442"/>
              <a:gd name="connsiteY49" fmla="*/ 538458 h 707691"/>
              <a:gd name="connsiteX50" fmla="*/ 623887 w 733442"/>
              <a:gd name="connsiteY50" fmla="*/ 543221 h 707691"/>
              <a:gd name="connsiteX51" fmla="*/ 621506 w 733442"/>
              <a:gd name="connsiteY51" fmla="*/ 555127 h 707691"/>
              <a:gd name="connsiteX52" fmla="*/ 638175 w 733442"/>
              <a:gd name="connsiteY52" fmla="*/ 571796 h 707691"/>
              <a:gd name="connsiteX53" fmla="*/ 640556 w 733442"/>
              <a:gd name="connsiteY53" fmla="*/ 578939 h 707691"/>
              <a:gd name="connsiteX54" fmla="*/ 652462 w 733442"/>
              <a:gd name="connsiteY54" fmla="*/ 593227 h 707691"/>
              <a:gd name="connsiteX55" fmla="*/ 733425 w 733442"/>
              <a:gd name="connsiteY55" fmla="*/ 602753 h 707691"/>
              <a:gd name="connsiteX56" fmla="*/ 659606 w 733442"/>
              <a:gd name="connsiteY56" fmla="*/ 631327 h 707691"/>
              <a:gd name="connsiteX57" fmla="*/ 657225 w 733442"/>
              <a:gd name="connsiteY57" fmla="*/ 683714 h 707691"/>
              <a:gd name="connsiteX58" fmla="*/ 650081 w 733442"/>
              <a:gd name="connsiteY58" fmla="*/ 688477 h 707691"/>
              <a:gd name="connsiteX59" fmla="*/ 635794 w 733442"/>
              <a:gd name="connsiteY59" fmla="*/ 698002 h 707691"/>
              <a:gd name="connsiteX60" fmla="*/ 621506 w 733442"/>
              <a:gd name="connsiteY60" fmla="*/ 707527 h 707691"/>
              <a:gd name="connsiteX61" fmla="*/ 581025 w 733442"/>
              <a:gd name="connsiteY61" fmla="*/ 700383 h 707691"/>
              <a:gd name="connsiteX62" fmla="*/ 566737 w 733442"/>
              <a:gd name="connsiteY62" fmla="*/ 695621 h 707691"/>
              <a:gd name="connsiteX63" fmla="*/ 531019 w 733442"/>
              <a:gd name="connsiteY63" fmla="*/ 690858 h 707691"/>
              <a:gd name="connsiteX64" fmla="*/ 521494 w 733442"/>
              <a:gd name="connsiteY64" fmla="*/ 686096 h 707691"/>
              <a:gd name="connsiteX65" fmla="*/ 514350 w 733442"/>
              <a:gd name="connsiteY65" fmla="*/ 683714 h 707691"/>
              <a:gd name="connsiteX66" fmla="*/ 500062 w 733442"/>
              <a:gd name="connsiteY66" fmla="*/ 671808 h 707691"/>
              <a:gd name="connsiteX67" fmla="*/ 476250 w 733442"/>
              <a:gd name="connsiteY67" fmla="*/ 667046 h 707691"/>
              <a:gd name="connsiteX68" fmla="*/ 457200 w 733442"/>
              <a:gd name="connsiteY68" fmla="*/ 657521 h 707691"/>
              <a:gd name="connsiteX69" fmla="*/ 442912 w 733442"/>
              <a:gd name="connsiteY69" fmla="*/ 652758 h 707691"/>
              <a:gd name="connsiteX70" fmla="*/ 428625 w 733442"/>
              <a:gd name="connsiteY70" fmla="*/ 640852 h 707691"/>
              <a:gd name="connsiteX71" fmla="*/ 416719 w 733442"/>
              <a:gd name="connsiteY71" fmla="*/ 638471 h 707691"/>
              <a:gd name="connsiteX72" fmla="*/ 400050 w 733442"/>
              <a:gd name="connsiteY72" fmla="*/ 626564 h 707691"/>
              <a:gd name="connsiteX73" fmla="*/ 366712 w 733442"/>
              <a:gd name="connsiteY73" fmla="*/ 619421 h 707691"/>
              <a:gd name="connsiteX74" fmla="*/ 354806 w 733442"/>
              <a:gd name="connsiteY74" fmla="*/ 614658 h 707691"/>
              <a:gd name="connsiteX75" fmla="*/ 340519 w 733442"/>
              <a:gd name="connsiteY75" fmla="*/ 609896 h 707691"/>
              <a:gd name="connsiteX76" fmla="*/ 330994 w 733442"/>
              <a:gd name="connsiteY76" fmla="*/ 600371 h 707691"/>
              <a:gd name="connsiteX77" fmla="*/ 314325 w 733442"/>
              <a:gd name="connsiteY77" fmla="*/ 581321 h 707691"/>
              <a:gd name="connsiteX78" fmla="*/ 311944 w 733442"/>
              <a:gd name="connsiteY78" fmla="*/ 571796 h 707691"/>
              <a:gd name="connsiteX79" fmla="*/ 307181 w 733442"/>
              <a:gd name="connsiteY79" fmla="*/ 557508 h 707691"/>
              <a:gd name="connsiteX80" fmla="*/ 302419 w 733442"/>
              <a:gd name="connsiteY80" fmla="*/ 538458 h 707691"/>
              <a:gd name="connsiteX81" fmla="*/ 297656 w 733442"/>
              <a:gd name="connsiteY81" fmla="*/ 478927 h 707691"/>
              <a:gd name="connsiteX82" fmla="*/ 295275 w 733442"/>
              <a:gd name="connsiteY82" fmla="*/ 469402 h 707691"/>
              <a:gd name="connsiteX83" fmla="*/ 290512 w 733442"/>
              <a:gd name="connsiteY83" fmla="*/ 450352 h 707691"/>
              <a:gd name="connsiteX84" fmla="*/ 285750 w 733442"/>
              <a:gd name="connsiteY84" fmla="*/ 443208 h 707691"/>
              <a:gd name="connsiteX85" fmla="*/ 283369 w 733442"/>
              <a:gd name="connsiteY85" fmla="*/ 436064 h 707691"/>
              <a:gd name="connsiteX86" fmla="*/ 273844 w 733442"/>
              <a:gd name="connsiteY86" fmla="*/ 419396 h 707691"/>
              <a:gd name="connsiteX87" fmla="*/ 259556 w 733442"/>
              <a:gd name="connsiteY87" fmla="*/ 405108 h 707691"/>
              <a:gd name="connsiteX88" fmla="*/ 245269 w 733442"/>
              <a:gd name="connsiteY88" fmla="*/ 395583 h 707691"/>
              <a:gd name="connsiteX89" fmla="*/ 230981 w 733442"/>
              <a:gd name="connsiteY89" fmla="*/ 386058 h 707691"/>
              <a:gd name="connsiteX90" fmla="*/ 226219 w 733442"/>
              <a:gd name="connsiteY90" fmla="*/ 378914 h 707691"/>
              <a:gd name="connsiteX91" fmla="*/ 223837 w 733442"/>
              <a:gd name="connsiteY91" fmla="*/ 371771 h 707691"/>
              <a:gd name="connsiteX92" fmla="*/ 214312 w 733442"/>
              <a:gd name="connsiteY92" fmla="*/ 357483 h 707691"/>
              <a:gd name="connsiteX93" fmla="*/ 209550 w 733442"/>
              <a:gd name="connsiteY93" fmla="*/ 350339 h 707691"/>
              <a:gd name="connsiteX94" fmla="*/ 204787 w 733442"/>
              <a:gd name="connsiteY94" fmla="*/ 336052 h 707691"/>
              <a:gd name="connsiteX95" fmla="*/ 202406 w 733442"/>
              <a:gd name="connsiteY95" fmla="*/ 328908 h 707691"/>
              <a:gd name="connsiteX96" fmla="*/ 197644 w 733442"/>
              <a:gd name="connsiteY96" fmla="*/ 302714 h 707691"/>
              <a:gd name="connsiteX97" fmla="*/ 192881 w 733442"/>
              <a:gd name="connsiteY97" fmla="*/ 283664 h 707691"/>
              <a:gd name="connsiteX98" fmla="*/ 185737 w 733442"/>
              <a:gd name="connsiteY98" fmla="*/ 276521 h 707691"/>
              <a:gd name="connsiteX99" fmla="*/ 176212 w 733442"/>
              <a:gd name="connsiteY99" fmla="*/ 262233 h 707691"/>
              <a:gd name="connsiteX100" fmla="*/ 171450 w 733442"/>
              <a:gd name="connsiteY100" fmla="*/ 247946 h 707691"/>
              <a:gd name="connsiteX101" fmla="*/ 166687 w 733442"/>
              <a:gd name="connsiteY101" fmla="*/ 228896 h 707691"/>
              <a:gd name="connsiteX102" fmla="*/ 164306 w 733442"/>
              <a:gd name="connsiteY102" fmla="*/ 221752 h 707691"/>
              <a:gd name="connsiteX103" fmla="*/ 157162 w 733442"/>
              <a:gd name="connsiteY103" fmla="*/ 219371 h 707691"/>
              <a:gd name="connsiteX104" fmla="*/ 142875 w 733442"/>
              <a:gd name="connsiteY104" fmla="*/ 212227 h 707691"/>
              <a:gd name="connsiteX105" fmla="*/ 135731 w 733442"/>
              <a:gd name="connsiteY105" fmla="*/ 207464 h 707691"/>
              <a:gd name="connsiteX106" fmla="*/ 126206 w 733442"/>
              <a:gd name="connsiteY106" fmla="*/ 202702 h 707691"/>
              <a:gd name="connsiteX107" fmla="*/ 119062 w 733442"/>
              <a:gd name="connsiteY107" fmla="*/ 197939 h 707691"/>
              <a:gd name="connsiteX108" fmla="*/ 111919 w 733442"/>
              <a:gd name="connsiteY108" fmla="*/ 190796 h 707691"/>
              <a:gd name="connsiteX109" fmla="*/ 102394 w 733442"/>
              <a:gd name="connsiteY109" fmla="*/ 188414 h 707691"/>
              <a:gd name="connsiteX110" fmla="*/ 95250 w 733442"/>
              <a:gd name="connsiteY110" fmla="*/ 183652 h 707691"/>
              <a:gd name="connsiteX111" fmla="*/ 88106 w 733442"/>
              <a:gd name="connsiteY111" fmla="*/ 176508 h 707691"/>
              <a:gd name="connsiteX112" fmla="*/ 80962 w 733442"/>
              <a:gd name="connsiteY112" fmla="*/ 174127 h 707691"/>
              <a:gd name="connsiteX113" fmla="*/ 66675 w 733442"/>
              <a:gd name="connsiteY113" fmla="*/ 164602 h 707691"/>
              <a:gd name="connsiteX114" fmla="*/ 54769 w 733442"/>
              <a:gd name="connsiteY114" fmla="*/ 152696 h 707691"/>
              <a:gd name="connsiteX115" fmla="*/ 40481 w 733442"/>
              <a:gd name="connsiteY115" fmla="*/ 143171 h 707691"/>
              <a:gd name="connsiteX116" fmla="*/ 26194 w 733442"/>
              <a:gd name="connsiteY116" fmla="*/ 133646 h 707691"/>
              <a:gd name="connsiteX117" fmla="*/ 11906 w 733442"/>
              <a:gd name="connsiteY117" fmla="*/ 126502 h 707691"/>
              <a:gd name="connsiteX118" fmla="*/ 0 w 733442"/>
              <a:gd name="connsiteY118" fmla="*/ 102689 h 707691"/>
              <a:gd name="connsiteX119" fmla="*/ 4762 w 733442"/>
              <a:gd name="connsiteY119" fmla="*/ 64589 h 707691"/>
              <a:gd name="connsiteX120" fmla="*/ 9525 w 733442"/>
              <a:gd name="connsiteY120" fmla="*/ 57446 h 707691"/>
              <a:gd name="connsiteX121" fmla="*/ 16669 w 733442"/>
              <a:gd name="connsiteY121" fmla="*/ 43158 h 707691"/>
              <a:gd name="connsiteX122" fmla="*/ 7144 w 733442"/>
              <a:gd name="connsiteY122" fmla="*/ 33633 h 707691"/>
              <a:gd name="connsiteX0" fmla="*/ 7144 w 733818"/>
              <a:gd name="connsiteY0" fmla="*/ 33633 h 707691"/>
              <a:gd name="connsiteX1" fmla="*/ 19050 w 733818"/>
              <a:gd name="connsiteY1" fmla="*/ 38396 h 707691"/>
              <a:gd name="connsiteX2" fmla="*/ 23812 w 733818"/>
              <a:gd name="connsiteY2" fmla="*/ 45539 h 707691"/>
              <a:gd name="connsiteX3" fmla="*/ 35719 w 733818"/>
              <a:gd name="connsiteY3" fmla="*/ 47921 h 707691"/>
              <a:gd name="connsiteX4" fmla="*/ 42862 w 733818"/>
              <a:gd name="connsiteY4" fmla="*/ 296 h 707691"/>
              <a:gd name="connsiteX5" fmla="*/ 90487 w 733818"/>
              <a:gd name="connsiteY5" fmla="*/ 59827 h 707691"/>
              <a:gd name="connsiteX6" fmla="*/ 97631 w 733818"/>
              <a:gd name="connsiteY6" fmla="*/ 62208 h 707691"/>
              <a:gd name="connsiteX7" fmla="*/ 76200 w 733818"/>
              <a:gd name="connsiteY7" fmla="*/ 19345 h 707691"/>
              <a:gd name="connsiteX8" fmla="*/ 107157 w 733818"/>
              <a:gd name="connsiteY8" fmla="*/ 26489 h 707691"/>
              <a:gd name="connsiteX9" fmla="*/ 138112 w 733818"/>
              <a:gd name="connsiteY9" fmla="*/ 28871 h 707691"/>
              <a:gd name="connsiteX10" fmla="*/ 169069 w 733818"/>
              <a:gd name="connsiteY10" fmla="*/ 62208 h 707691"/>
              <a:gd name="connsiteX11" fmla="*/ 183356 w 733818"/>
              <a:gd name="connsiteY11" fmla="*/ 69352 h 707691"/>
              <a:gd name="connsiteX12" fmla="*/ 185737 w 733818"/>
              <a:gd name="connsiteY12" fmla="*/ 76496 h 707691"/>
              <a:gd name="connsiteX13" fmla="*/ 192881 w 733818"/>
              <a:gd name="connsiteY13" fmla="*/ 16964 h 707691"/>
              <a:gd name="connsiteX14" fmla="*/ 233363 w 733818"/>
              <a:gd name="connsiteY14" fmla="*/ 43158 h 707691"/>
              <a:gd name="connsiteX15" fmla="*/ 223837 w 733818"/>
              <a:gd name="connsiteY15" fmla="*/ 95546 h 707691"/>
              <a:gd name="connsiteX16" fmla="*/ 247650 w 733818"/>
              <a:gd name="connsiteY16" fmla="*/ 112214 h 707691"/>
              <a:gd name="connsiteX17" fmla="*/ 292894 w 733818"/>
              <a:gd name="connsiteY17" fmla="*/ 83640 h 707691"/>
              <a:gd name="connsiteX18" fmla="*/ 266700 w 733818"/>
              <a:gd name="connsiteY18" fmla="*/ 128883 h 707691"/>
              <a:gd name="connsiteX19" fmla="*/ 316706 w 733818"/>
              <a:gd name="connsiteY19" fmla="*/ 109834 h 707691"/>
              <a:gd name="connsiteX20" fmla="*/ 290512 w 733818"/>
              <a:gd name="connsiteY20" fmla="*/ 150314 h 707691"/>
              <a:gd name="connsiteX21" fmla="*/ 366712 w 733818"/>
              <a:gd name="connsiteY21" fmla="*/ 152695 h 707691"/>
              <a:gd name="connsiteX22" fmla="*/ 316706 w 733818"/>
              <a:gd name="connsiteY22" fmla="*/ 219371 h 707691"/>
              <a:gd name="connsiteX23" fmla="*/ 366712 w 733818"/>
              <a:gd name="connsiteY23" fmla="*/ 216989 h 707691"/>
              <a:gd name="connsiteX24" fmla="*/ 314325 w 733818"/>
              <a:gd name="connsiteY24" fmla="*/ 290808 h 707691"/>
              <a:gd name="connsiteX25" fmla="*/ 388143 w 733818"/>
              <a:gd name="connsiteY25" fmla="*/ 283664 h 707691"/>
              <a:gd name="connsiteX26" fmla="*/ 333375 w 733818"/>
              <a:gd name="connsiteY26" fmla="*/ 307477 h 707691"/>
              <a:gd name="connsiteX27" fmla="*/ 338137 w 733818"/>
              <a:gd name="connsiteY27" fmla="*/ 314621 h 707691"/>
              <a:gd name="connsiteX28" fmla="*/ 352425 w 733818"/>
              <a:gd name="connsiteY28" fmla="*/ 317002 h 707691"/>
              <a:gd name="connsiteX29" fmla="*/ 426244 w 733818"/>
              <a:gd name="connsiteY29" fmla="*/ 314620 h 707691"/>
              <a:gd name="connsiteX30" fmla="*/ 366712 w 733818"/>
              <a:gd name="connsiteY30" fmla="*/ 326527 h 707691"/>
              <a:gd name="connsiteX31" fmla="*/ 371475 w 733818"/>
              <a:gd name="connsiteY31" fmla="*/ 333671 h 707691"/>
              <a:gd name="connsiteX32" fmla="*/ 385762 w 733818"/>
              <a:gd name="connsiteY32" fmla="*/ 343196 h 707691"/>
              <a:gd name="connsiteX33" fmla="*/ 390525 w 733818"/>
              <a:gd name="connsiteY33" fmla="*/ 350339 h 707691"/>
              <a:gd name="connsiteX34" fmla="*/ 450056 w 733818"/>
              <a:gd name="connsiteY34" fmla="*/ 352720 h 707691"/>
              <a:gd name="connsiteX35" fmla="*/ 407194 w 733818"/>
              <a:gd name="connsiteY35" fmla="*/ 367008 h 707691"/>
              <a:gd name="connsiteX36" fmla="*/ 421481 w 733818"/>
              <a:gd name="connsiteY36" fmla="*/ 374152 h 707691"/>
              <a:gd name="connsiteX37" fmla="*/ 442912 w 733818"/>
              <a:gd name="connsiteY37" fmla="*/ 393202 h 707691"/>
              <a:gd name="connsiteX38" fmla="*/ 495300 w 733818"/>
              <a:gd name="connsiteY38" fmla="*/ 390820 h 707691"/>
              <a:gd name="connsiteX39" fmla="*/ 461962 w 733818"/>
              <a:gd name="connsiteY39" fmla="*/ 431302 h 707691"/>
              <a:gd name="connsiteX40" fmla="*/ 514350 w 733818"/>
              <a:gd name="connsiteY40" fmla="*/ 445589 h 707691"/>
              <a:gd name="connsiteX41" fmla="*/ 473869 w 733818"/>
              <a:gd name="connsiteY41" fmla="*/ 488452 h 707691"/>
              <a:gd name="connsiteX42" fmla="*/ 476250 w 733818"/>
              <a:gd name="connsiteY42" fmla="*/ 495596 h 707691"/>
              <a:gd name="connsiteX43" fmla="*/ 552449 w 733818"/>
              <a:gd name="connsiteY43" fmla="*/ 490833 h 707691"/>
              <a:gd name="connsiteX44" fmla="*/ 504825 w 733818"/>
              <a:gd name="connsiteY44" fmla="*/ 517027 h 707691"/>
              <a:gd name="connsiteX45" fmla="*/ 540544 w 733818"/>
              <a:gd name="connsiteY45" fmla="*/ 521789 h 707691"/>
              <a:gd name="connsiteX46" fmla="*/ 573881 w 733818"/>
              <a:gd name="connsiteY46" fmla="*/ 528933 h 707691"/>
              <a:gd name="connsiteX47" fmla="*/ 581025 w 733818"/>
              <a:gd name="connsiteY47" fmla="*/ 533696 h 707691"/>
              <a:gd name="connsiteX48" fmla="*/ 592931 w 733818"/>
              <a:gd name="connsiteY48" fmla="*/ 536077 h 707691"/>
              <a:gd name="connsiteX49" fmla="*/ 600075 w 733818"/>
              <a:gd name="connsiteY49" fmla="*/ 538458 h 707691"/>
              <a:gd name="connsiteX50" fmla="*/ 623887 w 733818"/>
              <a:gd name="connsiteY50" fmla="*/ 543221 h 707691"/>
              <a:gd name="connsiteX51" fmla="*/ 621506 w 733818"/>
              <a:gd name="connsiteY51" fmla="*/ 555127 h 707691"/>
              <a:gd name="connsiteX52" fmla="*/ 638175 w 733818"/>
              <a:gd name="connsiteY52" fmla="*/ 571796 h 707691"/>
              <a:gd name="connsiteX53" fmla="*/ 640556 w 733818"/>
              <a:gd name="connsiteY53" fmla="*/ 578939 h 707691"/>
              <a:gd name="connsiteX54" fmla="*/ 690562 w 733818"/>
              <a:gd name="connsiteY54" fmla="*/ 578939 h 707691"/>
              <a:gd name="connsiteX55" fmla="*/ 733425 w 733818"/>
              <a:gd name="connsiteY55" fmla="*/ 602753 h 707691"/>
              <a:gd name="connsiteX56" fmla="*/ 659606 w 733818"/>
              <a:gd name="connsiteY56" fmla="*/ 631327 h 707691"/>
              <a:gd name="connsiteX57" fmla="*/ 657225 w 733818"/>
              <a:gd name="connsiteY57" fmla="*/ 683714 h 707691"/>
              <a:gd name="connsiteX58" fmla="*/ 650081 w 733818"/>
              <a:gd name="connsiteY58" fmla="*/ 688477 h 707691"/>
              <a:gd name="connsiteX59" fmla="*/ 635794 w 733818"/>
              <a:gd name="connsiteY59" fmla="*/ 698002 h 707691"/>
              <a:gd name="connsiteX60" fmla="*/ 621506 w 733818"/>
              <a:gd name="connsiteY60" fmla="*/ 707527 h 707691"/>
              <a:gd name="connsiteX61" fmla="*/ 581025 w 733818"/>
              <a:gd name="connsiteY61" fmla="*/ 700383 h 707691"/>
              <a:gd name="connsiteX62" fmla="*/ 566737 w 733818"/>
              <a:gd name="connsiteY62" fmla="*/ 695621 h 707691"/>
              <a:gd name="connsiteX63" fmla="*/ 531019 w 733818"/>
              <a:gd name="connsiteY63" fmla="*/ 690858 h 707691"/>
              <a:gd name="connsiteX64" fmla="*/ 521494 w 733818"/>
              <a:gd name="connsiteY64" fmla="*/ 686096 h 707691"/>
              <a:gd name="connsiteX65" fmla="*/ 514350 w 733818"/>
              <a:gd name="connsiteY65" fmla="*/ 683714 h 707691"/>
              <a:gd name="connsiteX66" fmla="*/ 500062 w 733818"/>
              <a:gd name="connsiteY66" fmla="*/ 671808 h 707691"/>
              <a:gd name="connsiteX67" fmla="*/ 476250 w 733818"/>
              <a:gd name="connsiteY67" fmla="*/ 667046 h 707691"/>
              <a:gd name="connsiteX68" fmla="*/ 457200 w 733818"/>
              <a:gd name="connsiteY68" fmla="*/ 657521 h 707691"/>
              <a:gd name="connsiteX69" fmla="*/ 442912 w 733818"/>
              <a:gd name="connsiteY69" fmla="*/ 652758 h 707691"/>
              <a:gd name="connsiteX70" fmla="*/ 428625 w 733818"/>
              <a:gd name="connsiteY70" fmla="*/ 640852 h 707691"/>
              <a:gd name="connsiteX71" fmla="*/ 416719 w 733818"/>
              <a:gd name="connsiteY71" fmla="*/ 638471 h 707691"/>
              <a:gd name="connsiteX72" fmla="*/ 400050 w 733818"/>
              <a:gd name="connsiteY72" fmla="*/ 626564 h 707691"/>
              <a:gd name="connsiteX73" fmla="*/ 366712 w 733818"/>
              <a:gd name="connsiteY73" fmla="*/ 619421 h 707691"/>
              <a:gd name="connsiteX74" fmla="*/ 354806 w 733818"/>
              <a:gd name="connsiteY74" fmla="*/ 614658 h 707691"/>
              <a:gd name="connsiteX75" fmla="*/ 340519 w 733818"/>
              <a:gd name="connsiteY75" fmla="*/ 609896 h 707691"/>
              <a:gd name="connsiteX76" fmla="*/ 330994 w 733818"/>
              <a:gd name="connsiteY76" fmla="*/ 600371 h 707691"/>
              <a:gd name="connsiteX77" fmla="*/ 314325 w 733818"/>
              <a:gd name="connsiteY77" fmla="*/ 581321 h 707691"/>
              <a:gd name="connsiteX78" fmla="*/ 311944 w 733818"/>
              <a:gd name="connsiteY78" fmla="*/ 571796 h 707691"/>
              <a:gd name="connsiteX79" fmla="*/ 307181 w 733818"/>
              <a:gd name="connsiteY79" fmla="*/ 557508 h 707691"/>
              <a:gd name="connsiteX80" fmla="*/ 302419 w 733818"/>
              <a:gd name="connsiteY80" fmla="*/ 538458 h 707691"/>
              <a:gd name="connsiteX81" fmla="*/ 297656 w 733818"/>
              <a:gd name="connsiteY81" fmla="*/ 478927 h 707691"/>
              <a:gd name="connsiteX82" fmla="*/ 295275 w 733818"/>
              <a:gd name="connsiteY82" fmla="*/ 469402 h 707691"/>
              <a:gd name="connsiteX83" fmla="*/ 290512 w 733818"/>
              <a:gd name="connsiteY83" fmla="*/ 450352 h 707691"/>
              <a:gd name="connsiteX84" fmla="*/ 285750 w 733818"/>
              <a:gd name="connsiteY84" fmla="*/ 443208 h 707691"/>
              <a:gd name="connsiteX85" fmla="*/ 283369 w 733818"/>
              <a:gd name="connsiteY85" fmla="*/ 436064 h 707691"/>
              <a:gd name="connsiteX86" fmla="*/ 273844 w 733818"/>
              <a:gd name="connsiteY86" fmla="*/ 419396 h 707691"/>
              <a:gd name="connsiteX87" fmla="*/ 259556 w 733818"/>
              <a:gd name="connsiteY87" fmla="*/ 405108 h 707691"/>
              <a:gd name="connsiteX88" fmla="*/ 245269 w 733818"/>
              <a:gd name="connsiteY88" fmla="*/ 395583 h 707691"/>
              <a:gd name="connsiteX89" fmla="*/ 230981 w 733818"/>
              <a:gd name="connsiteY89" fmla="*/ 386058 h 707691"/>
              <a:gd name="connsiteX90" fmla="*/ 226219 w 733818"/>
              <a:gd name="connsiteY90" fmla="*/ 378914 h 707691"/>
              <a:gd name="connsiteX91" fmla="*/ 223837 w 733818"/>
              <a:gd name="connsiteY91" fmla="*/ 371771 h 707691"/>
              <a:gd name="connsiteX92" fmla="*/ 214312 w 733818"/>
              <a:gd name="connsiteY92" fmla="*/ 357483 h 707691"/>
              <a:gd name="connsiteX93" fmla="*/ 209550 w 733818"/>
              <a:gd name="connsiteY93" fmla="*/ 350339 h 707691"/>
              <a:gd name="connsiteX94" fmla="*/ 204787 w 733818"/>
              <a:gd name="connsiteY94" fmla="*/ 336052 h 707691"/>
              <a:gd name="connsiteX95" fmla="*/ 202406 w 733818"/>
              <a:gd name="connsiteY95" fmla="*/ 328908 h 707691"/>
              <a:gd name="connsiteX96" fmla="*/ 197644 w 733818"/>
              <a:gd name="connsiteY96" fmla="*/ 302714 h 707691"/>
              <a:gd name="connsiteX97" fmla="*/ 192881 w 733818"/>
              <a:gd name="connsiteY97" fmla="*/ 283664 h 707691"/>
              <a:gd name="connsiteX98" fmla="*/ 185737 w 733818"/>
              <a:gd name="connsiteY98" fmla="*/ 276521 h 707691"/>
              <a:gd name="connsiteX99" fmla="*/ 176212 w 733818"/>
              <a:gd name="connsiteY99" fmla="*/ 262233 h 707691"/>
              <a:gd name="connsiteX100" fmla="*/ 171450 w 733818"/>
              <a:gd name="connsiteY100" fmla="*/ 247946 h 707691"/>
              <a:gd name="connsiteX101" fmla="*/ 166687 w 733818"/>
              <a:gd name="connsiteY101" fmla="*/ 228896 h 707691"/>
              <a:gd name="connsiteX102" fmla="*/ 164306 w 733818"/>
              <a:gd name="connsiteY102" fmla="*/ 221752 h 707691"/>
              <a:gd name="connsiteX103" fmla="*/ 157162 w 733818"/>
              <a:gd name="connsiteY103" fmla="*/ 219371 h 707691"/>
              <a:gd name="connsiteX104" fmla="*/ 142875 w 733818"/>
              <a:gd name="connsiteY104" fmla="*/ 212227 h 707691"/>
              <a:gd name="connsiteX105" fmla="*/ 135731 w 733818"/>
              <a:gd name="connsiteY105" fmla="*/ 207464 h 707691"/>
              <a:gd name="connsiteX106" fmla="*/ 126206 w 733818"/>
              <a:gd name="connsiteY106" fmla="*/ 202702 h 707691"/>
              <a:gd name="connsiteX107" fmla="*/ 119062 w 733818"/>
              <a:gd name="connsiteY107" fmla="*/ 197939 h 707691"/>
              <a:gd name="connsiteX108" fmla="*/ 111919 w 733818"/>
              <a:gd name="connsiteY108" fmla="*/ 190796 h 707691"/>
              <a:gd name="connsiteX109" fmla="*/ 102394 w 733818"/>
              <a:gd name="connsiteY109" fmla="*/ 188414 h 707691"/>
              <a:gd name="connsiteX110" fmla="*/ 95250 w 733818"/>
              <a:gd name="connsiteY110" fmla="*/ 183652 h 707691"/>
              <a:gd name="connsiteX111" fmla="*/ 88106 w 733818"/>
              <a:gd name="connsiteY111" fmla="*/ 176508 h 707691"/>
              <a:gd name="connsiteX112" fmla="*/ 80962 w 733818"/>
              <a:gd name="connsiteY112" fmla="*/ 174127 h 707691"/>
              <a:gd name="connsiteX113" fmla="*/ 66675 w 733818"/>
              <a:gd name="connsiteY113" fmla="*/ 164602 h 707691"/>
              <a:gd name="connsiteX114" fmla="*/ 54769 w 733818"/>
              <a:gd name="connsiteY114" fmla="*/ 152696 h 707691"/>
              <a:gd name="connsiteX115" fmla="*/ 40481 w 733818"/>
              <a:gd name="connsiteY115" fmla="*/ 143171 h 707691"/>
              <a:gd name="connsiteX116" fmla="*/ 26194 w 733818"/>
              <a:gd name="connsiteY116" fmla="*/ 133646 h 707691"/>
              <a:gd name="connsiteX117" fmla="*/ 11906 w 733818"/>
              <a:gd name="connsiteY117" fmla="*/ 126502 h 707691"/>
              <a:gd name="connsiteX118" fmla="*/ 0 w 733818"/>
              <a:gd name="connsiteY118" fmla="*/ 102689 h 707691"/>
              <a:gd name="connsiteX119" fmla="*/ 4762 w 733818"/>
              <a:gd name="connsiteY119" fmla="*/ 64589 h 707691"/>
              <a:gd name="connsiteX120" fmla="*/ 9525 w 733818"/>
              <a:gd name="connsiteY120" fmla="*/ 57446 h 707691"/>
              <a:gd name="connsiteX121" fmla="*/ 16669 w 733818"/>
              <a:gd name="connsiteY121" fmla="*/ 43158 h 707691"/>
              <a:gd name="connsiteX122" fmla="*/ 7144 w 733818"/>
              <a:gd name="connsiteY122" fmla="*/ 33633 h 707691"/>
              <a:gd name="connsiteX0" fmla="*/ 7144 w 742949"/>
              <a:gd name="connsiteY0" fmla="*/ 33633 h 707691"/>
              <a:gd name="connsiteX1" fmla="*/ 19050 w 742949"/>
              <a:gd name="connsiteY1" fmla="*/ 38396 h 707691"/>
              <a:gd name="connsiteX2" fmla="*/ 23812 w 742949"/>
              <a:gd name="connsiteY2" fmla="*/ 45539 h 707691"/>
              <a:gd name="connsiteX3" fmla="*/ 35719 w 742949"/>
              <a:gd name="connsiteY3" fmla="*/ 47921 h 707691"/>
              <a:gd name="connsiteX4" fmla="*/ 42862 w 742949"/>
              <a:gd name="connsiteY4" fmla="*/ 296 h 707691"/>
              <a:gd name="connsiteX5" fmla="*/ 90487 w 742949"/>
              <a:gd name="connsiteY5" fmla="*/ 59827 h 707691"/>
              <a:gd name="connsiteX6" fmla="*/ 97631 w 742949"/>
              <a:gd name="connsiteY6" fmla="*/ 62208 h 707691"/>
              <a:gd name="connsiteX7" fmla="*/ 76200 w 742949"/>
              <a:gd name="connsiteY7" fmla="*/ 19345 h 707691"/>
              <a:gd name="connsiteX8" fmla="*/ 107157 w 742949"/>
              <a:gd name="connsiteY8" fmla="*/ 26489 h 707691"/>
              <a:gd name="connsiteX9" fmla="*/ 138112 w 742949"/>
              <a:gd name="connsiteY9" fmla="*/ 28871 h 707691"/>
              <a:gd name="connsiteX10" fmla="*/ 169069 w 742949"/>
              <a:gd name="connsiteY10" fmla="*/ 62208 h 707691"/>
              <a:gd name="connsiteX11" fmla="*/ 183356 w 742949"/>
              <a:gd name="connsiteY11" fmla="*/ 69352 h 707691"/>
              <a:gd name="connsiteX12" fmla="*/ 185737 w 742949"/>
              <a:gd name="connsiteY12" fmla="*/ 76496 h 707691"/>
              <a:gd name="connsiteX13" fmla="*/ 192881 w 742949"/>
              <a:gd name="connsiteY13" fmla="*/ 16964 h 707691"/>
              <a:gd name="connsiteX14" fmla="*/ 233363 w 742949"/>
              <a:gd name="connsiteY14" fmla="*/ 43158 h 707691"/>
              <a:gd name="connsiteX15" fmla="*/ 223837 w 742949"/>
              <a:gd name="connsiteY15" fmla="*/ 95546 h 707691"/>
              <a:gd name="connsiteX16" fmla="*/ 247650 w 742949"/>
              <a:gd name="connsiteY16" fmla="*/ 112214 h 707691"/>
              <a:gd name="connsiteX17" fmla="*/ 292894 w 742949"/>
              <a:gd name="connsiteY17" fmla="*/ 83640 h 707691"/>
              <a:gd name="connsiteX18" fmla="*/ 266700 w 742949"/>
              <a:gd name="connsiteY18" fmla="*/ 128883 h 707691"/>
              <a:gd name="connsiteX19" fmla="*/ 316706 w 742949"/>
              <a:gd name="connsiteY19" fmla="*/ 109834 h 707691"/>
              <a:gd name="connsiteX20" fmla="*/ 290512 w 742949"/>
              <a:gd name="connsiteY20" fmla="*/ 150314 h 707691"/>
              <a:gd name="connsiteX21" fmla="*/ 366712 w 742949"/>
              <a:gd name="connsiteY21" fmla="*/ 152695 h 707691"/>
              <a:gd name="connsiteX22" fmla="*/ 316706 w 742949"/>
              <a:gd name="connsiteY22" fmla="*/ 219371 h 707691"/>
              <a:gd name="connsiteX23" fmla="*/ 366712 w 742949"/>
              <a:gd name="connsiteY23" fmla="*/ 216989 h 707691"/>
              <a:gd name="connsiteX24" fmla="*/ 314325 w 742949"/>
              <a:gd name="connsiteY24" fmla="*/ 290808 h 707691"/>
              <a:gd name="connsiteX25" fmla="*/ 388143 w 742949"/>
              <a:gd name="connsiteY25" fmla="*/ 283664 h 707691"/>
              <a:gd name="connsiteX26" fmla="*/ 333375 w 742949"/>
              <a:gd name="connsiteY26" fmla="*/ 307477 h 707691"/>
              <a:gd name="connsiteX27" fmla="*/ 338137 w 742949"/>
              <a:gd name="connsiteY27" fmla="*/ 314621 h 707691"/>
              <a:gd name="connsiteX28" fmla="*/ 352425 w 742949"/>
              <a:gd name="connsiteY28" fmla="*/ 317002 h 707691"/>
              <a:gd name="connsiteX29" fmla="*/ 426244 w 742949"/>
              <a:gd name="connsiteY29" fmla="*/ 314620 h 707691"/>
              <a:gd name="connsiteX30" fmla="*/ 366712 w 742949"/>
              <a:gd name="connsiteY30" fmla="*/ 326527 h 707691"/>
              <a:gd name="connsiteX31" fmla="*/ 371475 w 742949"/>
              <a:gd name="connsiteY31" fmla="*/ 333671 h 707691"/>
              <a:gd name="connsiteX32" fmla="*/ 385762 w 742949"/>
              <a:gd name="connsiteY32" fmla="*/ 343196 h 707691"/>
              <a:gd name="connsiteX33" fmla="*/ 390525 w 742949"/>
              <a:gd name="connsiteY33" fmla="*/ 350339 h 707691"/>
              <a:gd name="connsiteX34" fmla="*/ 450056 w 742949"/>
              <a:gd name="connsiteY34" fmla="*/ 352720 h 707691"/>
              <a:gd name="connsiteX35" fmla="*/ 407194 w 742949"/>
              <a:gd name="connsiteY35" fmla="*/ 367008 h 707691"/>
              <a:gd name="connsiteX36" fmla="*/ 421481 w 742949"/>
              <a:gd name="connsiteY36" fmla="*/ 374152 h 707691"/>
              <a:gd name="connsiteX37" fmla="*/ 442912 w 742949"/>
              <a:gd name="connsiteY37" fmla="*/ 393202 h 707691"/>
              <a:gd name="connsiteX38" fmla="*/ 495300 w 742949"/>
              <a:gd name="connsiteY38" fmla="*/ 390820 h 707691"/>
              <a:gd name="connsiteX39" fmla="*/ 461962 w 742949"/>
              <a:gd name="connsiteY39" fmla="*/ 431302 h 707691"/>
              <a:gd name="connsiteX40" fmla="*/ 514350 w 742949"/>
              <a:gd name="connsiteY40" fmla="*/ 445589 h 707691"/>
              <a:gd name="connsiteX41" fmla="*/ 473869 w 742949"/>
              <a:gd name="connsiteY41" fmla="*/ 488452 h 707691"/>
              <a:gd name="connsiteX42" fmla="*/ 476250 w 742949"/>
              <a:gd name="connsiteY42" fmla="*/ 495596 h 707691"/>
              <a:gd name="connsiteX43" fmla="*/ 552449 w 742949"/>
              <a:gd name="connsiteY43" fmla="*/ 490833 h 707691"/>
              <a:gd name="connsiteX44" fmla="*/ 504825 w 742949"/>
              <a:gd name="connsiteY44" fmla="*/ 517027 h 707691"/>
              <a:gd name="connsiteX45" fmla="*/ 540544 w 742949"/>
              <a:gd name="connsiteY45" fmla="*/ 521789 h 707691"/>
              <a:gd name="connsiteX46" fmla="*/ 573881 w 742949"/>
              <a:gd name="connsiteY46" fmla="*/ 528933 h 707691"/>
              <a:gd name="connsiteX47" fmla="*/ 581025 w 742949"/>
              <a:gd name="connsiteY47" fmla="*/ 533696 h 707691"/>
              <a:gd name="connsiteX48" fmla="*/ 592931 w 742949"/>
              <a:gd name="connsiteY48" fmla="*/ 536077 h 707691"/>
              <a:gd name="connsiteX49" fmla="*/ 600075 w 742949"/>
              <a:gd name="connsiteY49" fmla="*/ 538458 h 707691"/>
              <a:gd name="connsiteX50" fmla="*/ 623887 w 742949"/>
              <a:gd name="connsiteY50" fmla="*/ 543221 h 707691"/>
              <a:gd name="connsiteX51" fmla="*/ 621506 w 742949"/>
              <a:gd name="connsiteY51" fmla="*/ 555127 h 707691"/>
              <a:gd name="connsiteX52" fmla="*/ 638175 w 742949"/>
              <a:gd name="connsiteY52" fmla="*/ 571796 h 707691"/>
              <a:gd name="connsiteX53" fmla="*/ 640556 w 742949"/>
              <a:gd name="connsiteY53" fmla="*/ 578939 h 707691"/>
              <a:gd name="connsiteX54" fmla="*/ 690562 w 742949"/>
              <a:gd name="connsiteY54" fmla="*/ 578939 h 707691"/>
              <a:gd name="connsiteX55" fmla="*/ 733425 w 742949"/>
              <a:gd name="connsiteY55" fmla="*/ 602753 h 707691"/>
              <a:gd name="connsiteX56" fmla="*/ 742949 w 742949"/>
              <a:gd name="connsiteY56" fmla="*/ 683715 h 707691"/>
              <a:gd name="connsiteX57" fmla="*/ 657225 w 742949"/>
              <a:gd name="connsiteY57" fmla="*/ 683714 h 707691"/>
              <a:gd name="connsiteX58" fmla="*/ 650081 w 742949"/>
              <a:gd name="connsiteY58" fmla="*/ 688477 h 707691"/>
              <a:gd name="connsiteX59" fmla="*/ 635794 w 742949"/>
              <a:gd name="connsiteY59" fmla="*/ 698002 h 707691"/>
              <a:gd name="connsiteX60" fmla="*/ 621506 w 742949"/>
              <a:gd name="connsiteY60" fmla="*/ 707527 h 707691"/>
              <a:gd name="connsiteX61" fmla="*/ 581025 w 742949"/>
              <a:gd name="connsiteY61" fmla="*/ 700383 h 707691"/>
              <a:gd name="connsiteX62" fmla="*/ 566737 w 742949"/>
              <a:gd name="connsiteY62" fmla="*/ 695621 h 707691"/>
              <a:gd name="connsiteX63" fmla="*/ 531019 w 742949"/>
              <a:gd name="connsiteY63" fmla="*/ 690858 h 707691"/>
              <a:gd name="connsiteX64" fmla="*/ 521494 w 742949"/>
              <a:gd name="connsiteY64" fmla="*/ 686096 h 707691"/>
              <a:gd name="connsiteX65" fmla="*/ 514350 w 742949"/>
              <a:gd name="connsiteY65" fmla="*/ 683714 h 707691"/>
              <a:gd name="connsiteX66" fmla="*/ 500062 w 742949"/>
              <a:gd name="connsiteY66" fmla="*/ 671808 h 707691"/>
              <a:gd name="connsiteX67" fmla="*/ 476250 w 742949"/>
              <a:gd name="connsiteY67" fmla="*/ 667046 h 707691"/>
              <a:gd name="connsiteX68" fmla="*/ 457200 w 742949"/>
              <a:gd name="connsiteY68" fmla="*/ 657521 h 707691"/>
              <a:gd name="connsiteX69" fmla="*/ 442912 w 742949"/>
              <a:gd name="connsiteY69" fmla="*/ 652758 h 707691"/>
              <a:gd name="connsiteX70" fmla="*/ 428625 w 742949"/>
              <a:gd name="connsiteY70" fmla="*/ 640852 h 707691"/>
              <a:gd name="connsiteX71" fmla="*/ 416719 w 742949"/>
              <a:gd name="connsiteY71" fmla="*/ 638471 h 707691"/>
              <a:gd name="connsiteX72" fmla="*/ 400050 w 742949"/>
              <a:gd name="connsiteY72" fmla="*/ 626564 h 707691"/>
              <a:gd name="connsiteX73" fmla="*/ 366712 w 742949"/>
              <a:gd name="connsiteY73" fmla="*/ 619421 h 707691"/>
              <a:gd name="connsiteX74" fmla="*/ 354806 w 742949"/>
              <a:gd name="connsiteY74" fmla="*/ 614658 h 707691"/>
              <a:gd name="connsiteX75" fmla="*/ 340519 w 742949"/>
              <a:gd name="connsiteY75" fmla="*/ 609896 h 707691"/>
              <a:gd name="connsiteX76" fmla="*/ 330994 w 742949"/>
              <a:gd name="connsiteY76" fmla="*/ 600371 h 707691"/>
              <a:gd name="connsiteX77" fmla="*/ 314325 w 742949"/>
              <a:gd name="connsiteY77" fmla="*/ 581321 h 707691"/>
              <a:gd name="connsiteX78" fmla="*/ 311944 w 742949"/>
              <a:gd name="connsiteY78" fmla="*/ 571796 h 707691"/>
              <a:gd name="connsiteX79" fmla="*/ 307181 w 742949"/>
              <a:gd name="connsiteY79" fmla="*/ 557508 h 707691"/>
              <a:gd name="connsiteX80" fmla="*/ 302419 w 742949"/>
              <a:gd name="connsiteY80" fmla="*/ 538458 h 707691"/>
              <a:gd name="connsiteX81" fmla="*/ 297656 w 742949"/>
              <a:gd name="connsiteY81" fmla="*/ 478927 h 707691"/>
              <a:gd name="connsiteX82" fmla="*/ 295275 w 742949"/>
              <a:gd name="connsiteY82" fmla="*/ 469402 h 707691"/>
              <a:gd name="connsiteX83" fmla="*/ 290512 w 742949"/>
              <a:gd name="connsiteY83" fmla="*/ 450352 h 707691"/>
              <a:gd name="connsiteX84" fmla="*/ 285750 w 742949"/>
              <a:gd name="connsiteY84" fmla="*/ 443208 h 707691"/>
              <a:gd name="connsiteX85" fmla="*/ 283369 w 742949"/>
              <a:gd name="connsiteY85" fmla="*/ 436064 h 707691"/>
              <a:gd name="connsiteX86" fmla="*/ 273844 w 742949"/>
              <a:gd name="connsiteY86" fmla="*/ 419396 h 707691"/>
              <a:gd name="connsiteX87" fmla="*/ 259556 w 742949"/>
              <a:gd name="connsiteY87" fmla="*/ 405108 h 707691"/>
              <a:gd name="connsiteX88" fmla="*/ 245269 w 742949"/>
              <a:gd name="connsiteY88" fmla="*/ 395583 h 707691"/>
              <a:gd name="connsiteX89" fmla="*/ 230981 w 742949"/>
              <a:gd name="connsiteY89" fmla="*/ 386058 h 707691"/>
              <a:gd name="connsiteX90" fmla="*/ 226219 w 742949"/>
              <a:gd name="connsiteY90" fmla="*/ 378914 h 707691"/>
              <a:gd name="connsiteX91" fmla="*/ 223837 w 742949"/>
              <a:gd name="connsiteY91" fmla="*/ 371771 h 707691"/>
              <a:gd name="connsiteX92" fmla="*/ 214312 w 742949"/>
              <a:gd name="connsiteY92" fmla="*/ 357483 h 707691"/>
              <a:gd name="connsiteX93" fmla="*/ 209550 w 742949"/>
              <a:gd name="connsiteY93" fmla="*/ 350339 h 707691"/>
              <a:gd name="connsiteX94" fmla="*/ 204787 w 742949"/>
              <a:gd name="connsiteY94" fmla="*/ 336052 h 707691"/>
              <a:gd name="connsiteX95" fmla="*/ 202406 w 742949"/>
              <a:gd name="connsiteY95" fmla="*/ 328908 h 707691"/>
              <a:gd name="connsiteX96" fmla="*/ 197644 w 742949"/>
              <a:gd name="connsiteY96" fmla="*/ 302714 h 707691"/>
              <a:gd name="connsiteX97" fmla="*/ 192881 w 742949"/>
              <a:gd name="connsiteY97" fmla="*/ 283664 h 707691"/>
              <a:gd name="connsiteX98" fmla="*/ 185737 w 742949"/>
              <a:gd name="connsiteY98" fmla="*/ 276521 h 707691"/>
              <a:gd name="connsiteX99" fmla="*/ 176212 w 742949"/>
              <a:gd name="connsiteY99" fmla="*/ 262233 h 707691"/>
              <a:gd name="connsiteX100" fmla="*/ 171450 w 742949"/>
              <a:gd name="connsiteY100" fmla="*/ 247946 h 707691"/>
              <a:gd name="connsiteX101" fmla="*/ 166687 w 742949"/>
              <a:gd name="connsiteY101" fmla="*/ 228896 h 707691"/>
              <a:gd name="connsiteX102" fmla="*/ 164306 w 742949"/>
              <a:gd name="connsiteY102" fmla="*/ 221752 h 707691"/>
              <a:gd name="connsiteX103" fmla="*/ 157162 w 742949"/>
              <a:gd name="connsiteY103" fmla="*/ 219371 h 707691"/>
              <a:gd name="connsiteX104" fmla="*/ 142875 w 742949"/>
              <a:gd name="connsiteY104" fmla="*/ 212227 h 707691"/>
              <a:gd name="connsiteX105" fmla="*/ 135731 w 742949"/>
              <a:gd name="connsiteY105" fmla="*/ 207464 h 707691"/>
              <a:gd name="connsiteX106" fmla="*/ 126206 w 742949"/>
              <a:gd name="connsiteY106" fmla="*/ 202702 h 707691"/>
              <a:gd name="connsiteX107" fmla="*/ 119062 w 742949"/>
              <a:gd name="connsiteY107" fmla="*/ 197939 h 707691"/>
              <a:gd name="connsiteX108" fmla="*/ 111919 w 742949"/>
              <a:gd name="connsiteY108" fmla="*/ 190796 h 707691"/>
              <a:gd name="connsiteX109" fmla="*/ 102394 w 742949"/>
              <a:gd name="connsiteY109" fmla="*/ 188414 h 707691"/>
              <a:gd name="connsiteX110" fmla="*/ 95250 w 742949"/>
              <a:gd name="connsiteY110" fmla="*/ 183652 h 707691"/>
              <a:gd name="connsiteX111" fmla="*/ 88106 w 742949"/>
              <a:gd name="connsiteY111" fmla="*/ 176508 h 707691"/>
              <a:gd name="connsiteX112" fmla="*/ 80962 w 742949"/>
              <a:gd name="connsiteY112" fmla="*/ 174127 h 707691"/>
              <a:gd name="connsiteX113" fmla="*/ 66675 w 742949"/>
              <a:gd name="connsiteY113" fmla="*/ 164602 h 707691"/>
              <a:gd name="connsiteX114" fmla="*/ 54769 w 742949"/>
              <a:gd name="connsiteY114" fmla="*/ 152696 h 707691"/>
              <a:gd name="connsiteX115" fmla="*/ 40481 w 742949"/>
              <a:gd name="connsiteY115" fmla="*/ 143171 h 707691"/>
              <a:gd name="connsiteX116" fmla="*/ 26194 w 742949"/>
              <a:gd name="connsiteY116" fmla="*/ 133646 h 707691"/>
              <a:gd name="connsiteX117" fmla="*/ 11906 w 742949"/>
              <a:gd name="connsiteY117" fmla="*/ 126502 h 707691"/>
              <a:gd name="connsiteX118" fmla="*/ 0 w 742949"/>
              <a:gd name="connsiteY118" fmla="*/ 102689 h 707691"/>
              <a:gd name="connsiteX119" fmla="*/ 4762 w 742949"/>
              <a:gd name="connsiteY119" fmla="*/ 64589 h 707691"/>
              <a:gd name="connsiteX120" fmla="*/ 9525 w 742949"/>
              <a:gd name="connsiteY120" fmla="*/ 57446 h 707691"/>
              <a:gd name="connsiteX121" fmla="*/ 16669 w 742949"/>
              <a:gd name="connsiteY121" fmla="*/ 43158 h 707691"/>
              <a:gd name="connsiteX122" fmla="*/ 7144 w 742949"/>
              <a:gd name="connsiteY122" fmla="*/ 33633 h 707691"/>
              <a:gd name="connsiteX0" fmla="*/ 7144 w 752506"/>
              <a:gd name="connsiteY0" fmla="*/ 33633 h 756283"/>
              <a:gd name="connsiteX1" fmla="*/ 19050 w 752506"/>
              <a:gd name="connsiteY1" fmla="*/ 38396 h 756283"/>
              <a:gd name="connsiteX2" fmla="*/ 23812 w 752506"/>
              <a:gd name="connsiteY2" fmla="*/ 45539 h 756283"/>
              <a:gd name="connsiteX3" fmla="*/ 35719 w 752506"/>
              <a:gd name="connsiteY3" fmla="*/ 47921 h 756283"/>
              <a:gd name="connsiteX4" fmla="*/ 42862 w 752506"/>
              <a:gd name="connsiteY4" fmla="*/ 296 h 756283"/>
              <a:gd name="connsiteX5" fmla="*/ 90487 w 752506"/>
              <a:gd name="connsiteY5" fmla="*/ 59827 h 756283"/>
              <a:gd name="connsiteX6" fmla="*/ 97631 w 752506"/>
              <a:gd name="connsiteY6" fmla="*/ 62208 h 756283"/>
              <a:gd name="connsiteX7" fmla="*/ 76200 w 752506"/>
              <a:gd name="connsiteY7" fmla="*/ 19345 h 756283"/>
              <a:gd name="connsiteX8" fmla="*/ 107157 w 752506"/>
              <a:gd name="connsiteY8" fmla="*/ 26489 h 756283"/>
              <a:gd name="connsiteX9" fmla="*/ 138112 w 752506"/>
              <a:gd name="connsiteY9" fmla="*/ 28871 h 756283"/>
              <a:gd name="connsiteX10" fmla="*/ 169069 w 752506"/>
              <a:gd name="connsiteY10" fmla="*/ 62208 h 756283"/>
              <a:gd name="connsiteX11" fmla="*/ 183356 w 752506"/>
              <a:gd name="connsiteY11" fmla="*/ 69352 h 756283"/>
              <a:gd name="connsiteX12" fmla="*/ 185737 w 752506"/>
              <a:gd name="connsiteY12" fmla="*/ 76496 h 756283"/>
              <a:gd name="connsiteX13" fmla="*/ 192881 w 752506"/>
              <a:gd name="connsiteY13" fmla="*/ 16964 h 756283"/>
              <a:gd name="connsiteX14" fmla="*/ 233363 w 752506"/>
              <a:gd name="connsiteY14" fmla="*/ 43158 h 756283"/>
              <a:gd name="connsiteX15" fmla="*/ 223837 w 752506"/>
              <a:gd name="connsiteY15" fmla="*/ 95546 h 756283"/>
              <a:gd name="connsiteX16" fmla="*/ 247650 w 752506"/>
              <a:gd name="connsiteY16" fmla="*/ 112214 h 756283"/>
              <a:gd name="connsiteX17" fmla="*/ 292894 w 752506"/>
              <a:gd name="connsiteY17" fmla="*/ 83640 h 756283"/>
              <a:gd name="connsiteX18" fmla="*/ 266700 w 752506"/>
              <a:gd name="connsiteY18" fmla="*/ 128883 h 756283"/>
              <a:gd name="connsiteX19" fmla="*/ 316706 w 752506"/>
              <a:gd name="connsiteY19" fmla="*/ 109834 h 756283"/>
              <a:gd name="connsiteX20" fmla="*/ 290512 w 752506"/>
              <a:gd name="connsiteY20" fmla="*/ 150314 h 756283"/>
              <a:gd name="connsiteX21" fmla="*/ 366712 w 752506"/>
              <a:gd name="connsiteY21" fmla="*/ 152695 h 756283"/>
              <a:gd name="connsiteX22" fmla="*/ 316706 w 752506"/>
              <a:gd name="connsiteY22" fmla="*/ 219371 h 756283"/>
              <a:gd name="connsiteX23" fmla="*/ 366712 w 752506"/>
              <a:gd name="connsiteY23" fmla="*/ 216989 h 756283"/>
              <a:gd name="connsiteX24" fmla="*/ 314325 w 752506"/>
              <a:gd name="connsiteY24" fmla="*/ 290808 h 756283"/>
              <a:gd name="connsiteX25" fmla="*/ 388143 w 752506"/>
              <a:gd name="connsiteY25" fmla="*/ 283664 h 756283"/>
              <a:gd name="connsiteX26" fmla="*/ 333375 w 752506"/>
              <a:gd name="connsiteY26" fmla="*/ 307477 h 756283"/>
              <a:gd name="connsiteX27" fmla="*/ 338137 w 752506"/>
              <a:gd name="connsiteY27" fmla="*/ 314621 h 756283"/>
              <a:gd name="connsiteX28" fmla="*/ 352425 w 752506"/>
              <a:gd name="connsiteY28" fmla="*/ 317002 h 756283"/>
              <a:gd name="connsiteX29" fmla="*/ 426244 w 752506"/>
              <a:gd name="connsiteY29" fmla="*/ 314620 h 756283"/>
              <a:gd name="connsiteX30" fmla="*/ 366712 w 752506"/>
              <a:gd name="connsiteY30" fmla="*/ 326527 h 756283"/>
              <a:gd name="connsiteX31" fmla="*/ 371475 w 752506"/>
              <a:gd name="connsiteY31" fmla="*/ 333671 h 756283"/>
              <a:gd name="connsiteX32" fmla="*/ 385762 w 752506"/>
              <a:gd name="connsiteY32" fmla="*/ 343196 h 756283"/>
              <a:gd name="connsiteX33" fmla="*/ 390525 w 752506"/>
              <a:gd name="connsiteY33" fmla="*/ 350339 h 756283"/>
              <a:gd name="connsiteX34" fmla="*/ 450056 w 752506"/>
              <a:gd name="connsiteY34" fmla="*/ 352720 h 756283"/>
              <a:gd name="connsiteX35" fmla="*/ 407194 w 752506"/>
              <a:gd name="connsiteY35" fmla="*/ 367008 h 756283"/>
              <a:gd name="connsiteX36" fmla="*/ 421481 w 752506"/>
              <a:gd name="connsiteY36" fmla="*/ 374152 h 756283"/>
              <a:gd name="connsiteX37" fmla="*/ 442912 w 752506"/>
              <a:gd name="connsiteY37" fmla="*/ 393202 h 756283"/>
              <a:gd name="connsiteX38" fmla="*/ 495300 w 752506"/>
              <a:gd name="connsiteY38" fmla="*/ 390820 h 756283"/>
              <a:gd name="connsiteX39" fmla="*/ 461962 w 752506"/>
              <a:gd name="connsiteY39" fmla="*/ 431302 h 756283"/>
              <a:gd name="connsiteX40" fmla="*/ 514350 w 752506"/>
              <a:gd name="connsiteY40" fmla="*/ 445589 h 756283"/>
              <a:gd name="connsiteX41" fmla="*/ 473869 w 752506"/>
              <a:gd name="connsiteY41" fmla="*/ 488452 h 756283"/>
              <a:gd name="connsiteX42" fmla="*/ 476250 w 752506"/>
              <a:gd name="connsiteY42" fmla="*/ 495596 h 756283"/>
              <a:gd name="connsiteX43" fmla="*/ 552449 w 752506"/>
              <a:gd name="connsiteY43" fmla="*/ 490833 h 756283"/>
              <a:gd name="connsiteX44" fmla="*/ 504825 w 752506"/>
              <a:gd name="connsiteY44" fmla="*/ 517027 h 756283"/>
              <a:gd name="connsiteX45" fmla="*/ 540544 w 752506"/>
              <a:gd name="connsiteY45" fmla="*/ 521789 h 756283"/>
              <a:gd name="connsiteX46" fmla="*/ 573881 w 752506"/>
              <a:gd name="connsiteY46" fmla="*/ 528933 h 756283"/>
              <a:gd name="connsiteX47" fmla="*/ 581025 w 752506"/>
              <a:gd name="connsiteY47" fmla="*/ 533696 h 756283"/>
              <a:gd name="connsiteX48" fmla="*/ 592931 w 752506"/>
              <a:gd name="connsiteY48" fmla="*/ 536077 h 756283"/>
              <a:gd name="connsiteX49" fmla="*/ 600075 w 752506"/>
              <a:gd name="connsiteY49" fmla="*/ 538458 h 756283"/>
              <a:gd name="connsiteX50" fmla="*/ 623887 w 752506"/>
              <a:gd name="connsiteY50" fmla="*/ 543221 h 756283"/>
              <a:gd name="connsiteX51" fmla="*/ 621506 w 752506"/>
              <a:gd name="connsiteY51" fmla="*/ 555127 h 756283"/>
              <a:gd name="connsiteX52" fmla="*/ 638175 w 752506"/>
              <a:gd name="connsiteY52" fmla="*/ 571796 h 756283"/>
              <a:gd name="connsiteX53" fmla="*/ 640556 w 752506"/>
              <a:gd name="connsiteY53" fmla="*/ 578939 h 756283"/>
              <a:gd name="connsiteX54" fmla="*/ 690562 w 752506"/>
              <a:gd name="connsiteY54" fmla="*/ 578939 h 756283"/>
              <a:gd name="connsiteX55" fmla="*/ 733425 w 752506"/>
              <a:gd name="connsiteY55" fmla="*/ 602753 h 756283"/>
              <a:gd name="connsiteX56" fmla="*/ 742949 w 752506"/>
              <a:gd name="connsiteY56" fmla="*/ 683715 h 756283"/>
              <a:gd name="connsiteX57" fmla="*/ 657225 w 752506"/>
              <a:gd name="connsiteY57" fmla="*/ 683714 h 756283"/>
              <a:gd name="connsiteX58" fmla="*/ 752475 w 752506"/>
              <a:gd name="connsiteY58" fmla="*/ 755152 h 756283"/>
              <a:gd name="connsiteX59" fmla="*/ 635794 w 752506"/>
              <a:gd name="connsiteY59" fmla="*/ 698002 h 756283"/>
              <a:gd name="connsiteX60" fmla="*/ 621506 w 752506"/>
              <a:gd name="connsiteY60" fmla="*/ 707527 h 756283"/>
              <a:gd name="connsiteX61" fmla="*/ 581025 w 752506"/>
              <a:gd name="connsiteY61" fmla="*/ 700383 h 756283"/>
              <a:gd name="connsiteX62" fmla="*/ 566737 w 752506"/>
              <a:gd name="connsiteY62" fmla="*/ 695621 h 756283"/>
              <a:gd name="connsiteX63" fmla="*/ 531019 w 752506"/>
              <a:gd name="connsiteY63" fmla="*/ 690858 h 756283"/>
              <a:gd name="connsiteX64" fmla="*/ 521494 w 752506"/>
              <a:gd name="connsiteY64" fmla="*/ 686096 h 756283"/>
              <a:gd name="connsiteX65" fmla="*/ 514350 w 752506"/>
              <a:gd name="connsiteY65" fmla="*/ 683714 h 756283"/>
              <a:gd name="connsiteX66" fmla="*/ 500062 w 752506"/>
              <a:gd name="connsiteY66" fmla="*/ 671808 h 756283"/>
              <a:gd name="connsiteX67" fmla="*/ 476250 w 752506"/>
              <a:gd name="connsiteY67" fmla="*/ 667046 h 756283"/>
              <a:gd name="connsiteX68" fmla="*/ 457200 w 752506"/>
              <a:gd name="connsiteY68" fmla="*/ 657521 h 756283"/>
              <a:gd name="connsiteX69" fmla="*/ 442912 w 752506"/>
              <a:gd name="connsiteY69" fmla="*/ 652758 h 756283"/>
              <a:gd name="connsiteX70" fmla="*/ 428625 w 752506"/>
              <a:gd name="connsiteY70" fmla="*/ 640852 h 756283"/>
              <a:gd name="connsiteX71" fmla="*/ 416719 w 752506"/>
              <a:gd name="connsiteY71" fmla="*/ 638471 h 756283"/>
              <a:gd name="connsiteX72" fmla="*/ 400050 w 752506"/>
              <a:gd name="connsiteY72" fmla="*/ 626564 h 756283"/>
              <a:gd name="connsiteX73" fmla="*/ 366712 w 752506"/>
              <a:gd name="connsiteY73" fmla="*/ 619421 h 756283"/>
              <a:gd name="connsiteX74" fmla="*/ 354806 w 752506"/>
              <a:gd name="connsiteY74" fmla="*/ 614658 h 756283"/>
              <a:gd name="connsiteX75" fmla="*/ 340519 w 752506"/>
              <a:gd name="connsiteY75" fmla="*/ 609896 h 756283"/>
              <a:gd name="connsiteX76" fmla="*/ 330994 w 752506"/>
              <a:gd name="connsiteY76" fmla="*/ 600371 h 756283"/>
              <a:gd name="connsiteX77" fmla="*/ 314325 w 752506"/>
              <a:gd name="connsiteY77" fmla="*/ 581321 h 756283"/>
              <a:gd name="connsiteX78" fmla="*/ 311944 w 752506"/>
              <a:gd name="connsiteY78" fmla="*/ 571796 h 756283"/>
              <a:gd name="connsiteX79" fmla="*/ 307181 w 752506"/>
              <a:gd name="connsiteY79" fmla="*/ 557508 h 756283"/>
              <a:gd name="connsiteX80" fmla="*/ 302419 w 752506"/>
              <a:gd name="connsiteY80" fmla="*/ 538458 h 756283"/>
              <a:gd name="connsiteX81" fmla="*/ 297656 w 752506"/>
              <a:gd name="connsiteY81" fmla="*/ 478927 h 756283"/>
              <a:gd name="connsiteX82" fmla="*/ 295275 w 752506"/>
              <a:gd name="connsiteY82" fmla="*/ 469402 h 756283"/>
              <a:gd name="connsiteX83" fmla="*/ 290512 w 752506"/>
              <a:gd name="connsiteY83" fmla="*/ 450352 h 756283"/>
              <a:gd name="connsiteX84" fmla="*/ 285750 w 752506"/>
              <a:gd name="connsiteY84" fmla="*/ 443208 h 756283"/>
              <a:gd name="connsiteX85" fmla="*/ 283369 w 752506"/>
              <a:gd name="connsiteY85" fmla="*/ 436064 h 756283"/>
              <a:gd name="connsiteX86" fmla="*/ 273844 w 752506"/>
              <a:gd name="connsiteY86" fmla="*/ 419396 h 756283"/>
              <a:gd name="connsiteX87" fmla="*/ 259556 w 752506"/>
              <a:gd name="connsiteY87" fmla="*/ 405108 h 756283"/>
              <a:gd name="connsiteX88" fmla="*/ 245269 w 752506"/>
              <a:gd name="connsiteY88" fmla="*/ 395583 h 756283"/>
              <a:gd name="connsiteX89" fmla="*/ 230981 w 752506"/>
              <a:gd name="connsiteY89" fmla="*/ 386058 h 756283"/>
              <a:gd name="connsiteX90" fmla="*/ 226219 w 752506"/>
              <a:gd name="connsiteY90" fmla="*/ 378914 h 756283"/>
              <a:gd name="connsiteX91" fmla="*/ 223837 w 752506"/>
              <a:gd name="connsiteY91" fmla="*/ 371771 h 756283"/>
              <a:gd name="connsiteX92" fmla="*/ 214312 w 752506"/>
              <a:gd name="connsiteY92" fmla="*/ 357483 h 756283"/>
              <a:gd name="connsiteX93" fmla="*/ 209550 w 752506"/>
              <a:gd name="connsiteY93" fmla="*/ 350339 h 756283"/>
              <a:gd name="connsiteX94" fmla="*/ 204787 w 752506"/>
              <a:gd name="connsiteY94" fmla="*/ 336052 h 756283"/>
              <a:gd name="connsiteX95" fmla="*/ 202406 w 752506"/>
              <a:gd name="connsiteY95" fmla="*/ 328908 h 756283"/>
              <a:gd name="connsiteX96" fmla="*/ 197644 w 752506"/>
              <a:gd name="connsiteY96" fmla="*/ 302714 h 756283"/>
              <a:gd name="connsiteX97" fmla="*/ 192881 w 752506"/>
              <a:gd name="connsiteY97" fmla="*/ 283664 h 756283"/>
              <a:gd name="connsiteX98" fmla="*/ 185737 w 752506"/>
              <a:gd name="connsiteY98" fmla="*/ 276521 h 756283"/>
              <a:gd name="connsiteX99" fmla="*/ 176212 w 752506"/>
              <a:gd name="connsiteY99" fmla="*/ 262233 h 756283"/>
              <a:gd name="connsiteX100" fmla="*/ 171450 w 752506"/>
              <a:gd name="connsiteY100" fmla="*/ 247946 h 756283"/>
              <a:gd name="connsiteX101" fmla="*/ 166687 w 752506"/>
              <a:gd name="connsiteY101" fmla="*/ 228896 h 756283"/>
              <a:gd name="connsiteX102" fmla="*/ 164306 w 752506"/>
              <a:gd name="connsiteY102" fmla="*/ 221752 h 756283"/>
              <a:gd name="connsiteX103" fmla="*/ 157162 w 752506"/>
              <a:gd name="connsiteY103" fmla="*/ 219371 h 756283"/>
              <a:gd name="connsiteX104" fmla="*/ 142875 w 752506"/>
              <a:gd name="connsiteY104" fmla="*/ 212227 h 756283"/>
              <a:gd name="connsiteX105" fmla="*/ 135731 w 752506"/>
              <a:gd name="connsiteY105" fmla="*/ 207464 h 756283"/>
              <a:gd name="connsiteX106" fmla="*/ 126206 w 752506"/>
              <a:gd name="connsiteY106" fmla="*/ 202702 h 756283"/>
              <a:gd name="connsiteX107" fmla="*/ 119062 w 752506"/>
              <a:gd name="connsiteY107" fmla="*/ 197939 h 756283"/>
              <a:gd name="connsiteX108" fmla="*/ 111919 w 752506"/>
              <a:gd name="connsiteY108" fmla="*/ 190796 h 756283"/>
              <a:gd name="connsiteX109" fmla="*/ 102394 w 752506"/>
              <a:gd name="connsiteY109" fmla="*/ 188414 h 756283"/>
              <a:gd name="connsiteX110" fmla="*/ 95250 w 752506"/>
              <a:gd name="connsiteY110" fmla="*/ 183652 h 756283"/>
              <a:gd name="connsiteX111" fmla="*/ 88106 w 752506"/>
              <a:gd name="connsiteY111" fmla="*/ 176508 h 756283"/>
              <a:gd name="connsiteX112" fmla="*/ 80962 w 752506"/>
              <a:gd name="connsiteY112" fmla="*/ 174127 h 756283"/>
              <a:gd name="connsiteX113" fmla="*/ 66675 w 752506"/>
              <a:gd name="connsiteY113" fmla="*/ 164602 h 756283"/>
              <a:gd name="connsiteX114" fmla="*/ 54769 w 752506"/>
              <a:gd name="connsiteY114" fmla="*/ 152696 h 756283"/>
              <a:gd name="connsiteX115" fmla="*/ 40481 w 752506"/>
              <a:gd name="connsiteY115" fmla="*/ 143171 h 756283"/>
              <a:gd name="connsiteX116" fmla="*/ 26194 w 752506"/>
              <a:gd name="connsiteY116" fmla="*/ 133646 h 756283"/>
              <a:gd name="connsiteX117" fmla="*/ 11906 w 752506"/>
              <a:gd name="connsiteY117" fmla="*/ 126502 h 756283"/>
              <a:gd name="connsiteX118" fmla="*/ 0 w 752506"/>
              <a:gd name="connsiteY118" fmla="*/ 102689 h 756283"/>
              <a:gd name="connsiteX119" fmla="*/ 4762 w 752506"/>
              <a:gd name="connsiteY119" fmla="*/ 64589 h 756283"/>
              <a:gd name="connsiteX120" fmla="*/ 9525 w 752506"/>
              <a:gd name="connsiteY120" fmla="*/ 57446 h 756283"/>
              <a:gd name="connsiteX121" fmla="*/ 16669 w 752506"/>
              <a:gd name="connsiteY121" fmla="*/ 43158 h 756283"/>
              <a:gd name="connsiteX122" fmla="*/ 7144 w 752506"/>
              <a:gd name="connsiteY122" fmla="*/ 33633 h 756283"/>
              <a:gd name="connsiteX0" fmla="*/ 7144 w 759329"/>
              <a:gd name="connsiteY0" fmla="*/ 33633 h 755390"/>
              <a:gd name="connsiteX1" fmla="*/ 19050 w 759329"/>
              <a:gd name="connsiteY1" fmla="*/ 38396 h 755390"/>
              <a:gd name="connsiteX2" fmla="*/ 23812 w 759329"/>
              <a:gd name="connsiteY2" fmla="*/ 45539 h 755390"/>
              <a:gd name="connsiteX3" fmla="*/ 35719 w 759329"/>
              <a:gd name="connsiteY3" fmla="*/ 47921 h 755390"/>
              <a:gd name="connsiteX4" fmla="*/ 42862 w 759329"/>
              <a:gd name="connsiteY4" fmla="*/ 296 h 755390"/>
              <a:gd name="connsiteX5" fmla="*/ 90487 w 759329"/>
              <a:gd name="connsiteY5" fmla="*/ 59827 h 755390"/>
              <a:gd name="connsiteX6" fmla="*/ 97631 w 759329"/>
              <a:gd name="connsiteY6" fmla="*/ 62208 h 755390"/>
              <a:gd name="connsiteX7" fmla="*/ 76200 w 759329"/>
              <a:gd name="connsiteY7" fmla="*/ 19345 h 755390"/>
              <a:gd name="connsiteX8" fmla="*/ 107157 w 759329"/>
              <a:gd name="connsiteY8" fmla="*/ 26489 h 755390"/>
              <a:gd name="connsiteX9" fmla="*/ 138112 w 759329"/>
              <a:gd name="connsiteY9" fmla="*/ 28871 h 755390"/>
              <a:gd name="connsiteX10" fmla="*/ 169069 w 759329"/>
              <a:gd name="connsiteY10" fmla="*/ 62208 h 755390"/>
              <a:gd name="connsiteX11" fmla="*/ 183356 w 759329"/>
              <a:gd name="connsiteY11" fmla="*/ 69352 h 755390"/>
              <a:gd name="connsiteX12" fmla="*/ 185737 w 759329"/>
              <a:gd name="connsiteY12" fmla="*/ 76496 h 755390"/>
              <a:gd name="connsiteX13" fmla="*/ 192881 w 759329"/>
              <a:gd name="connsiteY13" fmla="*/ 16964 h 755390"/>
              <a:gd name="connsiteX14" fmla="*/ 233363 w 759329"/>
              <a:gd name="connsiteY14" fmla="*/ 43158 h 755390"/>
              <a:gd name="connsiteX15" fmla="*/ 223837 w 759329"/>
              <a:gd name="connsiteY15" fmla="*/ 95546 h 755390"/>
              <a:gd name="connsiteX16" fmla="*/ 247650 w 759329"/>
              <a:gd name="connsiteY16" fmla="*/ 112214 h 755390"/>
              <a:gd name="connsiteX17" fmla="*/ 292894 w 759329"/>
              <a:gd name="connsiteY17" fmla="*/ 83640 h 755390"/>
              <a:gd name="connsiteX18" fmla="*/ 266700 w 759329"/>
              <a:gd name="connsiteY18" fmla="*/ 128883 h 755390"/>
              <a:gd name="connsiteX19" fmla="*/ 316706 w 759329"/>
              <a:gd name="connsiteY19" fmla="*/ 109834 h 755390"/>
              <a:gd name="connsiteX20" fmla="*/ 290512 w 759329"/>
              <a:gd name="connsiteY20" fmla="*/ 150314 h 755390"/>
              <a:gd name="connsiteX21" fmla="*/ 366712 w 759329"/>
              <a:gd name="connsiteY21" fmla="*/ 152695 h 755390"/>
              <a:gd name="connsiteX22" fmla="*/ 316706 w 759329"/>
              <a:gd name="connsiteY22" fmla="*/ 219371 h 755390"/>
              <a:gd name="connsiteX23" fmla="*/ 366712 w 759329"/>
              <a:gd name="connsiteY23" fmla="*/ 216989 h 755390"/>
              <a:gd name="connsiteX24" fmla="*/ 314325 w 759329"/>
              <a:gd name="connsiteY24" fmla="*/ 290808 h 755390"/>
              <a:gd name="connsiteX25" fmla="*/ 388143 w 759329"/>
              <a:gd name="connsiteY25" fmla="*/ 283664 h 755390"/>
              <a:gd name="connsiteX26" fmla="*/ 333375 w 759329"/>
              <a:gd name="connsiteY26" fmla="*/ 307477 h 755390"/>
              <a:gd name="connsiteX27" fmla="*/ 338137 w 759329"/>
              <a:gd name="connsiteY27" fmla="*/ 314621 h 755390"/>
              <a:gd name="connsiteX28" fmla="*/ 352425 w 759329"/>
              <a:gd name="connsiteY28" fmla="*/ 317002 h 755390"/>
              <a:gd name="connsiteX29" fmla="*/ 426244 w 759329"/>
              <a:gd name="connsiteY29" fmla="*/ 314620 h 755390"/>
              <a:gd name="connsiteX30" fmla="*/ 366712 w 759329"/>
              <a:gd name="connsiteY30" fmla="*/ 326527 h 755390"/>
              <a:gd name="connsiteX31" fmla="*/ 371475 w 759329"/>
              <a:gd name="connsiteY31" fmla="*/ 333671 h 755390"/>
              <a:gd name="connsiteX32" fmla="*/ 385762 w 759329"/>
              <a:gd name="connsiteY32" fmla="*/ 343196 h 755390"/>
              <a:gd name="connsiteX33" fmla="*/ 390525 w 759329"/>
              <a:gd name="connsiteY33" fmla="*/ 350339 h 755390"/>
              <a:gd name="connsiteX34" fmla="*/ 450056 w 759329"/>
              <a:gd name="connsiteY34" fmla="*/ 352720 h 755390"/>
              <a:gd name="connsiteX35" fmla="*/ 407194 w 759329"/>
              <a:gd name="connsiteY35" fmla="*/ 367008 h 755390"/>
              <a:gd name="connsiteX36" fmla="*/ 421481 w 759329"/>
              <a:gd name="connsiteY36" fmla="*/ 374152 h 755390"/>
              <a:gd name="connsiteX37" fmla="*/ 442912 w 759329"/>
              <a:gd name="connsiteY37" fmla="*/ 393202 h 755390"/>
              <a:gd name="connsiteX38" fmla="*/ 495300 w 759329"/>
              <a:gd name="connsiteY38" fmla="*/ 390820 h 755390"/>
              <a:gd name="connsiteX39" fmla="*/ 461962 w 759329"/>
              <a:gd name="connsiteY39" fmla="*/ 431302 h 755390"/>
              <a:gd name="connsiteX40" fmla="*/ 514350 w 759329"/>
              <a:gd name="connsiteY40" fmla="*/ 445589 h 755390"/>
              <a:gd name="connsiteX41" fmla="*/ 473869 w 759329"/>
              <a:gd name="connsiteY41" fmla="*/ 488452 h 755390"/>
              <a:gd name="connsiteX42" fmla="*/ 476250 w 759329"/>
              <a:gd name="connsiteY42" fmla="*/ 495596 h 755390"/>
              <a:gd name="connsiteX43" fmla="*/ 552449 w 759329"/>
              <a:gd name="connsiteY43" fmla="*/ 490833 h 755390"/>
              <a:gd name="connsiteX44" fmla="*/ 504825 w 759329"/>
              <a:gd name="connsiteY44" fmla="*/ 517027 h 755390"/>
              <a:gd name="connsiteX45" fmla="*/ 540544 w 759329"/>
              <a:gd name="connsiteY45" fmla="*/ 521789 h 755390"/>
              <a:gd name="connsiteX46" fmla="*/ 573881 w 759329"/>
              <a:gd name="connsiteY46" fmla="*/ 528933 h 755390"/>
              <a:gd name="connsiteX47" fmla="*/ 581025 w 759329"/>
              <a:gd name="connsiteY47" fmla="*/ 533696 h 755390"/>
              <a:gd name="connsiteX48" fmla="*/ 592931 w 759329"/>
              <a:gd name="connsiteY48" fmla="*/ 536077 h 755390"/>
              <a:gd name="connsiteX49" fmla="*/ 600075 w 759329"/>
              <a:gd name="connsiteY49" fmla="*/ 538458 h 755390"/>
              <a:gd name="connsiteX50" fmla="*/ 623887 w 759329"/>
              <a:gd name="connsiteY50" fmla="*/ 543221 h 755390"/>
              <a:gd name="connsiteX51" fmla="*/ 621506 w 759329"/>
              <a:gd name="connsiteY51" fmla="*/ 555127 h 755390"/>
              <a:gd name="connsiteX52" fmla="*/ 638175 w 759329"/>
              <a:gd name="connsiteY52" fmla="*/ 571796 h 755390"/>
              <a:gd name="connsiteX53" fmla="*/ 640556 w 759329"/>
              <a:gd name="connsiteY53" fmla="*/ 578939 h 755390"/>
              <a:gd name="connsiteX54" fmla="*/ 690562 w 759329"/>
              <a:gd name="connsiteY54" fmla="*/ 578939 h 755390"/>
              <a:gd name="connsiteX55" fmla="*/ 733425 w 759329"/>
              <a:gd name="connsiteY55" fmla="*/ 602753 h 755390"/>
              <a:gd name="connsiteX56" fmla="*/ 742949 w 759329"/>
              <a:gd name="connsiteY56" fmla="*/ 683715 h 755390"/>
              <a:gd name="connsiteX57" fmla="*/ 745331 w 759329"/>
              <a:gd name="connsiteY57" fmla="*/ 717051 h 755390"/>
              <a:gd name="connsiteX58" fmla="*/ 752475 w 759329"/>
              <a:gd name="connsiteY58" fmla="*/ 755152 h 755390"/>
              <a:gd name="connsiteX59" fmla="*/ 635794 w 759329"/>
              <a:gd name="connsiteY59" fmla="*/ 698002 h 755390"/>
              <a:gd name="connsiteX60" fmla="*/ 621506 w 759329"/>
              <a:gd name="connsiteY60" fmla="*/ 707527 h 755390"/>
              <a:gd name="connsiteX61" fmla="*/ 581025 w 759329"/>
              <a:gd name="connsiteY61" fmla="*/ 700383 h 755390"/>
              <a:gd name="connsiteX62" fmla="*/ 566737 w 759329"/>
              <a:gd name="connsiteY62" fmla="*/ 695621 h 755390"/>
              <a:gd name="connsiteX63" fmla="*/ 531019 w 759329"/>
              <a:gd name="connsiteY63" fmla="*/ 690858 h 755390"/>
              <a:gd name="connsiteX64" fmla="*/ 521494 w 759329"/>
              <a:gd name="connsiteY64" fmla="*/ 686096 h 755390"/>
              <a:gd name="connsiteX65" fmla="*/ 514350 w 759329"/>
              <a:gd name="connsiteY65" fmla="*/ 683714 h 755390"/>
              <a:gd name="connsiteX66" fmla="*/ 500062 w 759329"/>
              <a:gd name="connsiteY66" fmla="*/ 671808 h 755390"/>
              <a:gd name="connsiteX67" fmla="*/ 476250 w 759329"/>
              <a:gd name="connsiteY67" fmla="*/ 667046 h 755390"/>
              <a:gd name="connsiteX68" fmla="*/ 457200 w 759329"/>
              <a:gd name="connsiteY68" fmla="*/ 657521 h 755390"/>
              <a:gd name="connsiteX69" fmla="*/ 442912 w 759329"/>
              <a:gd name="connsiteY69" fmla="*/ 652758 h 755390"/>
              <a:gd name="connsiteX70" fmla="*/ 428625 w 759329"/>
              <a:gd name="connsiteY70" fmla="*/ 640852 h 755390"/>
              <a:gd name="connsiteX71" fmla="*/ 416719 w 759329"/>
              <a:gd name="connsiteY71" fmla="*/ 638471 h 755390"/>
              <a:gd name="connsiteX72" fmla="*/ 400050 w 759329"/>
              <a:gd name="connsiteY72" fmla="*/ 626564 h 755390"/>
              <a:gd name="connsiteX73" fmla="*/ 366712 w 759329"/>
              <a:gd name="connsiteY73" fmla="*/ 619421 h 755390"/>
              <a:gd name="connsiteX74" fmla="*/ 354806 w 759329"/>
              <a:gd name="connsiteY74" fmla="*/ 614658 h 755390"/>
              <a:gd name="connsiteX75" fmla="*/ 340519 w 759329"/>
              <a:gd name="connsiteY75" fmla="*/ 609896 h 755390"/>
              <a:gd name="connsiteX76" fmla="*/ 330994 w 759329"/>
              <a:gd name="connsiteY76" fmla="*/ 600371 h 755390"/>
              <a:gd name="connsiteX77" fmla="*/ 314325 w 759329"/>
              <a:gd name="connsiteY77" fmla="*/ 581321 h 755390"/>
              <a:gd name="connsiteX78" fmla="*/ 311944 w 759329"/>
              <a:gd name="connsiteY78" fmla="*/ 571796 h 755390"/>
              <a:gd name="connsiteX79" fmla="*/ 307181 w 759329"/>
              <a:gd name="connsiteY79" fmla="*/ 557508 h 755390"/>
              <a:gd name="connsiteX80" fmla="*/ 302419 w 759329"/>
              <a:gd name="connsiteY80" fmla="*/ 538458 h 755390"/>
              <a:gd name="connsiteX81" fmla="*/ 297656 w 759329"/>
              <a:gd name="connsiteY81" fmla="*/ 478927 h 755390"/>
              <a:gd name="connsiteX82" fmla="*/ 295275 w 759329"/>
              <a:gd name="connsiteY82" fmla="*/ 469402 h 755390"/>
              <a:gd name="connsiteX83" fmla="*/ 290512 w 759329"/>
              <a:gd name="connsiteY83" fmla="*/ 450352 h 755390"/>
              <a:gd name="connsiteX84" fmla="*/ 285750 w 759329"/>
              <a:gd name="connsiteY84" fmla="*/ 443208 h 755390"/>
              <a:gd name="connsiteX85" fmla="*/ 283369 w 759329"/>
              <a:gd name="connsiteY85" fmla="*/ 436064 h 755390"/>
              <a:gd name="connsiteX86" fmla="*/ 273844 w 759329"/>
              <a:gd name="connsiteY86" fmla="*/ 419396 h 755390"/>
              <a:gd name="connsiteX87" fmla="*/ 259556 w 759329"/>
              <a:gd name="connsiteY87" fmla="*/ 405108 h 755390"/>
              <a:gd name="connsiteX88" fmla="*/ 245269 w 759329"/>
              <a:gd name="connsiteY88" fmla="*/ 395583 h 755390"/>
              <a:gd name="connsiteX89" fmla="*/ 230981 w 759329"/>
              <a:gd name="connsiteY89" fmla="*/ 386058 h 755390"/>
              <a:gd name="connsiteX90" fmla="*/ 226219 w 759329"/>
              <a:gd name="connsiteY90" fmla="*/ 378914 h 755390"/>
              <a:gd name="connsiteX91" fmla="*/ 223837 w 759329"/>
              <a:gd name="connsiteY91" fmla="*/ 371771 h 755390"/>
              <a:gd name="connsiteX92" fmla="*/ 214312 w 759329"/>
              <a:gd name="connsiteY92" fmla="*/ 357483 h 755390"/>
              <a:gd name="connsiteX93" fmla="*/ 209550 w 759329"/>
              <a:gd name="connsiteY93" fmla="*/ 350339 h 755390"/>
              <a:gd name="connsiteX94" fmla="*/ 204787 w 759329"/>
              <a:gd name="connsiteY94" fmla="*/ 336052 h 755390"/>
              <a:gd name="connsiteX95" fmla="*/ 202406 w 759329"/>
              <a:gd name="connsiteY95" fmla="*/ 328908 h 755390"/>
              <a:gd name="connsiteX96" fmla="*/ 197644 w 759329"/>
              <a:gd name="connsiteY96" fmla="*/ 302714 h 755390"/>
              <a:gd name="connsiteX97" fmla="*/ 192881 w 759329"/>
              <a:gd name="connsiteY97" fmla="*/ 283664 h 755390"/>
              <a:gd name="connsiteX98" fmla="*/ 185737 w 759329"/>
              <a:gd name="connsiteY98" fmla="*/ 276521 h 755390"/>
              <a:gd name="connsiteX99" fmla="*/ 176212 w 759329"/>
              <a:gd name="connsiteY99" fmla="*/ 262233 h 755390"/>
              <a:gd name="connsiteX100" fmla="*/ 171450 w 759329"/>
              <a:gd name="connsiteY100" fmla="*/ 247946 h 755390"/>
              <a:gd name="connsiteX101" fmla="*/ 166687 w 759329"/>
              <a:gd name="connsiteY101" fmla="*/ 228896 h 755390"/>
              <a:gd name="connsiteX102" fmla="*/ 164306 w 759329"/>
              <a:gd name="connsiteY102" fmla="*/ 221752 h 755390"/>
              <a:gd name="connsiteX103" fmla="*/ 157162 w 759329"/>
              <a:gd name="connsiteY103" fmla="*/ 219371 h 755390"/>
              <a:gd name="connsiteX104" fmla="*/ 142875 w 759329"/>
              <a:gd name="connsiteY104" fmla="*/ 212227 h 755390"/>
              <a:gd name="connsiteX105" fmla="*/ 135731 w 759329"/>
              <a:gd name="connsiteY105" fmla="*/ 207464 h 755390"/>
              <a:gd name="connsiteX106" fmla="*/ 126206 w 759329"/>
              <a:gd name="connsiteY106" fmla="*/ 202702 h 755390"/>
              <a:gd name="connsiteX107" fmla="*/ 119062 w 759329"/>
              <a:gd name="connsiteY107" fmla="*/ 197939 h 755390"/>
              <a:gd name="connsiteX108" fmla="*/ 111919 w 759329"/>
              <a:gd name="connsiteY108" fmla="*/ 190796 h 755390"/>
              <a:gd name="connsiteX109" fmla="*/ 102394 w 759329"/>
              <a:gd name="connsiteY109" fmla="*/ 188414 h 755390"/>
              <a:gd name="connsiteX110" fmla="*/ 95250 w 759329"/>
              <a:gd name="connsiteY110" fmla="*/ 183652 h 755390"/>
              <a:gd name="connsiteX111" fmla="*/ 88106 w 759329"/>
              <a:gd name="connsiteY111" fmla="*/ 176508 h 755390"/>
              <a:gd name="connsiteX112" fmla="*/ 80962 w 759329"/>
              <a:gd name="connsiteY112" fmla="*/ 174127 h 755390"/>
              <a:gd name="connsiteX113" fmla="*/ 66675 w 759329"/>
              <a:gd name="connsiteY113" fmla="*/ 164602 h 755390"/>
              <a:gd name="connsiteX114" fmla="*/ 54769 w 759329"/>
              <a:gd name="connsiteY114" fmla="*/ 152696 h 755390"/>
              <a:gd name="connsiteX115" fmla="*/ 40481 w 759329"/>
              <a:gd name="connsiteY115" fmla="*/ 143171 h 755390"/>
              <a:gd name="connsiteX116" fmla="*/ 26194 w 759329"/>
              <a:gd name="connsiteY116" fmla="*/ 133646 h 755390"/>
              <a:gd name="connsiteX117" fmla="*/ 11906 w 759329"/>
              <a:gd name="connsiteY117" fmla="*/ 126502 h 755390"/>
              <a:gd name="connsiteX118" fmla="*/ 0 w 759329"/>
              <a:gd name="connsiteY118" fmla="*/ 102689 h 755390"/>
              <a:gd name="connsiteX119" fmla="*/ 4762 w 759329"/>
              <a:gd name="connsiteY119" fmla="*/ 64589 h 755390"/>
              <a:gd name="connsiteX120" fmla="*/ 9525 w 759329"/>
              <a:gd name="connsiteY120" fmla="*/ 57446 h 755390"/>
              <a:gd name="connsiteX121" fmla="*/ 16669 w 759329"/>
              <a:gd name="connsiteY121" fmla="*/ 43158 h 755390"/>
              <a:gd name="connsiteX122" fmla="*/ 7144 w 759329"/>
              <a:gd name="connsiteY122" fmla="*/ 33633 h 755390"/>
              <a:gd name="connsiteX0" fmla="*/ 7144 w 762299"/>
              <a:gd name="connsiteY0" fmla="*/ 33633 h 795730"/>
              <a:gd name="connsiteX1" fmla="*/ 19050 w 762299"/>
              <a:gd name="connsiteY1" fmla="*/ 38396 h 795730"/>
              <a:gd name="connsiteX2" fmla="*/ 23812 w 762299"/>
              <a:gd name="connsiteY2" fmla="*/ 45539 h 795730"/>
              <a:gd name="connsiteX3" fmla="*/ 35719 w 762299"/>
              <a:gd name="connsiteY3" fmla="*/ 47921 h 795730"/>
              <a:gd name="connsiteX4" fmla="*/ 42862 w 762299"/>
              <a:gd name="connsiteY4" fmla="*/ 296 h 795730"/>
              <a:gd name="connsiteX5" fmla="*/ 90487 w 762299"/>
              <a:gd name="connsiteY5" fmla="*/ 59827 h 795730"/>
              <a:gd name="connsiteX6" fmla="*/ 97631 w 762299"/>
              <a:gd name="connsiteY6" fmla="*/ 62208 h 795730"/>
              <a:gd name="connsiteX7" fmla="*/ 76200 w 762299"/>
              <a:gd name="connsiteY7" fmla="*/ 19345 h 795730"/>
              <a:gd name="connsiteX8" fmla="*/ 107157 w 762299"/>
              <a:gd name="connsiteY8" fmla="*/ 26489 h 795730"/>
              <a:gd name="connsiteX9" fmla="*/ 138112 w 762299"/>
              <a:gd name="connsiteY9" fmla="*/ 28871 h 795730"/>
              <a:gd name="connsiteX10" fmla="*/ 169069 w 762299"/>
              <a:gd name="connsiteY10" fmla="*/ 62208 h 795730"/>
              <a:gd name="connsiteX11" fmla="*/ 183356 w 762299"/>
              <a:gd name="connsiteY11" fmla="*/ 69352 h 795730"/>
              <a:gd name="connsiteX12" fmla="*/ 185737 w 762299"/>
              <a:gd name="connsiteY12" fmla="*/ 76496 h 795730"/>
              <a:gd name="connsiteX13" fmla="*/ 192881 w 762299"/>
              <a:gd name="connsiteY13" fmla="*/ 16964 h 795730"/>
              <a:gd name="connsiteX14" fmla="*/ 233363 w 762299"/>
              <a:gd name="connsiteY14" fmla="*/ 43158 h 795730"/>
              <a:gd name="connsiteX15" fmla="*/ 223837 w 762299"/>
              <a:gd name="connsiteY15" fmla="*/ 95546 h 795730"/>
              <a:gd name="connsiteX16" fmla="*/ 247650 w 762299"/>
              <a:gd name="connsiteY16" fmla="*/ 112214 h 795730"/>
              <a:gd name="connsiteX17" fmla="*/ 292894 w 762299"/>
              <a:gd name="connsiteY17" fmla="*/ 83640 h 795730"/>
              <a:gd name="connsiteX18" fmla="*/ 266700 w 762299"/>
              <a:gd name="connsiteY18" fmla="*/ 128883 h 795730"/>
              <a:gd name="connsiteX19" fmla="*/ 316706 w 762299"/>
              <a:gd name="connsiteY19" fmla="*/ 109834 h 795730"/>
              <a:gd name="connsiteX20" fmla="*/ 290512 w 762299"/>
              <a:gd name="connsiteY20" fmla="*/ 150314 h 795730"/>
              <a:gd name="connsiteX21" fmla="*/ 366712 w 762299"/>
              <a:gd name="connsiteY21" fmla="*/ 152695 h 795730"/>
              <a:gd name="connsiteX22" fmla="*/ 316706 w 762299"/>
              <a:gd name="connsiteY22" fmla="*/ 219371 h 795730"/>
              <a:gd name="connsiteX23" fmla="*/ 366712 w 762299"/>
              <a:gd name="connsiteY23" fmla="*/ 216989 h 795730"/>
              <a:gd name="connsiteX24" fmla="*/ 314325 w 762299"/>
              <a:gd name="connsiteY24" fmla="*/ 290808 h 795730"/>
              <a:gd name="connsiteX25" fmla="*/ 388143 w 762299"/>
              <a:gd name="connsiteY25" fmla="*/ 283664 h 795730"/>
              <a:gd name="connsiteX26" fmla="*/ 333375 w 762299"/>
              <a:gd name="connsiteY26" fmla="*/ 307477 h 795730"/>
              <a:gd name="connsiteX27" fmla="*/ 338137 w 762299"/>
              <a:gd name="connsiteY27" fmla="*/ 314621 h 795730"/>
              <a:gd name="connsiteX28" fmla="*/ 352425 w 762299"/>
              <a:gd name="connsiteY28" fmla="*/ 317002 h 795730"/>
              <a:gd name="connsiteX29" fmla="*/ 426244 w 762299"/>
              <a:gd name="connsiteY29" fmla="*/ 314620 h 795730"/>
              <a:gd name="connsiteX30" fmla="*/ 366712 w 762299"/>
              <a:gd name="connsiteY30" fmla="*/ 326527 h 795730"/>
              <a:gd name="connsiteX31" fmla="*/ 371475 w 762299"/>
              <a:gd name="connsiteY31" fmla="*/ 333671 h 795730"/>
              <a:gd name="connsiteX32" fmla="*/ 385762 w 762299"/>
              <a:gd name="connsiteY32" fmla="*/ 343196 h 795730"/>
              <a:gd name="connsiteX33" fmla="*/ 390525 w 762299"/>
              <a:gd name="connsiteY33" fmla="*/ 350339 h 795730"/>
              <a:gd name="connsiteX34" fmla="*/ 450056 w 762299"/>
              <a:gd name="connsiteY34" fmla="*/ 352720 h 795730"/>
              <a:gd name="connsiteX35" fmla="*/ 407194 w 762299"/>
              <a:gd name="connsiteY35" fmla="*/ 367008 h 795730"/>
              <a:gd name="connsiteX36" fmla="*/ 421481 w 762299"/>
              <a:gd name="connsiteY36" fmla="*/ 374152 h 795730"/>
              <a:gd name="connsiteX37" fmla="*/ 442912 w 762299"/>
              <a:gd name="connsiteY37" fmla="*/ 393202 h 795730"/>
              <a:gd name="connsiteX38" fmla="*/ 495300 w 762299"/>
              <a:gd name="connsiteY38" fmla="*/ 390820 h 795730"/>
              <a:gd name="connsiteX39" fmla="*/ 461962 w 762299"/>
              <a:gd name="connsiteY39" fmla="*/ 431302 h 795730"/>
              <a:gd name="connsiteX40" fmla="*/ 514350 w 762299"/>
              <a:gd name="connsiteY40" fmla="*/ 445589 h 795730"/>
              <a:gd name="connsiteX41" fmla="*/ 473869 w 762299"/>
              <a:gd name="connsiteY41" fmla="*/ 488452 h 795730"/>
              <a:gd name="connsiteX42" fmla="*/ 476250 w 762299"/>
              <a:gd name="connsiteY42" fmla="*/ 495596 h 795730"/>
              <a:gd name="connsiteX43" fmla="*/ 552449 w 762299"/>
              <a:gd name="connsiteY43" fmla="*/ 490833 h 795730"/>
              <a:gd name="connsiteX44" fmla="*/ 504825 w 762299"/>
              <a:gd name="connsiteY44" fmla="*/ 517027 h 795730"/>
              <a:gd name="connsiteX45" fmla="*/ 540544 w 762299"/>
              <a:gd name="connsiteY45" fmla="*/ 521789 h 795730"/>
              <a:gd name="connsiteX46" fmla="*/ 573881 w 762299"/>
              <a:gd name="connsiteY46" fmla="*/ 528933 h 795730"/>
              <a:gd name="connsiteX47" fmla="*/ 581025 w 762299"/>
              <a:gd name="connsiteY47" fmla="*/ 533696 h 795730"/>
              <a:gd name="connsiteX48" fmla="*/ 592931 w 762299"/>
              <a:gd name="connsiteY48" fmla="*/ 536077 h 795730"/>
              <a:gd name="connsiteX49" fmla="*/ 600075 w 762299"/>
              <a:gd name="connsiteY49" fmla="*/ 538458 h 795730"/>
              <a:gd name="connsiteX50" fmla="*/ 623887 w 762299"/>
              <a:gd name="connsiteY50" fmla="*/ 543221 h 795730"/>
              <a:gd name="connsiteX51" fmla="*/ 621506 w 762299"/>
              <a:gd name="connsiteY51" fmla="*/ 555127 h 795730"/>
              <a:gd name="connsiteX52" fmla="*/ 638175 w 762299"/>
              <a:gd name="connsiteY52" fmla="*/ 571796 h 795730"/>
              <a:gd name="connsiteX53" fmla="*/ 640556 w 762299"/>
              <a:gd name="connsiteY53" fmla="*/ 578939 h 795730"/>
              <a:gd name="connsiteX54" fmla="*/ 690562 w 762299"/>
              <a:gd name="connsiteY54" fmla="*/ 578939 h 795730"/>
              <a:gd name="connsiteX55" fmla="*/ 733425 w 762299"/>
              <a:gd name="connsiteY55" fmla="*/ 602753 h 795730"/>
              <a:gd name="connsiteX56" fmla="*/ 742949 w 762299"/>
              <a:gd name="connsiteY56" fmla="*/ 683715 h 795730"/>
              <a:gd name="connsiteX57" fmla="*/ 745331 w 762299"/>
              <a:gd name="connsiteY57" fmla="*/ 717051 h 795730"/>
              <a:gd name="connsiteX58" fmla="*/ 752475 w 762299"/>
              <a:gd name="connsiteY58" fmla="*/ 755152 h 795730"/>
              <a:gd name="connsiteX59" fmla="*/ 754857 w 762299"/>
              <a:gd name="connsiteY59" fmla="*/ 795633 h 795730"/>
              <a:gd name="connsiteX60" fmla="*/ 621506 w 762299"/>
              <a:gd name="connsiteY60" fmla="*/ 707527 h 795730"/>
              <a:gd name="connsiteX61" fmla="*/ 581025 w 762299"/>
              <a:gd name="connsiteY61" fmla="*/ 700383 h 795730"/>
              <a:gd name="connsiteX62" fmla="*/ 566737 w 762299"/>
              <a:gd name="connsiteY62" fmla="*/ 695621 h 795730"/>
              <a:gd name="connsiteX63" fmla="*/ 531019 w 762299"/>
              <a:gd name="connsiteY63" fmla="*/ 690858 h 795730"/>
              <a:gd name="connsiteX64" fmla="*/ 521494 w 762299"/>
              <a:gd name="connsiteY64" fmla="*/ 686096 h 795730"/>
              <a:gd name="connsiteX65" fmla="*/ 514350 w 762299"/>
              <a:gd name="connsiteY65" fmla="*/ 683714 h 795730"/>
              <a:gd name="connsiteX66" fmla="*/ 500062 w 762299"/>
              <a:gd name="connsiteY66" fmla="*/ 671808 h 795730"/>
              <a:gd name="connsiteX67" fmla="*/ 476250 w 762299"/>
              <a:gd name="connsiteY67" fmla="*/ 667046 h 795730"/>
              <a:gd name="connsiteX68" fmla="*/ 457200 w 762299"/>
              <a:gd name="connsiteY68" fmla="*/ 657521 h 795730"/>
              <a:gd name="connsiteX69" fmla="*/ 442912 w 762299"/>
              <a:gd name="connsiteY69" fmla="*/ 652758 h 795730"/>
              <a:gd name="connsiteX70" fmla="*/ 428625 w 762299"/>
              <a:gd name="connsiteY70" fmla="*/ 640852 h 795730"/>
              <a:gd name="connsiteX71" fmla="*/ 416719 w 762299"/>
              <a:gd name="connsiteY71" fmla="*/ 638471 h 795730"/>
              <a:gd name="connsiteX72" fmla="*/ 400050 w 762299"/>
              <a:gd name="connsiteY72" fmla="*/ 626564 h 795730"/>
              <a:gd name="connsiteX73" fmla="*/ 366712 w 762299"/>
              <a:gd name="connsiteY73" fmla="*/ 619421 h 795730"/>
              <a:gd name="connsiteX74" fmla="*/ 354806 w 762299"/>
              <a:gd name="connsiteY74" fmla="*/ 614658 h 795730"/>
              <a:gd name="connsiteX75" fmla="*/ 340519 w 762299"/>
              <a:gd name="connsiteY75" fmla="*/ 609896 h 795730"/>
              <a:gd name="connsiteX76" fmla="*/ 330994 w 762299"/>
              <a:gd name="connsiteY76" fmla="*/ 600371 h 795730"/>
              <a:gd name="connsiteX77" fmla="*/ 314325 w 762299"/>
              <a:gd name="connsiteY77" fmla="*/ 581321 h 795730"/>
              <a:gd name="connsiteX78" fmla="*/ 311944 w 762299"/>
              <a:gd name="connsiteY78" fmla="*/ 571796 h 795730"/>
              <a:gd name="connsiteX79" fmla="*/ 307181 w 762299"/>
              <a:gd name="connsiteY79" fmla="*/ 557508 h 795730"/>
              <a:gd name="connsiteX80" fmla="*/ 302419 w 762299"/>
              <a:gd name="connsiteY80" fmla="*/ 538458 h 795730"/>
              <a:gd name="connsiteX81" fmla="*/ 297656 w 762299"/>
              <a:gd name="connsiteY81" fmla="*/ 478927 h 795730"/>
              <a:gd name="connsiteX82" fmla="*/ 295275 w 762299"/>
              <a:gd name="connsiteY82" fmla="*/ 469402 h 795730"/>
              <a:gd name="connsiteX83" fmla="*/ 290512 w 762299"/>
              <a:gd name="connsiteY83" fmla="*/ 450352 h 795730"/>
              <a:gd name="connsiteX84" fmla="*/ 285750 w 762299"/>
              <a:gd name="connsiteY84" fmla="*/ 443208 h 795730"/>
              <a:gd name="connsiteX85" fmla="*/ 283369 w 762299"/>
              <a:gd name="connsiteY85" fmla="*/ 436064 h 795730"/>
              <a:gd name="connsiteX86" fmla="*/ 273844 w 762299"/>
              <a:gd name="connsiteY86" fmla="*/ 419396 h 795730"/>
              <a:gd name="connsiteX87" fmla="*/ 259556 w 762299"/>
              <a:gd name="connsiteY87" fmla="*/ 405108 h 795730"/>
              <a:gd name="connsiteX88" fmla="*/ 245269 w 762299"/>
              <a:gd name="connsiteY88" fmla="*/ 395583 h 795730"/>
              <a:gd name="connsiteX89" fmla="*/ 230981 w 762299"/>
              <a:gd name="connsiteY89" fmla="*/ 386058 h 795730"/>
              <a:gd name="connsiteX90" fmla="*/ 226219 w 762299"/>
              <a:gd name="connsiteY90" fmla="*/ 378914 h 795730"/>
              <a:gd name="connsiteX91" fmla="*/ 223837 w 762299"/>
              <a:gd name="connsiteY91" fmla="*/ 371771 h 795730"/>
              <a:gd name="connsiteX92" fmla="*/ 214312 w 762299"/>
              <a:gd name="connsiteY92" fmla="*/ 357483 h 795730"/>
              <a:gd name="connsiteX93" fmla="*/ 209550 w 762299"/>
              <a:gd name="connsiteY93" fmla="*/ 350339 h 795730"/>
              <a:gd name="connsiteX94" fmla="*/ 204787 w 762299"/>
              <a:gd name="connsiteY94" fmla="*/ 336052 h 795730"/>
              <a:gd name="connsiteX95" fmla="*/ 202406 w 762299"/>
              <a:gd name="connsiteY95" fmla="*/ 328908 h 795730"/>
              <a:gd name="connsiteX96" fmla="*/ 197644 w 762299"/>
              <a:gd name="connsiteY96" fmla="*/ 302714 h 795730"/>
              <a:gd name="connsiteX97" fmla="*/ 192881 w 762299"/>
              <a:gd name="connsiteY97" fmla="*/ 283664 h 795730"/>
              <a:gd name="connsiteX98" fmla="*/ 185737 w 762299"/>
              <a:gd name="connsiteY98" fmla="*/ 276521 h 795730"/>
              <a:gd name="connsiteX99" fmla="*/ 176212 w 762299"/>
              <a:gd name="connsiteY99" fmla="*/ 262233 h 795730"/>
              <a:gd name="connsiteX100" fmla="*/ 171450 w 762299"/>
              <a:gd name="connsiteY100" fmla="*/ 247946 h 795730"/>
              <a:gd name="connsiteX101" fmla="*/ 166687 w 762299"/>
              <a:gd name="connsiteY101" fmla="*/ 228896 h 795730"/>
              <a:gd name="connsiteX102" fmla="*/ 164306 w 762299"/>
              <a:gd name="connsiteY102" fmla="*/ 221752 h 795730"/>
              <a:gd name="connsiteX103" fmla="*/ 157162 w 762299"/>
              <a:gd name="connsiteY103" fmla="*/ 219371 h 795730"/>
              <a:gd name="connsiteX104" fmla="*/ 142875 w 762299"/>
              <a:gd name="connsiteY104" fmla="*/ 212227 h 795730"/>
              <a:gd name="connsiteX105" fmla="*/ 135731 w 762299"/>
              <a:gd name="connsiteY105" fmla="*/ 207464 h 795730"/>
              <a:gd name="connsiteX106" fmla="*/ 126206 w 762299"/>
              <a:gd name="connsiteY106" fmla="*/ 202702 h 795730"/>
              <a:gd name="connsiteX107" fmla="*/ 119062 w 762299"/>
              <a:gd name="connsiteY107" fmla="*/ 197939 h 795730"/>
              <a:gd name="connsiteX108" fmla="*/ 111919 w 762299"/>
              <a:gd name="connsiteY108" fmla="*/ 190796 h 795730"/>
              <a:gd name="connsiteX109" fmla="*/ 102394 w 762299"/>
              <a:gd name="connsiteY109" fmla="*/ 188414 h 795730"/>
              <a:gd name="connsiteX110" fmla="*/ 95250 w 762299"/>
              <a:gd name="connsiteY110" fmla="*/ 183652 h 795730"/>
              <a:gd name="connsiteX111" fmla="*/ 88106 w 762299"/>
              <a:gd name="connsiteY111" fmla="*/ 176508 h 795730"/>
              <a:gd name="connsiteX112" fmla="*/ 80962 w 762299"/>
              <a:gd name="connsiteY112" fmla="*/ 174127 h 795730"/>
              <a:gd name="connsiteX113" fmla="*/ 66675 w 762299"/>
              <a:gd name="connsiteY113" fmla="*/ 164602 h 795730"/>
              <a:gd name="connsiteX114" fmla="*/ 54769 w 762299"/>
              <a:gd name="connsiteY114" fmla="*/ 152696 h 795730"/>
              <a:gd name="connsiteX115" fmla="*/ 40481 w 762299"/>
              <a:gd name="connsiteY115" fmla="*/ 143171 h 795730"/>
              <a:gd name="connsiteX116" fmla="*/ 26194 w 762299"/>
              <a:gd name="connsiteY116" fmla="*/ 133646 h 795730"/>
              <a:gd name="connsiteX117" fmla="*/ 11906 w 762299"/>
              <a:gd name="connsiteY117" fmla="*/ 126502 h 795730"/>
              <a:gd name="connsiteX118" fmla="*/ 0 w 762299"/>
              <a:gd name="connsiteY118" fmla="*/ 102689 h 795730"/>
              <a:gd name="connsiteX119" fmla="*/ 4762 w 762299"/>
              <a:gd name="connsiteY119" fmla="*/ 64589 h 795730"/>
              <a:gd name="connsiteX120" fmla="*/ 9525 w 762299"/>
              <a:gd name="connsiteY120" fmla="*/ 57446 h 795730"/>
              <a:gd name="connsiteX121" fmla="*/ 16669 w 762299"/>
              <a:gd name="connsiteY121" fmla="*/ 43158 h 795730"/>
              <a:gd name="connsiteX122" fmla="*/ 7144 w 762299"/>
              <a:gd name="connsiteY122" fmla="*/ 33633 h 795730"/>
              <a:gd name="connsiteX0" fmla="*/ 7144 w 762299"/>
              <a:gd name="connsiteY0" fmla="*/ 33633 h 803448"/>
              <a:gd name="connsiteX1" fmla="*/ 19050 w 762299"/>
              <a:gd name="connsiteY1" fmla="*/ 38396 h 803448"/>
              <a:gd name="connsiteX2" fmla="*/ 23812 w 762299"/>
              <a:gd name="connsiteY2" fmla="*/ 45539 h 803448"/>
              <a:gd name="connsiteX3" fmla="*/ 35719 w 762299"/>
              <a:gd name="connsiteY3" fmla="*/ 47921 h 803448"/>
              <a:gd name="connsiteX4" fmla="*/ 42862 w 762299"/>
              <a:gd name="connsiteY4" fmla="*/ 296 h 803448"/>
              <a:gd name="connsiteX5" fmla="*/ 90487 w 762299"/>
              <a:gd name="connsiteY5" fmla="*/ 59827 h 803448"/>
              <a:gd name="connsiteX6" fmla="*/ 97631 w 762299"/>
              <a:gd name="connsiteY6" fmla="*/ 62208 h 803448"/>
              <a:gd name="connsiteX7" fmla="*/ 76200 w 762299"/>
              <a:gd name="connsiteY7" fmla="*/ 19345 h 803448"/>
              <a:gd name="connsiteX8" fmla="*/ 107157 w 762299"/>
              <a:gd name="connsiteY8" fmla="*/ 26489 h 803448"/>
              <a:gd name="connsiteX9" fmla="*/ 138112 w 762299"/>
              <a:gd name="connsiteY9" fmla="*/ 28871 h 803448"/>
              <a:gd name="connsiteX10" fmla="*/ 169069 w 762299"/>
              <a:gd name="connsiteY10" fmla="*/ 62208 h 803448"/>
              <a:gd name="connsiteX11" fmla="*/ 183356 w 762299"/>
              <a:gd name="connsiteY11" fmla="*/ 69352 h 803448"/>
              <a:gd name="connsiteX12" fmla="*/ 185737 w 762299"/>
              <a:gd name="connsiteY12" fmla="*/ 76496 h 803448"/>
              <a:gd name="connsiteX13" fmla="*/ 192881 w 762299"/>
              <a:gd name="connsiteY13" fmla="*/ 16964 h 803448"/>
              <a:gd name="connsiteX14" fmla="*/ 233363 w 762299"/>
              <a:gd name="connsiteY14" fmla="*/ 43158 h 803448"/>
              <a:gd name="connsiteX15" fmla="*/ 223837 w 762299"/>
              <a:gd name="connsiteY15" fmla="*/ 95546 h 803448"/>
              <a:gd name="connsiteX16" fmla="*/ 247650 w 762299"/>
              <a:gd name="connsiteY16" fmla="*/ 112214 h 803448"/>
              <a:gd name="connsiteX17" fmla="*/ 292894 w 762299"/>
              <a:gd name="connsiteY17" fmla="*/ 83640 h 803448"/>
              <a:gd name="connsiteX18" fmla="*/ 266700 w 762299"/>
              <a:gd name="connsiteY18" fmla="*/ 128883 h 803448"/>
              <a:gd name="connsiteX19" fmla="*/ 316706 w 762299"/>
              <a:gd name="connsiteY19" fmla="*/ 109834 h 803448"/>
              <a:gd name="connsiteX20" fmla="*/ 290512 w 762299"/>
              <a:gd name="connsiteY20" fmla="*/ 150314 h 803448"/>
              <a:gd name="connsiteX21" fmla="*/ 366712 w 762299"/>
              <a:gd name="connsiteY21" fmla="*/ 152695 h 803448"/>
              <a:gd name="connsiteX22" fmla="*/ 316706 w 762299"/>
              <a:gd name="connsiteY22" fmla="*/ 219371 h 803448"/>
              <a:gd name="connsiteX23" fmla="*/ 366712 w 762299"/>
              <a:gd name="connsiteY23" fmla="*/ 216989 h 803448"/>
              <a:gd name="connsiteX24" fmla="*/ 314325 w 762299"/>
              <a:gd name="connsiteY24" fmla="*/ 290808 h 803448"/>
              <a:gd name="connsiteX25" fmla="*/ 388143 w 762299"/>
              <a:gd name="connsiteY25" fmla="*/ 283664 h 803448"/>
              <a:gd name="connsiteX26" fmla="*/ 333375 w 762299"/>
              <a:gd name="connsiteY26" fmla="*/ 307477 h 803448"/>
              <a:gd name="connsiteX27" fmla="*/ 338137 w 762299"/>
              <a:gd name="connsiteY27" fmla="*/ 314621 h 803448"/>
              <a:gd name="connsiteX28" fmla="*/ 352425 w 762299"/>
              <a:gd name="connsiteY28" fmla="*/ 317002 h 803448"/>
              <a:gd name="connsiteX29" fmla="*/ 426244 w 762299"/>
              <a:gd name="connsiteY29" fmla="*/ 314620 h 803448"/>
              <a:gd name="connsiteX30" fmla="*/ 366712 w 762299"/>
              <a:gd name="connsiteY30" fmla="*/ 326527 h 803448"/>
              <a:gd name="connsiteX31" fmla="*/ 371475 w 762299"/>
              <a:gd name="connsiteY31" fmla="*/ 333671 h 803448"/>
              <a:gd name="connsiteX32" fmla="*/ 385762 w 762299"/>
              <a:gd name="connsiteY32" fmla="*/ 343196 h 803448"/>
              <a:gd name="connsiteX33" fmla="*/ 390525 w 762299"/>
              <a:gd name="connsiteY33" fmla="*/ 350339 h 803448"/>
              <a:gd name="connsiteX34" fmla="*/ 450056 w 762299"/>
              <a:gd name="connsiteY34" fmla="*/ 352720 h 803448"/>
              <a:gd name="connsiteX35" fmla="*/ 407194 w 762299"/>
              <a:gd name="connsiteY35" fmla="*/ 367008 h 803448"/>
              <a:gd name="connsiteX36" fmla="*/ 421481 w 762299"/>
              <a:gd name="connsiteY36" fmla="*/ 374152 h 803448"/>
              <a:gd name="connsiteX37" fmla="*/ 442912 w 762299"/>
              <a:gd name="connsiteY37" fmla="*/ 393202 h 803448"/>
              <a:gd name="connsiteX38" fmla="*/ 495300 w 762299"/>
              <a:gd name="connsiteY38" fmla="*/ 390820 h 803448"/>
              <a:gd name="connsiteX39" fmla="*/ 461962 w 762299"/>
              <a:gd name="connsiteY39" fmla="*/ 431302 h 803448"/>
              <a:gd name="connsiteX40" fmla="*/ 514350 w 762299"/>
              <a:gd name="connsiteY40" fmla="*/ 445589 h 803448"/>
              <a:gd name="connsiteX41" fmla="*/ 473869 w 762299"/>
              <a:gd name="connsiteY41" fmla="*/ 488452 h 803448"/>
              <a:gd name="connsiteX42" fmla="*/ 476250 w 762299"/>
              <a:gd name="connsiteY42" fmla="*/ 495596 h 803448"/>
              <a:gd name="connsiteX43" fmla="*/ 552449 w 762299"/>
              <a:gd name="connsiteY43" fmla="*/ 490833 h 803448"/>
              <a:gd name="connsiteX44" fmla="*/ 504825 w 762299"/>
              <a:gd name="connsiteY44" fmla="*/ 517027 h 803448"/>
              <a:gd name="connsiteX45" fmla="*/ 540544 w 762299"/>
              <a:gd name="connsiteY45" fmla="*/ 521789 h 803448"/>
              <a:gd name="connsiteX46" fmla="*/ 573881 w 762299"/>
              <a:gd name="connsiteY46" fmla="*/ 528933 h 803448"/>
              <a:gd name="connsiteX47" fmla="*/ 581025 w 762299"/>
              <a:gd name="connsiteY47" fmla="*/ 533696 h 803448"/>
              <a:gd name="connsiteX48" fmla="*/ 592931 w 762299"/>
              <a:gd name="connsiteY48" fmla="*/ 536077 h 803448"/>
              <a:gd name="connsiteX49" fmla="*/ 600075 w 762299"/>
              <a:gd name="connsiteY49" fmla="*/ 538458 h 803448"/>
              <a:gd name="connsiteX50" fmla="*/ 623887 w 762299"/>
              <a:gd name="connsiteY50" fmla="*/ 543221 h 803448"/>
              <a:gd name="connsiteX51" fmla="*/ 621506 w 762299"/>
              <a:gd name="connsiteY51" fmla="*/ 555127 h 803448"/>
              <a:gd name="connsiteX52" fmla="*/ 638175 w 762299"/>
              <a:gd name="connsiteY52" fmla="*/ 571796 h 803448"/>
              <a:gd name="connsiteX53" fmla="*/ 640556 w 762299"/>
              <a:gd name="connsiteY53" fmla="*/ 578939 h 803448"/>
              <a:gd name="connsiteX54" fmla="*/ 690562 w 762299"/>
              <a:gd name="connsiteY54" fmla="*/ 578939 h 803448"/>
              <a:gd name="connsiteX55" fmla="*/ 733425 w 762299"/>
              <a:gd name="connsiteY55" fmla="*/ 602753 h 803448"/>
              <a:gd name="connsiteX56" fmla="*/ 742949 w 762299"/>
              <a:gd name="connsiteY56" fmla="*/ 683715 h 803448"/>
              <a:gd name="connsiteX57" fmla="*/ 745331 w 762299"/>
              <a:gd name="connsiteY57" fmla="*/ 717051 h 803448"/>
              <a:gd name="connsiteX58" fmla="*/ 752475 w 762299"/>
              <a:gd name="connsiteY58" fmla="*/ 755152 h 803448"/>
              <a:gd name="connsiteX59" fmla="*/ 754857 w 762299"/>
              <a:gd name="connsiteY59" fmla="*/ 795633 h 803448"/>
              <a:gd name="connsiteX60" fmla="*/ 650081 w 762299"/>
              <a:gd name="connsiteY60" fmla="*/ 795633 h 803448"/>
              <a:gd name="connsiteX61" fmla="*/ 581025 w 762299"/>
              <a:gd name="connsiteY61" fmla="*/ 700383 h 803448"/>
              <a:gd name="connsiteX62" fmla="*/ 566737 w 762299"/>
              <a:gd name="connsiteY62" fmla="*/ 695621 h 803448"/>
              <a:gd name="connsiteX63" fmla="*/ 531019 w 762299"/>
              <a:gd name="connsiteY63" fmla="*/ 690858 h 803448"/>
              <a:gd name="connsiteX64" fmla="*/ 521494 w 762299"/>
              <a:gd name="connsiteY64" fmla="*/ 686096 h 803448"/>
              <a:gd name="connsiteX65" fmla="*/ 514350 w 762299"/>
              <a:gd name="connsiteY65" fmla="*/ 683714 h 803448"/>
              <a:gd name="connsiteX66" fmla="*/ 500062 w 762299"/>
              <a:gd name="connsiteY66" fmla="*/ 671808 h 803448"/>
              <a:gd name="connsiteX67" fmla="*/ 476250 w 762299"/>
              <a:gd name="connsiteY67" fmla="*/ 667046 h 803448"/>
              <a:gd name="connsiteX68" fmla="*/ 457200 w 762299"/>
              <a:gd name="connsiteY68" fmla="*/ 657521 h 803448"/>
              <a:gd name="connsiteX69" fmla="*/ 442912 w 762299"/>
              <a:gd name="connsiteY69" fmla="*/ 652758 h 803448"/>
              <a:gd name="connsiteX70" fmla="*/ 428625 w 762299"/>
              <a:gd name="connsiteY70" fmla="*/ 640852 h 803448"/>
              <a:gd name="connsiteX71" fmla="*/ 416719 w 762299"/>
              <a:gd name="connsiteY71" fmla="*/ 638471 h 803448"/>
              <a:gd name="connsiteX72" fmla="*/ 400050 w 762299"/>
              <a:gd name="connsiteY72" fmla="*/ 626564 h 803448"/>
              <a:gd name="connsiteX73" fmla="*/ 366712 w 762299"/>
              <a:gd name="connsiteY73" fmla="*/ 619421 h 803448"/>
              <a:gd name="connsiteX74" fmla="*/ 354806 w 762299"/>
              <a:gd name="connsiteY74" fmla="*/ 614658 h 803448"/>
              <a:gd name="connsiteX75" fmla="*/ 340519 w 762299"/>
              <a:gd name="connsiteY75" fmla="*/ 609896 h 803448"/>
              <a:gd name="connsiteX76" fmla="*/ 330994 w 762299"/>
              <a:gd name="connsiteY76" fmla="*/ 600371 h 803448"/>
              <a:gd name="connsiteX77" fmla="*/ 314325 w 762299"/>
              <a:gd name="connsiteY77" fmla="*/ 581321 h 803448"/>
              <a:gd name="connsiteX78" fmla="*/ 311944 w 762299"/>
              <a:gd name="connsiteY78" fmla="*/ 571796 h 803448"/>
              <a:gd name="connsiteX79" fmla="*/ 307181 w 762299"/>
              <a:gd name="connsiteY79" fmla="*/ 557508 h 803448"/>
              <a:gd name="connsiteX80" fmla="*/ 302419 w 762299"/>
              <a:gd name="connsiteY80" fmla="*/ 538458 h 803448"/>
              <a:gd name="connsiteX81" fmla="*/ 297656 w 762299"/>
              <a:gd name="connsiteY81" fmla="*/ 478927 h 803448"/>
              <a:gd name="connsiteX82" fmla="*/ 295275 w 762299"/>
              <a:gd name="connsiteY82" fmla="*/ 469402 h 803448"/>
              <a:gd name="connsiteX83" fmla="*/ 290512 w 762299"/>
              <a:gd name="connsiteY83" fmla="*/ 450352 h 803448"/>
              <a:gd name="connsiteX84" fmla="*/ 285750 w 762299"/>
              <a:gd name="connsiteY84" fmla="*/ 443208 h 803448"/>
              <a:gd name="connsiteX85" fmla="*/ 283369 w 762299"/>
              <a:gd name="connsiteY85" fmla="*/ 436064 h 803448"/>
              <a:gd name="connsiteX86" fmla="*/ 273844 w 762299"/>
              <a:gd name="connsiteY86" fmla="*/ 419396 h 803448"/>
              <a:gd name="connsiteX87" fmla="*/ 259556 w 762299"/>
              <a:gd name="connsiteY87" fmla="*/ 405108 h 803448"/>
              <a:gd name="connsiteX88" fmla="*/ 245269 w 762299"/>
              <a:gd name="connsiteY88" fmla="*/ 395583 h 803448"/>
              <a:gd name="connsiteX89" fmla="*/ 230981 w 762299"/>
              <a:gd name="connsiteY89" fmla="*/ 386058 h 803448"/>
              <a:gd name="connsiteX90" fmla="*/ 226219 w 762299"/>
              <a:gd name="connsiteY90" fmla="*/ 378914 h 803448"/>
              <a:gd name="connsiteX91" fmla="*/ 223837 w 762299"/>
              <a:gd name="connsiteY91" fmla="*/ 371771 h 803448"/>
              <a:gd name="connsiteX92" fmla="*/ 214312 w 762299"/>
              <a:gd name="connsiteY92" fmla="*/ 357483 h 803448"/>
              <a:gd name="connsiteX93" fmla="*/ 209550 w 762299"/>
              <a:gd name="connsiteY93" fmla="*/ 350339 h 803448"/>
              <a:gd name="connsiteX94" fmla="*/ 204787 w 762299"/>
              <a:gd name="connsiteY94" fmla="*/ 336052 h 803448"/>
              <a:gd name="connsiteX95" fmla="*/ 202406 w 762299"/>
              <a:gd name="connsiteY95" fmla="*/ 328908 h 803448"/>
              <a:gd name="connsiteX96" fmla="*/ 197644 w 762299"/>
              <a:gd name="connsiteY96" fmla="*/ 302714 h 803448"/>
              <a:gd name="connsiteX97" fmla="*/ 192881 w 762299"/>
              <a:gd name="connsiteY97" fmla="*/ 283664 h 803448"/>
              <a:gd name="connsiteX98" fmla="*/ 185737 w 762299"/>
              <a:gd name="connsiteY98" fmla="*/ 276521 h 803448"/>
              <a:gd name="connsiteX99" fmla="*/ 176212 w 762299"/>
              <a:gd name="connsiteY99" fmla="*/ 262233 h 803448"/>
              <a:gd name="connsiteX100" fmla="*/ 171450 w 762299"/>
              <a:gd name="connsiteY100" fmla="*/ 247946 h 803448"/>
              <a:gd name="connsiteX101" fmla="*/ 166687 w 762299"/>
              <a:gd name="connsiteY101" fmla="*/ 228896 h 803448"/>
              <a:gd name="connsiteX102" fmla="*/ 164306 w 762299"/>
              <a:gd name="connsiteY102" fmla="*/ 221752 h 803448"/>
              <a:gd name="connsiteX103" fmla="*/ 157162 w 762299"/>
              <a:gd name="connsiteY103" fmla="*/ 219371 h 803448"/>
              <a:gd name="connsiteX104" fmla="*/ 142875 w 762299"/>
              <a:gd name="connsiteY104" fmla="*/ 212227 h 803448"/>
              <a:gd name="connsiteX105" fmla="*/ 135731 w 762299"/>
              <a:gd name="connsiteY105" fmla="*/ 207464 h 803448"/>
              <a:gd name="connsiteX106" fmla="*/ 126206 w 762299"/>
              <a:gd name="connsiteY106" fmla="*/ 202702 h 803448"/>
              <a:gd name="connsiteX107" fmla="*/ 119062 w 762299"/>
              <a:gd name="connsiteY107" fmla="*/ 197939 h 803448"/>
              <a:gd name="connsiteX108" fmla="*/ 111919 w 762299"/>
              <a:gd name="connsiteY108" fmla="*/ 190796 h 803448"/>
              <a:gd name="connsiteX109" fmla="*/ 102394 w 762299"/>
              <a:gd name="connsiteY109" fmla="*/ 188414 h 803448"/>
              <a:gd name="connsiteX110" fmla="*/ 95250 w 762299"/>
              <a:gd name="connsiteY110" fmla="*/ 183652 h 803448"/>
              <a:gd name="connsiteX111" fmla="*/ 88106 w 762299"/>
              <a:gd name="connsiteY111" fmla="*/ 176508 h 803448"/>
              <a:gd name="connsiteX112" fmla="*/ 80962 w 762299"/>
              <a:gd name="connsiteY112" fmla="*/ 174127 h 803448"/>
              <a:gd name="connsiteX113" fmla="*/ 66675 w 762299"/>
              <a:gd name="connsiteY113" fmla="*/ 164602 h 803448"/>
              <a:gd name="connsiteX114" fmla="*/ 54769 w 762299"/>
              <a:gd name="connsiteY114" fmla="*/ 152696 h 803448"/>
              <a:gd name="connsiteX115" fmla="*/ 40481 w 762299"/>
              <a:gd name="connsiteY115" fmla="*/ 143171 h 803448"/>
              <a:gd name="connsiteX116" fmla="*/ 26194 w 762299"/>
              <a:gd name="connsiteY116" fmla="*/ 133646 h 803448"/>
              <a:gd name="connsiteX117" fmla="*/ 11906 w 762299"/>
              <a:gd name="connsiteY117" fmla="*/ 126502 h 803448"/>
              <a:gd name="connsiteX118" fmla="*/ 0 w 762299"/>
              <a:gd name="connsiteY118" fmla="*/ 102689 h 803448"/>
              <a:gd name="connsiteX119" fmla="*/ 4762 w 762299"/>
              <a:gd name="connsiteY119" fmla="*/ 64589 h 803448"/>
              <a:gd name="connsiteX120" fmla="*/ 9525 w 762299"/>
              <a:gd name="connsiteY120" fmla="*/ 57446 h 803448"/>
              <a:gd name="connsiteX121" fmla="*/ 16669 w 762299"/>
              <a:gd name="connsiteY121" fmla="*/ 43158 h 803448"/>
              <a:gd name="connsiteX122" fmla="*/ 7144 w 762299"/>
              <a:gd name="connsiteY122" fmla="*/ 33633 h 803448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695621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19288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76212 w 762299"/>
              <a:gd name="connsiteY99" fmla="*/ 262233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185737 w 762299"/>
              <a:gd name="connsiteY98" fmla="*/ 276521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197644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02406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04787 w 762299"/>
              <a:gd name="connsiteY94" fmla="*/ 33605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09550 w 762299"/>
              <a:gd name="connsiteY93" fmla="*/ 350339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14312 w 762299"/>
              <a:gd name="connsiteY92" fmla="*/ 357483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69069 w 762299"/>
              <a:gd name="connsiteY10" fmla="*/ 62208 h 800491"/>
              <a:gd name="connsiteX11" fmla="*/ 183356 w 762299"/>
              <a:gd name="connsiteY11" fmla="*/ 69352 h 800491"/>
              <a:gd name="connsiteX12" fmla="*/ 185737 w 762299"/>
              <a:gd name="connsiteY12" fmla="*/ 76496 h 800491"/>
              <a:gd name="connsiteX13" fmla="*/ 192881 w 762299"/>
              <a:gd name="connsiteY13" fmla="*/ 16964 h 800491"/>
              <a:gd name="connsiteX14" fmla="*/ 233363 w 762299"/>
              <a:gd name="connsiteY14" fmla="*/ 43158 h 800491"/>
              <a:gd name="connsiteX15" fmla="*/ 223837 w 762299"/>
              <a:gd name="connsiteY15" fmla="*/ 95546 h 800491"/>
              <a:gd name="connsiteX16" fmla="*/ 247650 w 762299"/>
              <a:gd name="connsiteY16" fmla="*/ 112214 h 800491"/>
              <a:gd name="connsiteX17" fmla="*/ 292894 w 762299"/>
              <a:gd name="connsiteY17" fmla="*/ 83640 h 800491"/>
              <a:gd name="connsiteX18" fmla="*/ 266700 w 762299"/>
              <a:gd name="connsiteY18" fmla="*/ 128883 h 800491"/>
              <a:gd name="connsiteX19" fmla="*/ 316706 w 762299"/>
              <a:gd name="connsiteY19" fmla="*/ 109834 h 800491"/>
              <a:gd name="connsiteX20" fmla="*/ 290512 w 762299"/>
              <a:gd name="connsiteY20" fmla="*/ 150314 h 800491"/>
              <a:gd name="connsiteX21" fmla="*/ 366712 w 762299"/>
              <a:gd name="connsiteY21" fmla="*/ 152695 h 800491"/>
              <a:gd name="connsiteX22" fmla="*/ 316706 w 762299"/>
              <a:gd name="connsiteY22" fmla="*/ 219371 h 800491"/>
              <a:gd name="connsiteX23" fmla="*/ 366712 w 762299"/>
              <a:gd name="connsiteY23" fmla="*/ 216989 h 800491"/>
              <a:gd name="connsiteX24" fmla="*/ 314325 w 762299"/>
              <a:gd name="connsiteY24" fmla="*/ 290808 h 800491"/>
              <a:gd name="connsiteX25" fmla="*/ 388143 w 762299"/>
              <a:gd name="connsiteY25" fmla="*/ 283664 h 800491"/>
              <a:gd name="connsiteX26" fmla="*/ 333375 w 762299"/>
              <a:gd name="connsiteY26" fmla="*/ 307477 h 800491"/>
              <a:gd name="connsiteX27" fmla="*/ 338137 w 762299"/>
              <a:gd name="connsiteY27" fmla="*/ 314621 h 800491"/>
              <a:gd name="connsiteX28" fmla="*/ 352425 w 762299"/>
              <a:gd name="connsiteY28" fmla="*/ 317002 h 800491"/>
              <a:gd name="connsiteX29" fmla="*/ 426244 w 762299"/>
              <a:gd name="connsiteY29" fmla="*/ 314620 h 800491"/>
              <a:gd name="connsiteX30" fmla="*/ 366712 w 762299"/>
              <a:gd name="connsiteY30" fmla="*/ 326527 h 800491"/>
              <a:gd name="connsiteX31" fmla="*/ 371475 w 762299"/>
              <a:gd name="connsiteY31" fmla="*/ 333671 h 800491"/>
              <a:gd name="connsiteX32" fmla="*/ 385762 w 762299"/>
              <a:gd name="connsiteY32" fmla="*/ 343196 h 800491"/>
              <a:gd name="connsiteX33" fmla="*/ 390525 w 762299"/>
              <a:gd name="connsiteY33" fmla="*/ 350339 h 800491"/>
              <a:gd name="connsiteX34" fmla="*/ 450056 w 762299"/>
              <a:gd name="connsiteY34" fmla="*/ 352720 h 800491"/>
              <a:gd name="connsiteX35" fmla="*/ 407194 w 762299"/>
              <a:gd name="connsiteY35" fmla="*/ 367008 h 800491"/>
              <a:gd name="connsiteX36" fmla="*/ 421481 w 762299"/>
              <a:gd name="connsiteY36" fmla="*/ 374152 h 800491"/>
              <a:gd name="connsiteX37" fmla="*/ 442912 w 762299"/>
              <a:gd name="connsiteY37" fmla="*/ 393202 h 800491"/>
              <a:gd name="connsiteX38" fmla="*/ 495300 w 762299"/>
              <a:gd name="connsiteY38" fmla="*/ 390820 h 800491"/>
              <a:gd name="connsiteX39" fmla="*/ 461962 w 762299"/>
              <a:gd name="connsiteY39" fmla="*/ 431302 h 800491"/>
              <a:gd name="connsiteX40" fmla="*/ 514350 w 762299"/>
              <a:gd name="connsiteY40" fmla="*/ 445589 h 800491"/>
              <a:gd name="connsiteX41" fmla="*/ 473869 w 762299"/>
              <a:gd name="connsiteY41" fmla="*/ 488452 h 800491"/>
              <a:gd name="connsiteX42" fmla="*/ 476250 w 762299"/>
              <a:gd name="connsiteY42" fmla="*/ 495596 h 800491"/>
              <a:gd name="connsiteX43" fmla="*/ 552449 w 762299"/>
              <a:gd name="connsiteY43" fmla="*/ 490833 h 800491"/>
              <a:gd name="connsiteX44" fmla="*/ 504825 w 762299"/>
              <a:gd name="connsiteY44" fmla="*/ 517027 h 800491"/>
              <a:gd name="connsiteX45" fmla="*/ 540544 w 762299"/>
              <a:gd name="connsiteY45" fmla="*/ 521789 h 800491"/>
              <a:gd name="connsiteX46" fmla="*/ 573881 w 762299"/>
              <a:gd name="connsiteY46" fmla="*/ 528933 h 800491"/>
              <a:gd name="connsiteX47" fmla="*/ 581025 w 762299"/>
              <a:gd name="connsiteY47" fmla="*/ 533696 h 800491"/>
              <a:gd name="connsiteX48" fmla="*/ 592931 w 762299"/>
              <a:gd name="connsiteY48" fmla="*/ 536077 h 800491"/>
              <a:gd name="connsiteX49" fmla="*/ 600075 w 762299"/>
              <a:gd name="connsiteY49" fmla="*/ 538458 h 800491"/>
              <a:gd name="connsiteX50" fmla="*/ 623887 w 762299"/>
              <a:gd name="connsiteY50" fmla="*/ 543221 h 800491"/>
              <a:gd name="connsiteX51" fmla="*/ 621506 w 762299"/>
              <a:gd name="connsiteY51" fmla="*/ 555127 h 800491"/>
              <a:gd name="connsiteX52" fmla="*/ 638175 w 762299"/>
              <a:gd name="connsiteY52" fmla="*/ 571796 h 800491"/>
              <a:gd name="connsiteX53" fmla="*/ 640556 w 762299"/>
              <a:gd name="connsiteY53" fmla="*/ 578939 h 800491"/>
              <a:gd name="connsiteX54" fmla="*/ 690562 w 762299"/>
              <a:gd name="connsiteY54" fmla="*/ 578939 h 800491"/>
              <a:gd name="connsiteX55" fmla="*/ 733425 w 762299"/>
              <a:gd name="connsiteY55" fmla="*/ 602753 h 800491"/>
              <a:gd name="connsiteX56" fmla="*/ 742949 w 762299"/>
              <a:gd name="connsiteY56" fmla="*/ 683715 h 800491"/>
              <a:gd name="connsiteX57" fmla="*/ 745331 w 762299"/>
              <a:gd name="connsiteY57" fmla="*/ 717051 h 800491"/>
              <a:gd name="connsiteX58" fmla="*/ 752475 w 762299"/>
              <a:gd name="connsiteY58" fmla="*/ 755152 h 800491"/>
              <a:gd name="connsiteX59" fmla="*/ 754857 w 762299"/>
              <a:gd name="connsiteY59" fmla="*/ 795633 h 800491"/>
              <a:gd name="connsiteX60" fmla="*/ 650081 w 762299"/>
              <a:gd name="connsiteY60" fmla="*/ 795633 h 800491"/>
              <a:gd name="connsiteX61" fmla="*/ 590550 w 762299"/>
              <a:gd name="connsiteY61" fmla="*/ 740864 h 800491"/>
              <a:gd name="connsiteX62" fmla="*/ 566737 w 762299"/>
              <a:gd name="connsiteY62" fmla="*/ 736102 h 800491"/>
              <a:gd name="connsiteX63" fmla="*/ 531019 w 762299"/>
              <a:gd name="connsiteY63" fmla="*/ 690858 h 800491"/>
              <a:gd name="connsiteX64" fmla="*/ 521494 w 762299"/>
              <a:gd name="connsiteY64" fmla="*/ 686096 h 800491"/>
              <a:gd name="connsiteX65" fmla="*/ 514350 w 762299"/>
              <a:gd name="connsiteY65" fmla="*/ 683714 h 800491"/>
              <a:gd name="connsiteX66" fmla="*/ 500062 w 762299"/>
              <a:gd name="connsiteY66" fmla="*/ 671808 h 800491"/>
              <a:gd name="connsiteX67" fmla="*/ 476250 w 762299"/>
              <a:gd name="connsiteY67" fmla="*/ 667046 h 800491"/>
              <a:gd name="connsiteX68" fmla="*/ 457200 w 762299"/>
              <a:gd name="connsiteY68" fmla="*/ 657521 h 800491"/>
              <a:gd name="connsiteX69" fmla="*/ 442912 w 762299"/>
              <a:gd name="connsiteY69" fmla="*/ 652758 h 800491"/>
              <a:gd name="connsiteX70" fmla="*/ 428625 w 762299"/>
              <a:gd name="connsiteY70" fmla="*/ 640852 h 800491"/>
              <a:gd name="connsiteX71" fmla="*/ 416719 w 762299"/>
              <a:gd name="connsiteY71" fmla="*/ 638471 h 800491"/>
              <a:gd name="connsiteX72" fmla="*/ 400050 w 762299"/>
              <a:gd name="connsiteY72" fmla="*/ 626564 h 800491"/>
              <a:gd name="connsiteX73" fmla="*/ 366712 w 762299"/>
              <a:gd name="connsiteY73" fmla="*/ 619421 h 800491"/>
              <a:gd name="connsiteX74" fmla="*/ 354806 w 762299"/>
              <a:gd name="connsiteY74" fmla="*/ 614658 h 800491"/>
              <a:gd name="connsiteX75" fmla="*/ 340519 w 762299"/>
              <a:gd name="connsiteY75" fmla="*/ 609896 h 800491"/>
              <a:gd name="connsiteX76" fmla="*/ 330994 w 762299"/>
              <a:gd name="connsiteY76" fmla="*/ 600371 h 800491"/>
              <a:gd name="connsiteX77" fmla="*/ 314325 w 762299"/>
              <a:gd name="connsiteY77" fmla="*/ 581321 h 800491"/>
              <a:gd name="connsiteX78" fmla="*/ 311944 w 762299"/>
              <a:gd name="connsiteY78" fmla="*/ 571796 h 800491"/>
              <a:gd name="connsiteX79" fmla="*/ 307181 w 762299"/>
              <a:gd name="connsiteY79" fmla="*/ 557508 h 800491"/>
              <a:gd name="connsiteX80" fmla="*/ 302419 w 762299"/>
              <a:gd name="connsiteY80" fmla="*/ 538458 h 800491"/>
              <a:gd name="connsiteX81" fmla="*/ 297656 w 762299"/>
              <a:gd name="connsiteY81" fmla="*/ 478927 h 800491"/>
              <a:gd name="connsiteX82" fmla="*/ 295275 w 762299"/>
              <a:gd name="connsiteY82" fmla="*/ 469402 h 800491"/>
              <a:gd name="connsiteX83" fmla="*/ 290512 w 762299"/>
              <a:gd name="connsiteY83" fmla="*/ 450352 h 800491"/>
              <a:gd name="connsiteX84" fmla="*/ 285750 w 762299"/>
              <a:gd name="connsiteY84" fmla="*/ 443208 h 800491"/>
              <a:gd name="connsiteX85" fmla="*/ 283369 w 762299"/>
              <a:gd name="connsiteY85" fmla="*/ 436064 h 800491"/>
              <a:gd name="connsiteX86" fmla="*/ 273844 w 762299"/>
              <a:gd name="connsiteY86" fmla="*/ 419396 h 800491"/>
              <a:gd name="connsiteX87" fmla="*/ 259556 w 762299"/>
              <a:gd name="connsiteY87" fmla="*/ 405108 h 800491"/>
              <a:gd name="connsiteX88" fmla="*/ 245269 w 762299"/>
              <a:gd name="connsiteY88" fmla="*/ 395583 h 800491"/>
              <a:gd name="connsiteX89" fmla="*/ 230981 w 762299"/>
              <a:gd name="connsiteY89" fmla="*/ 386058 h 800491"/>
              <a:gd name="connsiteX90" fmla="*/ 226219 w 762299"/>
              <a:gd name="connsiteY90" fmla="*/ 378914 h 800491"/>
              <a:gd name="connsiteX91" fmla="*/ 223837 w 762299"/>
              <a:gd name="connsiteY91" fmla="*/ 371771 h 800491"/>
              <a:gd name="connsiteX92" fmla="*/ 283368 w 762299"/>
              <a:gd name="connsiteY92" fmla="*/ 400345 h 800491"/>
              <a:gd name="connsiteX93" fmla="*/ 254794 w 762299"/>
              <a:gd name="connsiteY93" fmla="*/ 374151 h 800491"/>
              <a:gd name="connsiteX94" fmla="*/ 245268 w 762299"/>
              <a:gd name="connsiteY94" fmla="*/ 355102 h 800491"/>
              <a:gd name="connsiteX95" fmla="*/ 228600 w 762299"/>
              <a:gd name="connsiteY95" fmla="*/ 328908 h 800491"/>
              <a:gd name="connsiteX96" fmla="*/ 226219 w 762299"/>
              <a:gd name="connsiteY96" fmla="*/ 302714 h 800491"/>
              <a:gd name="connsiteX97" fmla="*/ 211931 w 762299"/>
              <a:gd name="connsiteY97" fmla="*/ 283664 h 800491"/>
              <a:gd name="connsiteX98" fmla="*/ 202406 w 762299"/>
              <a:gd name="connsiteY98" fmla="*/ 266996 h 800491"/>
              <a:gd name="connsiteX99" fmla="*/ 190499 w 762299"/>
              <a:gd name="connsiteY99" fmla="*/ 247945 h 800491"/>
              <a:gd name="connsiteX100" fmla="*/ 171450 w 762299"/>
              <a:gd name="connsiteY100" fmla="*/ 247946 h 800491"/>
              <a:gd name="connsiteX101" fmla="*/ 166687 w 762299"/>
              <a:gd name="connsiteY101" fmla="*/ 228896 h 800491"/>
              <a:gd name="connsiteX102" fmla="*/ 164306 w 762299"/>
              <a:gd name="connsiteY102" fmla="*/ 221752 h 800491"/>
              <a:gd name="connsiteX103" fmla="*/ 157162 w 762299"/>
              <a:gd name="connsiteY103" fmla="*/ 219371 h 800491"/>
              <a:gd name="connsiteX104" fmla="*/ 142875 w 762299"/>
              <a:gd name="connsiteY104" fmla="*/ 212227 h 800491"/>
              <a:gd name="connsiteX105" fmla="*/ 135731 w 762299"/>
              <a:gd name="connsiteY105" fmla="*/ 207464 h 800491"/>
              <a:gd name="connsiteX106" fmla="*/ 126206 w 762299"/>
              <a:gd name="connsiteY106" fmla="*/ 202702 h 800491"/>
              <a:gd name="connsiteX107" fmla="*/ 119062 w 762299"/>
              <a:gd name="connsiteY107" fmla="*/ 197939 h 800491"/>
              <a:gd name="connsiteX108" fmla="*/ 111919 w 762299"/>
              <a:gd name="connsiteY108" fmla="*/ 190796 h 800491"/>
              <a:gd name="connsiteX109" fmla="*/ 102394 w 762299"/>
              <a:gd name="connsiteY109" fmla="*/ 188414 h 800491"/>
              <a:gd name="connsiteX110" fmla="*/ 95250 w 762299"/>
              <a:gd name="connsiteY110" fmla="*/ 183652 h 800491"/>
              <a:gd name="connsiteX111" fmla="*/ 88106 w 762299"/>
              <a:gd name="connsiteY111" fmla="*/ 176508 h 800491"/>
              <a:gd name="connsiteX112" fmla="*/ 80962 w 762299"/>
              <a:gd name="connsiteY112" fmla="*/ 174127 h 800491"/>
              <a:gd name="connsiteX113" fmla="*/ 66675 w 762299"/>
              <a:gd name="connsiteY113" fmla="*/ 164602 h 800491"/>
              <a:gd name="connsiteX114" fmla="*/ 54769 w 762299"/>
              <a:gd name="connsiteY114" fmla="*/ 152696 h 800491"/>
              <a:gd name="connsiteX115" fmla="*/ 40481 w 762299"/>
              <a:gd name="connsiteY115" fmla="*/ 143171 h 800491"/>
              <a:gd name="connsiteX116" fmla="*/ 26194 w 762299"/>
              <a:gd name="connsiteY116" fmla="*/ 133646 h 800491"/>
              <a:gd name="connsiteX117" fmla="*/ 11906 w 762299"/>
              <a:gd name="connsiteY117" fmla="*/ 126502 h 800491"/>
              <a:gd name="connsiteX118" fmla="*/ 0 w 762299"/>
              <a:gd name="connsiteY118" fmla="*/ 102689 h 800491"/>
              <a:gd name="connsiteX119" fmla="*/ 4762 w 762299"/>
              <a:gd name="connsiteY119" fmla="*/ 64589 h 800491"/>
              <a:gd name="connsiteX120" fmla="*/ 9525 w 762299"/>
              <a:gd name="connsiteY120" fmla="*/ 57446 h 800491"/>
              <a:gd name="connsiteX121" fmla="*/ 16669 w 762299"/>
              <a:gd name="connsiteY121" fmla="*/ 43158 h 800491"/>
              <a:gd name="connsiteX122" fmla="*/ 7144 w 762299"/>
              <a:gd name="connsiteY122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85737 w 762299"/>
              <a:gd name="connsiteY11" fmla="*/ 76496 h 800491"/>
              <a:gd name="connsiteX12" fmla="*/ 192881 w 762299"/>
              <a:gd name="connsiteY12" fmla="*/ 16964 h 800491"/>
              <a:gd name="connsiteX13" fmla="*/ 233363 w 762299"/>
              <a:gd name="connsiteY13" fmla="*/ 43158 h 800491"/>
              <a:gd name="connsiteX14" fmla="*/ 223837 w 762299"/>
              <a:gd name="connsiteY14" fmla="*/ 95546 h 800491"/>
              <a:gd name="connsiteX15" fmla="*/ 247650 w 762299"/>
              <a:gd name="connsiteY15" fmla="*/ 112214 h 800491"/>
              <a:gd name="connsiteX16" fmla="*/ 292894 w 762299"/>
              <a:gd name="connsiteY16" fmla="*/ 83640 h 800491"/>
              <a:gd name="connsiteX17" fmla="*/ 266700 w 762299"/>
              <a:gd name="connsiteY17" fmla="*/ 128883 h 800491"/>
              <a:gd name="connsiteX18" fmla="*/ 316706 w 762299"/>
              <a:gd name="connsiteY18" fmla="*/ 109834 h 800491"/>
              <a:gd name="connsiteX19" fmla="*/ 290512 w 762299"/>
              <a:gd name="connsiteY19" fmla="*/ 150314 h 800491"/>
              <a:gd name="connsiteX20" fmla="*/ 366712 w 762299"/>
              <a:gd name="connsiteY20" fmla="*/ 152695 h 800491"/>
              <a:gd name="connsiteX21" fmla="*/ 316706 w 762299"/>
              <a:gd name="connsiteY21" fmla="*/ 219371 h 800491"/>
              <a:gd name="connsiteX22" fmla="*/ 366712 w 762299"/>
              <a:gd name="connsiteY22" fmla="*/ 216989 h 800491"/>
              <a:gd name="connsiteX23" fmla="*/ 314325 w 762299"/>
              <a:gd name="connsiteY23" fmla="*/ 290808 h 800491"/>
              <a:gd name="connsiteX24" fmla="*/ 388143 w 762299"/>
              <a:gd name="connsiteY24" fmla="*/ 283664 h 800491"/>
              <a:gd name="connsiteX25" fmla="*/ 333375 w 762299"/>
              <a:gd name="connsiteY25" fmla="*/ 307477 h 800491"/>
              <a:gd name="connsiteX26" fmla="*/ 338137 w 762299"/>
              <a:gd name="connsiteY26" fmla="*/ 314621 h 800491"/>
              <a:gd name="connsiteX27" fmla="*/ 352425 w 762299"/>
              <a:gd name="connsiteY27" fmla="*/ 317002 h 800491"/>
              <a:gd name="connsiteX28" fmla="*/ 426244 w 762299"/>
              <a:gd name="connsiteY28" fmla="*/ 314620 h 800491"/>
              <a:gd name="connsiteX29" fmla="*/ 366712 w 762299"/>
              <a:gd name="connsiteY29" fmla="*/ 326527 h 800491"/>
              <a:gd name="connsiteX30" fmla="*/ 371475 w 762299"/>
              <a:gd name="connsiteY30" fmla="*/ 333671 h 800491"/>
              <a:gd name="connsiteX31" fmla="*/ 385762 w 762299"/>
              <a:gd name="connsiteY31" fmla="*/ 343196 h 800491"/>
              <a:gd name="connsiteX32" fmla="*/ 390525 w 762299"/>
              <a:gd name="connsiteY32" fmla="*/ 350339 h 800491"/>
              <a:gd name="connsiteX33" fmla="*/ 450056 w 762299"/>
              <a:gd name="connsiteY33" fmla="*/ 352720 h 800491"/>
              <a:gd name="connsiteX34" fmla="*/ 407194 w 762299"/>
              <a:gd name="connsiteY34" fmla="*/ 367008 h 800491"/>
              <a:gd name="connsiteX35" fmla="*/ 421481 w 762299"/>
              <a:gd name="connsiteY35" fmla="*/ 374152 h 800491"/>
              <a:gd name="connsiteX36" fmla="*/ 442912 w 762299"/>
              <a:gd name="connsiteY36" fmla="*/ 393202 h 800491"/>
              <a:gd name="connsiteX37" fmla="*/ 495300 w 762299"/>
              <a:gd name="connsiteY37" fmla="*/ 390820 h 800491"/>
              <a:gd name="connsiteX38" fmla="*/ 461962 w 762299"/>
              <a:gd name="connsiteY38" fmla="*/ 431302 h 800491"/>
              <a:gd name="connsiteX39" fmla="*/ 514350 w 762299"/>
              <a:gd name="connsiteY39" fmla="*/ 445589 h 800491"/>
              <a:gd name="connsiteX40" fmla="*/ 473869 w 762299"/>
              <a:gd name="connsiteY40" fmla="*/ 488452 h 800491"/>
              <a:gd name="connsiteX41" fmla="*/ 476250 w 762299"/>
              <a:gd name="connsiteY41" fmla="*/ 495596 h 800491"/>
              <a:gd name="connsiteX42" fmla="*/ 552449 w 762299"/>
              <a:gd name="connsiteY42" fmla="*/ 490833 h 800491"/>
              <a:gd name="connsiteX43" fmla="*/ 504825 w 762299"/>
              <a:gd name="connsiteY43" fmla="*/ 517027 h 800491"/>
              <a:gd name="connsiteX44" fmla="*/ 540544 w 762299"/>
              <a:gd name="connsiteY44" fmla="*/ 521789 h 800491"/>
              <a:gd name="connsiteX45" fmla="*/ 573881 w 762299"/>
              <a:gd name="connsiteY45" fmla="*/ 528933 h 800491"/>
              <a:gd name="connsiteX46" fmla="*/ 581025 w 762299"/>
              <a:gd name="connsiteY46" fmla="*/ 533696 h 800491"/>
              <a:gd name="connsiteX47" fmla="*/ 592931 w 762299"/>
              <a:gd name="connsiteY47" fmla="*/ 536077 h 800491"/>
              <a:gd name="connsiteX48" fmla="*/ 600075 w 762299"/>
              <a:gd name="connsiteY48" fmla="*/ 538458 h 800491"/>
              <a:gd name="connsiteX49" fmla="*/ 623887 w 762299"/>
              <a:gd name="connsiteY49" fmla="*/ 543221 h 800491"/>
              <a:gd name="connsiteX50" fmla="*/ 621506 w 762299"/>
              <a:gd name="connsiteY50" fmla="*/ 555127 h 800491"/>
              <a:gd name="connsiteX51" fmla="*/ 638175 w 762299"/>
              <a:gd name="connsiteY51" fmla="*/ 571796 h 800491"/>
              <a:gd name="connsiteX52" fmla="*/ 640556 w 762299"/>
              <a:gd name="connsiteY52" fmla="*/ 578939 h 800491"/>
              <a:gd name="connsiteX53" fmla="*/ 690562 w 762299"/>
              <a:gd name="connsiteY53" fmla="*/ 578939 h 800491"/>
              <a:gd name="connsiteX54" fmla="*/ 733425 w 762299"/>
              <a:gd name="connsiteY54" fmla="*/ 602753 h 800491"/>
              <a:gd name="connsiteX55" fmla="*/ 742949 w 762299"/>
              <a:gd name="connsiteY55" fmla="*/ 683715 h 800491"/>
              <a:gd name="connsiteX56" fmla="*/ 745331 w 762299"/>
              <a:gd name="connsiteY56" fmla="*/ 717051 h 800491"/>
              <a:gd name="connsiteX57" fmla="*/ 752475 w 762299"/>
              <a:gd name="connsiteY57" fmla="*/ 755152 h 800491"/>
              <a:gd name="connsiteX58" fmla="*/ 754857 w 762299"/>
              <a:gd name="connsiteY58" fmla="*/ 795633 h 800491"/>
              <a:gd name="connsiteX59" fmla="*/ 650081 w 762299"/>
              <a:gd name="connsiteY59" fmla="*/ 795633 h 800491"/>
              <a:gd name="connsiteX60" fmla="*/ 590550 w 762299"/>
              <a:gd name="connsiteY60" fmla="*/ 740864 h 800491"/>
              <a:gd name="connsiteX61" fmla="*/ 566737 w 762299"/>
              <a:gd name="connsiteY61" fmla="*/ 736102 h 800491"/>
              <a:gd name="connsiteX62" fmla="*/ 531019 w 762299"/>
              <a:gd name="connsiteY62" fmla="*/ 690858 h 800491"/>
              <a:gd name="connsiteX63" fmla="*/ 521494 w 762299"/>
              <a:gd name="connsiteY63" fmla="*/ 686096 h 800491"/>
              <a:gd name="connsiteX64" fmla="*/ 514350 w 762299"/>
              <a:gd name="connsiteY64" fmla="*/ 683714 h 800491"/>
              <a:gd name="connsiteX65" fmla="*/ 500062 w 762299"/>
              <a:gd name="connsiteY65" fmla="*/ 671808 h 800491"/>
              <a:gd name="connsiteX66" fmla="*/ 476250 w 762299"/>
              <a:gd name="connsiteY66" fmla="*/ 667046 h 800491"/>
              <a:gd name="connsiteX67" fmla="*/ 457200 w 762299"/>
              <a:gd name="connsiteY67" fmla="*/ 657521 h 800491"/>
              <a:gd name="connsiteX68" fmla="*/ 442912 w 762299"/>
              <a:gd name="connsiteY68" fmla="*/ 652758 h 800491"/>
              <a:gd name="connsiteX69" fmla="*/ 428625 w 762299"/>
              <a:gd name="connsiteY69" fmla="*/ 640852 h 800491"/>
              <a:gd name="connsiteX70" fmla="*/ 416719 w 762299"/>
              <a:gd name="connsiteY70" fmla="*/ 638471 h 800491"/>
              <a:gd name="connsiteX71" fmla="*/ 400050 w 762299"/>
              <a:gd name="connsiteY71" fmla="*/ 626564 h 800491"/>
              <a:gd name="connsiteX72" fmla="*/ 366712 w 762299"/>
              <a:gd name="connsiteY72" fmla="*/ 619421 h 800491"/>
              <a:gd name="connsiteX73" fmla="*/ 354806 w 762299"/>
              <a:gd name="connsiteY73" fmla="*/ 614658 h 800491"/>
              <a:gd name="connsiteX74" fmla="*/ 340519 w 762299"/>
              <a:gd name="connsiteY74" fmla="*/ 609896 h 800491"/>
              <a:gd name="connsiteX75" fmla="*/ 330994 w 762299"/>
              <a:gd name="connsiteY75" fmla="*/ 600371 h 800491"/>
              <a:gd name="connsiteX76" fmla="*/ 314325 w 762299"/>
              <a:gd name="connsiteY76" fmla="*/ 581321 h 800491"/>
              <a:gd name="connsiteX77" fmla="*/ 311944 w 762299"/>
              <a:gd name="connsiteY77" fmla="*/ 571796 h 800491"/>
              <a:gd name="connsiteX78" fmla="*/ 307181 w 762299"/>
              <a:gd name="connsiteY78" fmla="*/ 557508 h 800491"/>
              <a:gd name="connsiteX79" fmla="*/ 302419 w 762299"/>
              <a:gd name="connsiteY79" fmla="*/ 538458 h 800491"/>
              <a:gd name="connsiteX80" fmla="*/ 297656 w 762299"/>
              <a:gd name="connsiteY80" fmla="*/ 478927 h 800491"/>
              <a:gd name="connsiteX81" fmla="*/ 295275 w 762299"/>
              <a:gd name="connsiteY81" fmla="*/ 469402 h 800491"/>
              <a:gd name="connsiteX82" fmla="*/ 290512 w 762299"/>
              <a:gd name="connsiteY82" fmla="*/ 450352 h 800491"/>
              <a:gd name="connsiteX83" fmla="*/ 285750 w 762299"/>
              <a:gd name="connsiteY83" fmla="*/ 443208 h 800491"/>
              <a:gd name="connsiteX84" fmla="*/ 283369 w 762299"/>
              <a:gd name="connsiteY84" fmla="*/ 436064 h 800491"/>
              <a:gd name="connsiteX85" fmla="*/ 273844 w 762299"/>
              <a:gd name="connsiteY85" fmla="*/ 419396 h 800491"/>
              <a:gd name="connsiteX86" fmla="*/ 259556 w 762299"/>
              <a:gd name="connsiteY86" fmla="*/ 405108 h 800491"/>
              <a:gd name="connsiteX87" fmla="*/ 245269 w 762299"/>
              <a:gd name="connsiteY87" fmla="*/ 395583 h 800491"/>
              <a:gd name="connsiteX88" fmla="*/ 230981 w 762299"/>
              <a:gd name="connsiteY88" fmla="*/ 386058 h 800491"/>
              <a:gd name="connsiteX89" fmla="*/ 226219 w 762299"/>
              <a:gd name="connsiteY89" fmla="*/ 378914 h 800491"/>
              <a:gd name="connsiteX90" fmla="*/ 223837 w 762299"/>
              <a:gd name="connsiteY90" fmla="*/ 371771 h 800491"/>
              <a:gd name="connsiteX91" fmla="*/ 283368 w 762299"/>
              <a:gd name="connsiteY91" fmla="*/ 400345 h 800491"/>
              <a:gd name="connsiteX92" fmla="*/ 254794 w 762299"/>
              <a:gd name="connsiteY92" fmla="*/ 374151 h 800491"/>
              <a:gd name="connsiteX93" fmla="*/ 245268 w 762299"/>
              <a:gd name="connsiteY93" fmla="*/ 355102 h 800491"/>
              <a:gd name="connsiteX94" fmla="*/ 228600 w 762299"/>
              <a:gd name="connsiteY94" fmla="*/ 328908 h 800491"/>
              <a:gd name="connsiteX95" fmla="*/ 226219 w 762299"/>
              <a:gd name="connsiteY95" fmla="*/ 302714 h 800491"/>
              <a:gd name="connsiteX96" fmla="*/ 211931 w 762299"/>
              <a:gd name="connsiteY96" fmla="*/ 283664 h 800491"/>
              <a:gd name="connsiteX97" fmla="*/ 202406 w 762299"/>
              <a:gd name="connsiteY97" fmla="*/ 266996 h 800491"/>
              <a:gd name="connsiteX98" fmla="*/ 190499 w 762299"/>
              <a:gd name="connsiteY98" fmla="*/ 247945 h 800491"/>
              <a:gd name="connsiteX99" fmla="*/ 171450 w 762299"/>
              <a:gd name="connsiteY99" fmla="*/ 247946 h 800491"/>
              <a:gd name="connsiteX100" fmla="*/ 166687 w 762299"/>
              <a:gd name="connsiteY100" fmla="*/ 228896 h 800491"/>
              <a:gd name="connsiteX101" fmla="*/ 164306 w 762299"/>
              <a:gd name="connsiteY101" fmla="*/ 221752 h 800491"/>
              <a:gd name="connsiteX102" fmla="*/ 157162 w 762299"/>
              <a:gd name="connsiteY102" fmla="*/ 219371 h 800491"/>
              <a:gd name="connsiteX103" fmla="*/ 142875 w 762299"/>
              <a:gd name="connsiteY103" fmla="*/ 212227 h 800491"/>
              <a:gd name="connsiteX104" fmla="*/ 135731 w 762299"/>
              <a:gd name="connsiteY104" fmla="*/ 207464 h 800491"/>
              <a:gd name="connsiteX105" fmla="*/ 126206 w 762299"/>
              <a:gd name="connsiteY105" fmla="*/ 202702 h 800491"/>
              <a:gd name="connsiteX106" fmla="*/ 119062 w 762299"/>
              <a:gd name="connsiteY106" fmla="*/ 197939 h 800491"/>
              <a:gd name="connsiteX107" fmla="*/ 111919 w 762299"/>
              <a:gd name="connsiteY107" fmla="*/ 190796 h 800491"/>
              <a:gd name="connsiteX108" fmla="*/ 102394 w 762299"/>
              <a:gd name="connsiteY108" fmla="*/ 188414 h 800491"/>
              <a:gd name="connsiteX109" fmla="*/ 95250 w 762299"/>
              <a:gd name="connsiteY109" fmla="*/ 183652 h 800491"/>
              <a:gd name="connsiteX110" fmla="*/ 88106 w 762299"/>
              <a:gd name="connsiteY110" fmla="*/ 176508 h 800491"/>
              <a:gd name="connsiteX111" fmla="*/ 80962 w 762299"/>
              <a:gd name="connsiteY111" fmla="*/ 174127 h 800491"/>
              <a:gd name="connsiteX112" fmla="*/ 66675 w 762299"/>
              <a:gd name="connsiteY112" fmla="*/ 164602 h 800491"/>
              <a:gd name="connsiteX113" fmla="*/ 54769 w 762299"/>
              <a:gd name="connsiteY113" fmla="*/ 152696 h 800491"/>
              <a:gd name="connsiteX114" fmla="*/ 40481 w 762299"/>
              <a:gd name="connsiteY114" fmla="*/ 143171 h 800491"/>
              <a:gd name="connsiteX115" fmla="*/ 26194 w 762299"/>
              <a:gd name="connsiteY115" fmla="*/ 133646 h 800491"/>
              <a:gd name="connsiteX116" fmla="*/ 11906 w 762299"/>
              <a:gd name="connsiteY116" fmla="*/ 126502 h 800491"/>
              <a:gd name="connsiteX117" fmla="*/ 0 w 762299"/>
              <a:gd name="connsiteY117" fmla="*/ 102689 h 800491"/>
              <a:gd name="connsiteX118" fmla="*/ 4762 w 762299"/>
              <a:gd name="connsiteY118" fmla="*/ 64589 h 800491"/>
              <a:gd name="connsiteX119" fmla="*/ 9525 w 762299"/>
              <a:gd name="connsiteY119" fmla="*/ 57446 h 800491"/>
              <a:gd name="connsiteX120" fmla="*/ 16669 w 762299"/>
              <a:gd name="connsiteY120" fmla="*/ 43158 h 800491"/>
              <a:gd name="connsiteX121" fmla="*/ 7144 w 762299"/>
              <a:gd name="connsiteY121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83356 w 762299"/>
              <a:gd name="connsiteY10" fmla="*/ 69352 h 800491"/>
              <a:gd name="connsiteX11" fmla="*/ 192881 w 762299"/>
              <a:gd name="connsiteY11" fmla="*/ 16964 h 800491"/>
              <a:gd name="connsiteX12" fmla="*/ 233363 w 762299"/>
              <a:gd name="connsiteY12" fmla="*/ 43158 h 800491"/>
              <a:gd name="connsiteX13" fmla="*/ 223837 w 762299"/>
              <a:gd name="connsiteY13" fmla="*/ 95546 h 800491"/>
              <a:gd name="connsiteX14" fmla="*/ 247650 w 762299"/>
              <a:gd name="connsiteY14" fmla="*/ 112214 h 800491"/>
              <a:gd name="connsiteX15" fmla="*/ 292894 w 762299"/>
              <a:gd name="connsiteY15" fmla="*/ 83640 h 800491"/>
              <a:gd name="connsiteX16" fmla="*/ 266700 w 762299"/>
              <a:gd name="connsiteY16" fmla="*/ 128883 h 800491"/>
              <a:gd name="connsiteX17" fmla="*/ 316706 w 762299"/>
              <a:gd name="connsiteY17" fmla="*/ 109834 h 800491"/>
              <a:gd name="connsiteX18" fmla="*/ 290512 w 762299"/>
              <a:gd name="connsiteY18" fmla="*/ 150314 h 800491"/>
              <a:gd name="connsiteX19" fmla="*/ 366712 w 762299"/>
              <a:gd name="connsiteY19" fmla="*/ 152695 h 800491"/>
              <a:gd name="connsiteX20" fmla="*/ 316706 w 762299"/>
              <a:gd name="connsiteY20" fmla="*/ 219371 h 800491"/>
              <a:gd name="connsiteX21" fmla="*/ 366712 w 762299"/>
              <a:gd name="connsiteY21" fmla="*/ 216989 h 800491"/>
              <a:gd name="connsiteX22" fmla="*/ 314325 w 762299"/>
              <a:gd name="connsiteY22" fmla="*/ 290808 h 800491"/>
              <a:gd name="connsiteX23" fmla="*/ 388143 w 762299"/>
              <a:gd name="connsiteY23" fmla="*/ 283664 h 800491"/>
              <a:gd name="connsiteX24" fmla="*/ 333375 w 762299"/>
              <a:gd name="connsiteY24" fmla="*/ 307477 h 800491"/>
              <a:gd name="connsiteX25" fmla="*/ 338137 w 762299"/>
              <a:gd name="connsiteY25" fmla="*/ 314621 h 800491"/>
              <a:gd name="connsiteX26" fmla="*/ 352425 w 762299"/>
              <a:gd name="connsiteY26" fmla="*/ 317002 h 800491"/>
              <a:gd name="connsiteX27" fmla="*/ 426244 w 762299"/>
              <a:gd name="connsiteY27" fmla="*/ 314620 h 800491"/>
              <a:gd name="connsiteX28" fmla="*/ 366712 w 762299"/>
              <a:gd name="connsiteY28" fmla="*/ 326527 h 800491"/>
              <a:gd name="connsiteX29" fmla="*/ 371475 w 762299"/>
              <a:gd name="connsiteY29" fmla="*/ 333671 h 800491"/>
              <a:gd name="connsiteX30" fmla="*/ 385762 w 762299"/>
              <a:gd name="connsiteY30" fmla="*/ 343196 h 800491"/>
              <a:gd name="connsiteX31" fmla="*/ 390525 w 762299"/>
              <a:gd name="connsiteY31" fmla="*/ 350339 h 800491"/>
              <a:gd name="connsiteX32" fmla="*/ 450056 w 762299"/>
              <a:gd name="connsiteY32" fmla="*/ 352720 h 800491"/>
              <a:gd name="connsiteX33" fmla="*/ 407194 w 762299"/>
              <a:gd name="connsiteY33" fmla="*/ 367008 h 800491"/>
              <a:gd name="connsiteX34" fmla="*/ 421481 w 762299"/>
              <a:gd name="connsiteY34" fmla="*/ 374152 h 800491"/>
              <a:gd name="connsiteX35" fmla="*/ 442912 w 762299"/>
              <a:gd name="connsiteY35" fmla="*/ 393202 h 800491"/>
              <a:gd name="connsiteX36" fmla="*/ 495300 w 762299"/>
              <a:gd name="connsiteY36" fmla="*/ 390820 h 800491"/>
              <a:gd name="connsiteX37" fmla="*/ 461962 w 762299"/>
              <a:gd name="connsiteY37" fmla="*/ 431302 h 800491"/>
              <a:gd name="connsiteX38" fmla="*/ 514350 w 762299"/>
              <a:gd name="connsiteY38" fmla="*/ 445589 h 800491"/>
              <a:gd name="connsiteX39" fmla="*/ 473869 w 762299"/>
              <a:gd name="connsiteY39" fmla="*/ 488452 h 800491"/>
              <a:gd name="connsiteX40" fmla="*/ 476250 w 762299"/>
              <a:gd name="connsiteY40" fmla="*/ 495596 h 800491"/>
              <a:gd name="connsiteX41" fmla="*/ 552449 w 762299"/>
              <a:gd name="connsiteY41" fmla="*/ 490833 h 800491"/>
              <a:gd name="connsiteX42" fmla="*/ 504825 w 762299"/>
              <a:gd name="connsiteY42" fmla="*/ 517027 h 800491"/>
              <a:gd name="connsiteX43" fmla="*/ 540544 w 762299"/>
              <a:gd name="connsiteY43" fmla="*/ 521789 h 800491"/>
              <a:gd name="connsiteX44" fmla="*/ 573881 w 762299"/>
              <a:gd name="connsiteY44" fmla="*/ 528933 h 800491"/>
              <a:gd name="connsiteX45" fmla="*/ 581025 w 762299"/>
              <a:gd name="connsiteY45" fmla="*/ 533696 h 800491"/>
              <a:gd name="connsiteX46" fmla="*/ 592931 w 762299"/>
              <a:gd name="connsiteY46" fmla="*/ 536077 h 800491"/>
              <a:gd name="connsiteX47" fmla="*/ 600075 w 762299"/>
              <a:gd name="connsiteY47" fmla="*/ 538458 h 800491"/>
              <a:gd name="connsiteX48" fmla="*/ 623887 w 762299"/>
              <a:gd name="connsiteY48" fmla="*/ 543221 h 800491"/>
              <a:gd name="connsiteX49" fmla="*/ 621506 w 762299"/>
              <a:gd name="connsiteY49" fmla="*/ 555127 h 800491"/>
              <a:gd name="connsiteX50" fmla="*/ 638175 w 762299"/>
              <a:gd name="connsiteY50" fmla="*/ 571796 h 800491"/>
              <a:gd name="connsiteX51" fmla="*/ 640556 w 762299"/>
              <a:gd name="connsiteY51" fmla="*/ 578939 h 800491"/>
              <a:gd name="connsiteX52" fmla="*/ 690562 w 762299"/>
              <a:gd name="connsiteY52" fmla="*/ 578939 h 800491"/>
              <a:gd name="connsiteX53" fmla="*/ 733425 w 762299"/>
              <a:gd name="connsiteY53" fmla="*/ 602753 h 800491"/>
              <a:gd name="connsiteX54" fmla="*/ 742949 w 762299"/>
              <a:gd name="connsiteY54" fmla="*/ 683715 h 800491"/>
              <a:gd name="connsiteX55" fmla="*/ 745331 w 762299"/>
              <a:gd name="connsiteY55" fmla="*/ 717051 h 800491"/>
              <a:gd name="connsiteX56" fmla="*/ 752475 w 762299"/>
              <a:gd name="connsiteY56" fmla="*/ 755152 h 800491"/>
              <a:gd name="connsiteX57" fmla="*/ 754857 w 762299"/>
              <a:gd name="connsiteY57" fmla="*/ 795633 h 800491"/>
              <a:gd name="connsiteX58" fmla="*/ 650081 w 762299"/>
              <a:gd name="connsiteY58" fmla="*/ 795633 h 800491"/>
              <a:gd name="connsiteX59" fmla="*/ 590550 w 762299"/>
              <a:gd name="connsiteY59" fmla="*/ 740864 h 800491"/>
              <a:gd name="connsiteX60" fmla="*/ 566737 w 762299"/>
              <a:gd name="connsiteY60" fmla="*/ 736102 h 800491"/>
              <a:gd name="connsiteX61" fmla="*/ 531019 w 762299"/>
              <a:gd name="connsiteY61" fmla="*/ 690858 h 800491"/>
              <a:gd name="connsiteX62" fmla="*/ 521494 w 762299"/>
              <a:gd name="connsiteY62" fmla="*/ 686096 h 800491"/>
              <a:gd name="connsiteX63" fmla="*/ 514350 w 762299"/>
              <a:gd name="connsiteY63" fmla="*/ 683714 h 800491"/>
              <a:gd name="connsiteX64" fmla="*/ 500062 w 762299"/>
              <a:gd name="connsiteY64" fmla="*/ 671808 h 800491"/>
              <a:gd name="connsiteX65" fmla="*/ 476250 w 762299"/>
              <a:gd name="connsiteY65" fmla="*/ 667046 h 800491"/>
              <a:gd name="connsiteX66" fmla="*/ 457200 w 762299"/>
              <a:gd name="connsiteY66" fmla="*/ 657521 h 800491"/>
              <a:gd name="connsiteX67" fmla="*/ 442912 w 762299"/>
              <a:gd name="connsiteY67" fmla="*/ 652758 h 800491"/>
              <a:gd name="connsiteX68" fmla="*/ 428625 w 762299"/>
              <a:gd name="connsiteY68" fmla="*/ 640852 h 800491"/>
              <a:gd name="connsiteX69" fmla="*/ 416719 w 762299"/>
              <a:gd name="connsiteY69" fmla="*/ 638471 h 800491"/>
              <a:gd name="connsiteX70" fmla="*/ 400050 w 762299"/>
              <a:gd name="connsiteY70" fmla="*/ 626564 h 800491"/>
              <a:gd name="connsiteX71" fmla="*/ 366712 w 762299"/>
              <a:gd name="connsiteY71" fmla="*/ 619421 h 800491"/>
              <a:gd name="connsiteX72" fmla="*/ 354806 w 762299"/>
              <a:gd name="connsiteY72" fmla="*/ 614658 h 800491"/>
              <a:gd name="connsiteX73" fmla="*/ 340519 w 762299"/>
              <a:gd name="connsiteY73" fmla="*/ 609896 h 800491"/>
              <a:gd name="connsiteX74" fmla="*/ 330994 w 762299"/>
              <a:gd name="connsiteY74" fmla="*/ 600371 h 800491"/>
              <a:gd name="connsiteX75" fmla="*/ 314325 w 762299"/>
              <a:gd name="connsiteY75" fmla="*/ 581321 h 800491"/>
              <a:gd name="connsiteX76" fmla="*/ 311944 w 762299"/>
              <a:gd name="connsiteY76" fmla="*/ 571796 h 800491"/>
              <a:gd name="connsiteX77" fmla="*/ 307181 w 762299"/>
              <a:gd name="connsiteY77" fmla="*/ 557508 h 800491"/>
              <a:gd name="connsiteX78" fmla="*/ 302419 w 762299"/>
              <a:gd name="connsiteY78" fmla="*/ 538458 h 800491"/>
              <a:gd name="connsiteX79" fmla="*/ 297656 w 762299"/>
              <a:gd name="connsiteY79" fmla="*/ 478927 h 800491"/>
              <a:gd name="connsiteX80" fmla="*/ 295275 w 762299"/>
              <a:gd name="connsiteY80" fmla="*/ 469402 h 800491"/>
              <a:gd name="connsiteX81" fmla="*/ 290512 w 762299"/>
              <a:gd name="connsiteY81" fmla="*/ 450352 h 800491"/>
              <a:gd name="connsiteX82" fmla="*/ 285750 w 762299"/>
              <a:gd name="connsiteY82" fmla="*/ 443208 h 800491"/>
              <a:gd name="connsiteX83" fmla="*/ 283369 w 762299"/>
              <a:gd name="connsiteY83" fmla="*/ 436064 h 800491"/>
              <a:gd name="connsiteX84" fmla="*/ 273844 w 762299"/>
              <a:gd name="connsiteY84" fmla="*/ 419396 h 800491"/>
              <a:gd name="connsiteX85" fmla="*/ 259556 w 762299"/>
              <a:gd name="connsiteY85" fmla="*/ 405108 h 800491"/>
              <a:gd name="connsiteX86" fmla="*/ 245269 w 762299"/>
              <a:gd name="connsiteY86" fmla="*/ 395583 h 800491"/>
              <a:gd name="connsiteX87" fmla="*/ 230981 w 762299"/>
              <a:gd name="connsiteY87" fmla="*/ 386058 h 800491"/>
              <a:gd name="connsiteX88" fmla="*/ 226219 w 762299"/>
              <a:gd name="connsiteY88" fmla="*/ 378914 h 800491"/>
              <a:gd name="connsiteX89" fmla="*/ 223837 w 762299"/>
              <a:gd name="connsiteY89" fmla="*/ 371771 h 800491"/>
              <a:gd name="connsiteX90" fmla="*/ 283368 w 762299"/>
              <a:gd name="connsiteY90" fmla="*/ 400345 h 800491"/>
              <a:gd name="connsiteX91" fmla="*/ 254794 w 762299"/>
              <a:gd name="connsiteY91" fmla="*/ 374151 h 800491"/>
              <a:gd name="connsiteX92" fmla="*/ 245268 w 762299"/>
              <a:gd name="connsiteY92" fmla="*/ 355102 h 800491"/>
              <a:gd name="connsiteX93" fmla="*/ 228600 w 762299"/>
              <a:gd name="connsiteY93" fmla="*/ 328908 h 800491"/>
              <a:gd name="connsiteX94" fmla="*/ 226219 w 762299"/>
              <a:gd name="connsiteY94" fmla="*/ 302714 h 800491"/>
              <a:gd name="connsiteX95" fmla="*/ 211931 w 762299"/>
              <a:gd name="connsiteY95" fmla="*/ 283664 h 800491"/>
              <a:gd name="connsiteX96" fmla="*/ 202406 w 762299"/>
              <a:gd name="connsiteY96" fmla="*/ 266996 h 800491"/>
              <a:gd name="connsiteX97" fmla="*/ 190499 w 762299"/>
              <a:gd name="connsiteY97" fmla="*/ 247945 h 800491"/>
              <a:gd name="connsiteX98" fmla="*/ 171450 w 762299"/>
              <a:gd name="connsiteY98" fmla="*/ 247946 h 800491"/>
              <a:gd name="connsiteX99" fmla="*/ 166687 w 762299"/>
              <a:gd name="connsiteY99" fmla="*/ 228896 h 800491"/>
              <a:gd name="connsiteX100" fmla="*/ 164306 w 762299"/>
              <a:gd name="connsiteY100" fmla="*/ 221752 h 800491"/>
              <a:gd name="connsiteX101" fmla="*/ 157162 w 762299"/>
              <a:gd name="connsiteY101" fmla="*/ 219371 h 800491"/>
              <a:gd name="connsiteX102" fmla="*/ 142875 w 762299"/>
              <a:gd name="connsiteY102" fmla="*/ 212227 h 800491"/>
              <a:gd name="connsiteX103" fmla="*/ 135731 w 762299"/>
              <a:gd name="connsiteY103" fmla="*/ 207464 h 800491"/>
              <a:gd name="connsiteX104" fmla="*/ 126206 w 762299"/>
              <a:gd name="connsiteY104" fmla="*/ 202702 h 800491"/>
              <a:gd name="connsiteX105" fmla="*/ 119062 w 762299"/>
              <a:gd name="connsiteY105" fmla="*/ 197939 h 800491"/>
              <a:gd name="connsiteX106" fmla="*/ 111919 w 762299"/>
              <a:gd name="connsiteY106" fmla="*/ 190796 h 800491"/>
              <a:gd name="connsiteX107" fmla="*/ 102394 w 762299"/>
              <a:gd name="connsiteY107" fmla="*/ 188414 h 800491"/>
              <a:gd name="connsiteX108" fmla="*/ 95250 w 762299"/>
              <a:gd name="connsiteY108" fmla="*/ 183652 h 800491"/>
              <a:gd name="connsiteX109" fmla="*/ 88106 w 762299"/>
              <a:gd name="connsiteY109" fmla="*/ 176508 h 800491"/>
              <a:gd name="connsiteX110" fmla="*/ 80962 w 762299"/>
              <a:gd name="connsiteY110" fmla="*/ 174127 h 800491"/>
              <a:gd name="connsiteX111" fmla="*/ 66675 w 762299"/>
              <a:gd name="connsiteY111" fmla="*/ 164602 h 800491"/>
              <a:gd name="connsiteX112" fmla="*/ 54769 w 762299"/>
              <a:gd name="connsiteY112" fmla="*/ 152696 h 800491"/>
              <a:gd name="connsiteX113" fmla="*/ 40481 w 762299"/>
              <a:gd name="connsiteY113" fmla="*/ 143171 h 800491"/>
              <a:gd name="connsiteX114" fmla="*/ 26194 w 762299"/>
              <a:gd name="connsiteY114" fmla="*/ 133646 h 800491"/>
              <a:gd name="connsiteX115" fmla="*/ 11906 w 762299"/>
              <a:gd name="connsiteY115" fmla="*/ 126502 h 800491"/>
              <a:gd name="connsiteX116" fmla="*/ 0 w 762299"/>
              <a:gd name="connsiteY116" fmla="*/ 102689 h 800491"/>
              <a:gd name="connsiteX117" fmla="*/ 4762 w 762299"/>
              <a:gd name="connsiteY117" fmla="*/ 64589 h 800491"/>
              <a:gd name="connsiteX118" fmla="*/ 9525 w 762299"/>
              <a:gd name="connsiteY118" fmla="*/ 57446 h 800491"/>
              <a:gd name="connsiteX119" fmla="*/ 16669 w 762299"/>
              <a:gd name="connsiteY119" fmla="*/ 43158 h 800491"/>
              <a:gd name="connsiteX120" fmla="*/ 7144 w 762299"/>
              <a:gd name="connsiteY120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97631 w 762299"/>
              <a:gd name="connsiteY6" fmla="*/ 62208 h 800491"/>
              <a:gd name="connsiteX7" fmla="*/ 76200 w 762299"/>
              <a:gd name="connsiteY7" fmla="*/ 19345 h 800491"/>
              <a:gd name="connsiteX8" fmla="*/ 107157 w 762299"/>
              <a:gd name="connsiteY8" fmla="*/ 26489 h 800491"/>
              <a:gd name="connsiteX9" fmla="*/ 138112 w 762299"/>
              <a:gd name="connsiteY9" fmla="*/ 28871 h 800491"/>
              <a:gd name="connsiteX10" fmla="*/ 192881 w 762299"/>
              <a:gd name="connsiteY10" fmla="*/ 16964 h 800491"/>
              <a:gd name="connsiteX11" fmla="*/ 233363 w 762299"/>
              <a:gd name="connsiteY11" fmla="*/ 43158 h 800491"/>
              <a:gd name="connsiteX12" fmla="*/ 223837 w 762299"/>
              <a:gd name="connsiteY12" fmla="*/ 95546 h 800491"/>
              <a:gd name="connsiteX13" fmla="*/ 247650 w 762299"/>
              <a:gd name="connsiteY13" fmla="*/ 112214 h 800491"/>
              <a:gd name="connsiteX14" fmla="*/ 292894 w 762299"/>
              <a:gd name="connsiteY14" fmla="*/ 83640 h 800491"/>
              <a:gd name="connsiteX15" fmla="*/ 266700 w 762299"/>
              <a:gd name="connsiteY15" fmla="*/ 128883 h 800491"/>
              <a:gd name="connsiteX16" fmla="*/ 316706 w 762299"/>
              <a:gd name="connsiteY16" fmla="*/ 109834 h 800491"/>
              <a:gd name="connsiteX17" fmla="*/ 290512 w 762299"/>
              <a:gd name="connsiteY17" fmla="*/ 150314 h 800491"/>
              <a:gd name="connsiteX18" fmla="*/ 366712 w 762299"/>
              <a:gd name="connsiteY18" fmla="*/ 152695 h 800491"/>
              <a:gd name="connsiteX19" fmla="*/ 316706 w 762299"/>
              <a:gd name="connsiteY19" fmla="*/ 219371 h 800491"/>
              <a:gd name="connsiteX20" fmla="*/ 366712 w 762299"/>
              <a:gd name="connsiteY20" fmla="*/ 216989 h 800491"/>
              <a:gd name="connsiteX21" fmla="*/ 314325 w 762299"/>
              <a:gd name="connsiteY21" fmla="*/ 290808 h 800491"/>
              <a:gd name="connsiteX22" fmla="*/ 388143 w 762299"/>
              <a:gd name="connsiteY22" fmla="*/ 283664 h 800491"/>
              <a:gd name="connsiteX23" fmla="*/ 333375 w 762299"/>
              <a:gd name="connsiteY23" fmla="*/ 307477 h 800491"/>
              <a:gd name="connsiteX24" fmla="*/ 338137 w 762299"/>
              <a:gd name="connsiteY24" fmla="*/ 314621 h 800491"/>
              <a:gd name="connsiteX25" fmla="*/ 352425 w 762299"/>
              <a:gd name="connsiteY25" fmla="*/ 317002 h 800491"/>
              <a:gd name="connsiteX26" fmla="*/ 426244 w 762299"/>
              <a:gd name="connsiteY26" fmla="*/ 314620 h 800491"/>
              <a:gd name="connsiteX27" fmla="*/ 366712 w 762299"/>
              <a:gd name="connsiteY27" fmla="*/ 326527 h 800491"/>
              <a:gd name="connsiteX28" fmla="*/ 371475 w 762299"/>
              <a:gd name="connsiteY28" fmla="*/ 333671 h 800491"/>
              <a:gd name="connsiteX29" fmla="*/ 385762 w 762299"/>
              <a:gd name="connsiteY29" fmla="*/ 343196 h 800491"/>
              <a:gd name="connsiteX30" fmla="*/ 390525 w 762299"/>
              <a:gd name="connsiteY30" fmla="*/ 350339 h 800491"/>
              <a:gd name="connsiteX31" fmla="*/ 450056 w 762299"/>
              <a:gd name="connsiteY31" fmla="*/ 352720 h 800491"/>
              <a:gd name="connsiteX32" fmla="*/ 407194 w 762299"/>
              <a:gd name="connsiteY32" fmla="*/ 367008 h 800491"/>
              <a:gd name="connsiteX33" fmla="*/ 421481 w 762299"/>
              <a:gd name="connsiteY33" fmla="*/ 374152 h 800491"/>
              <a:gd name="connsiteX34" fmla="*/ 442912 w 762299"/>
              <a:gd name="connsiteY34" fmla="*/ 393202 h 800491"/>
              <a:gd name="connsiteX35" fmla="*/ 495300 w 762299"/>
              <a:gd name="connsiteY35" fmla="*/ 390820 h 800491"/>
              <a:gd name="connsiteX36" fmla="*/ 461962 w 762299"/>
              <a:gd name="connsiteY36" fmla="*/ 431302 h 800491"/>
              <a:gd name="connsiteX37" fmla="*/ 514350 w 762299"/>
              <a:gd name="connsiteY37" fmla="*/ 445589 h 800491"/>
              <a:gd name="connsiteX38" fmla="*/ 473869 w 762299"/>
              <a:gd name="connsiteY38" fmla="*/ 488452 h 800491"/>
              <a:gd name="connsiteX39" fmla="*/ 476250 w 762299"/>
              <a:gd name="connsiteY39" fmla="*/ 495596 h 800491"/>
              <a:gd name="connsiteX40" fmla="*/ 552449 w 762299"/>
              <a:gd name="connsiteY40" fmla="*/ 490833 h 800491"/>
              <a:gd name="connsiteX41" fmla="*/ 504825 w 762299"/>
              <a:gd name="connsiteY41" fmla="*/ 517027 h 800491"/>
              <a:gd name="connsiteX42" fmla="*/ 540544 w 762299"/>
              <a:gd name="connsiteY42" fmla="*/ 521789 h 800491"/>
              <a:gd name="connsiteX43" fmla="*/ 573881 w 762299"/>
              <a:gd name="connsiteY43" fmla="*/ 528933 h 800491"/>
              <a:gd name="connsiteX44" fmla="*/ 581025 w 762299"/>
              <a:gd name="connsiteY44" fmla="*/ 533696 h 800491"/>
              <a:gd name="connsiteX45" fmla="*/ 592931 w 762299"/>
              <a:gd name="connsiteY45" fmla="*/ 536077 h 800491"/>
              <a:gd name="connsiteX46" fmla="*/ 600075 w 762299"/>
              <a:gd name="connsiteY46" fmla="*/ 538458 h 800491"/>
              <a:gd name="connsiteX47" fmla="*/ 623887 w 762299"/>
              <a:gd name="connsiteY47" fmla="*/ 543221 h 800491"/>
              <a:gd name="connsiteX48" fmla="*/ 621506 w 762299"/>
              <a:gd name="connsiteY48" fmla="*/ 555127 h 800491"/>
              <a:gd name="connsiteX49" fmla="*/ 638175 w 762299"/>
              <a:gd name="connsiteY49" fmla="*/ 571796 h 800491"/>
              <a:gd name="connsiteX50" fmla="*/ 640556 w 762299"/>
              <a:gd name="connsiteY50" fmla="*/ 578939 h 800491"/>
              <a:gd name="connsiteX51" fmla="*/ 690562 w 762299"/>
              <a:gd name="connsiteY51" fmla="*/ 578939 h 800491"/>
              <a:gd name="connsiteX52" fmla="*/ 733425 w 762299"/>
              <a:gd name="connsiteY52" fmla="*/ 602753 h 800491"/>
              <a:gd name="connsiteX53" fmla="*/ 742949 w 762299"/>
              <a:gd name="connsiteY53" fmla="*/ 683715 h 800491"/>
              <a:gd name="connsiteX54" fmla="*/ 745331 w 762299"/>
              <a:gd name="connsiteY54" fmla="*/ 717051 h 800491"/>
              <a:gd name="connsiteX55" fmla="*/ 752475 w 762299"/>
              <a:gd name="connsiteY55" fmla="*/ 755152 h 800491"/>
              <a:gd name="connsiteX56" fmla="*/ 754857 w 762299"/>
              <a:gd name="connsiteY56" fmla="*/ 795633 h 800491"/>
              <a:gd name="connsiteX57" fmla="*/ 650081 w 762299"/>
              <a:gd name="connsiteY57" fmla="*/ 795633 h 800491"/>
              <a:gd name="connsiteX58" fmla="*/ 590550 w 762299"/>
              <a:gd name="connsiteY58" fmla="*/ 740864 h 800491"/>
              <a:gd name="connsiteX59" fmla="*/ 566737 w 762299"/>
              <a:gd name="connsiteY59" fmla="*/ 736102 h 800491"/>
              <a:gd name="connsiteX60" fmla="*/ 531019 w 762299"/>
              <a:gd name="connsiteY60" fmla="*/ 690858 h 800491"/>
              <a:gd name="connsiteX61" fmla="*/ 521494 w 762299"/>
              <a:gd name="connsiteY61" fmla="*/ 686096 h 800491"/>
              <a:gd name="connsiteX62" fmla="*/ 514350 w 762299"/>
              <a:gd name="connsiteY62" fmla="*/ 683714 h 800491"/>
              <a:gd name="connsiteX63" fmla="*/ 500062 w 762299"/>
              <a:gd name="connsiteY63" fmla="*/ 671808 h 800491"/>
              <a:gd name="connsiteX64" fmla="*/ 476250 w 762299"/>
              <a:gd name="connsiteY64" fmla="*/ 667046 h 800491"/>
              <a:gd name="connsiteX65" fmla="*/ 457200 w 762299"/>
              <a:gd name="connsiteY65" fmla="*/ 657521 h 800491"/>
              <a:gd name="connsiteX66" fmla="*/ 442912 w 762299"/>
              <a:gd name="connsiteY66" fmla="*/ 652758 h 800491"/>
              <a:gd name="connsiteX67" fmla="*/ 428625 w 762299"/>
              <a:gd name="connsiteY67" fmla="*/ 640852 h 800491"/>
              <a:gd name="connsiteX68" fmla="*/ 416719 w 762299"/>
              <a:gd name="connsiteY68" fmla="*/ 638471 h 800491"/>
              <a:gd name="connsiteX69" fmla="*/ 400050 w 762299"/>
              <a:gd name="connsiteY69" fmla="*/ 626564 h 800491"/>
              <a:gd name="connsiteX70" fmla="*/ 366712 w 762299"/>
              <a:gd name="connsiteY70" fmla="*/ 619421 h 800491"/>
              <a:gd name="connsiteX71" fmla="*/ 354806 w 762299"/>
              <a:gd name="connsiteY71" fmla="*/ 614658 h 800491"/>
              <a:gd name="connsiteX72" fmla="*/ 340519 w 762299"/>
              <a:gd name="connsiteY72" fmla="*/ 609896 h 800491"/>
              <a:gd name="connsiteX73" fmla="*/ 330994 w 762299"/>
              <a:gd name="connsiteY73" fmla="*/ 600371 h 800491"/>
              <a:gd name="connsiteX74" fmla="*/ 314325 w 762299"/>
              <a:gd name="connsiteY74" fmla="*/ 581321 h 800491"/>
              <a:gd name="connsiteX75" fmla="*/ 311944 w 762299"/>
              <a:gd name="connsiteY75" fmla="*/ 571796 h 800491"/>
              <a:gd name="connsiteX76" fmla="*/ 307181 w 762299"/>
              <a:gd name="connsiteY76" fmla="*/ 557508 h 800491"/>
              <a:gd name="connsiteX77" fmla="*/ 302419 w 762299"/>
              <a:gd name="connsiteY77" fmla="*/ 538458 h 800491"/>
              <a:gd name="connsiteX78" fmla="*/ 297656 w 762299"/>
              <a:gd name="connsiteY78" fmla="*/ 478927 h 800491"/>
              <a:gd name="connsiteX79" fmla="*/ 295275 w 762299"/>
              <a:gd name="connsiteY79" fmla="*/ 469402 h 800491"/>
              <a:gd name="connsiteX80" fmla="*/ 290512 w 762299"/>
              <a:gd name="connsiteY80" fmla="*/ 450352 h 800491"/>
              <a:gd name="connsiteX81" fmla="*/ 285750 w 762299"/>
              <a:gd name="connsiteY81" fmla="*/ 443208 h 800491"/>
              <a:gd name="connsiteX82" fmla="*/ 283369 w 762299"/>
              <a:gd name="connsiteY82" fmla="*/ 436064 h 800491"/>
              <a:gd name="connsiteX83" fmla="*/ 273844 w 762299"/>
              <a:gd name="connsiteY83" fmla="*/ 419396 h 800491"/>
              <a:gd name="connsiteX84" fmla="*/ 259556 w 762299"/>
              <a:gd name="connsiteY84" fmla="*/ 405108 h 800491"/>
              <a:gd name="connsiteX85" fmla="*/ 245269 w 762299"/>
              <a:gd name="connsiteY85" fmla="*/ 395583 h 800491"/>
              <a:gd name="connsiteX86" fmla="*/ 230981 w 762299"/>
              <a:gd name="connsiteY86" fmla="*/ 386058 h 800491"/>
              <a:gd name="connsiteX87" fmla="*/ 226219 w 762299"/>
              <a:gd name="connsiteY87" fmla="*/ 378914 h 800491"/>
              <a:gd name="connsiteX88" fmla="*/ 223837 w 762299"/>
              <a:gd name="connsiteY88" fmla="*/ 371771 h 800491"/>
              <a:gd name="connsiteX89" fmla="*/ 283368 w 762299"/>
              <a:gd name="connsiteY89" fmla="*/ 400345 h 800491"/>
              <a:gd name="connsiteX90" fmla="*/ 254794 w 762299"/>
              <a:gd name="connsiteY90" fmla="*/ 374151 h 800491"/>
              <a:gd name="connsiteX91" fmla="*/ 245268 w 762299"/>
              <a:gd name="connsiteY91" fmla="*/ 355102 h 800491"/>
              <a:gd name="connsiteX92" fmla="*/ 228600 w 762299"/>
              <a:gd name="connsiteY92" fmla="*/ 328908 h 800491"/>
              <a:gd name="connsiteX93" fmla="*/ 226219 w 762299"/>
              <a:gd name="connsiteY93" fmla="*/ 302714 h 800491"/>
              <a:gd name="connsiteX94" fmla="*/ 211931 w 762299"/>
              <a:gd name="connsiteY94" fmla="*/ 283664 h 800491"/>
              <a:gd name="connsiteX95" fmla="*/ 202406 w 762299"/>
              <a:gd name="connsiteY95" fmla="*/ 266996 h 800491"/>
              <a:gd name="connsiteX96" fmla="*/ 190499 w 762299"/>
              <a:gd name="connsiteY96" fmla="*/ 247945 h 800491"/>
              <a:gd name="connsiteX97" fmla="*/ 171450 w 762299"/>
              <a:gd name="connsiteY97" fmla="*/ 247946 h 800491"/>
              <a:gd name="connsiteX98" fmla="*/ 166687 w 762299"/>
              <a:gd name="connsiteY98" fmla="*/ 228896 h 800491"/>
              <a:gd name="connsiteX99" fmla="*/ 164306 w 762299"/>
              <a:gd name="connsiteY99" fmla="*/ 221752 h 800491"/>
              <a:gd name="connsiteX100" fmla="*/ 157162 w 762299"/>
              <a:gd name="connsiteY100" fmla="*/ 219371 h 800491"/>
              <a:gd name="connsiteX101" fmla="*/ 142875 w 762299"/>
              <a:gd name="connsiteY101" fmla="*/ 212227 h 800491"/>
              <a:gd name="connsiteX102" fmla="*/ 135731 w 762299"/>
              <a:gd name="connsiteY102" fmla="*/ 207464 h 800491"/>
              <a:gd name="connsiteX103" fmla="*/ 126206 w 762299"/>
              <a:gd name="connsiteY103" fmla="*/ 202702 h 800491"/>
              <a:gd name="connsiteX104" fmla="*/ 119062 w 762299"/>
              <a:gd name="connsiteY104" fmla="*/ 197939 h 800491"/>
              <a:gd name="connsiteX105" fmla="*/ 111919 w 762299"/>
              <a:gd name="connsiteY105" fmla="*/ 190796 h 800491"/>
              <a:gd name="connsiteX106" fmla="*/ 102394 w 762299"/>
              <a:gd name="connsiteY106" fmla="*/ 188414 h 800491"/>
              <a:gd name="connsiteX107" fmla="*/ 95250 w 762299"/>
              <a:gd name="connsiteY107" fmla="*/ 183652 h 800491"/>
              <a:gd name="connsiteX108" fmla="*/ 88106 w 762299"/>
              <a:gd name="connsiteY108" fmla="*/ 176508 h 800491"/>
              <a:gd name="connsiteX109" fmla="*/ 80962 w 762299"/>
              <a:gd name="connsiteY109" fmla="*/ 174127 h 800491"/>
              <a:gd name="connsiteX110" fmla="*/ 66675 w 762299"/>
              <a:gd name="connsiteY110" fmla="*/ 164602 h 800491"/>
              <a:gd name="connsiteX111" fmla="*/ 54769 w 762299"/>
              <a:gd name="connsiteY111" fmla="*/ 152696 h 800491"/>
              <a:gd name="connsiteX112" fmla="*/ 40481 w 762299"/>
              <a:gd name="connsiteY112" fmla="*/ 143171 h 800491"/>
              <a:gd name="connsiteX113" fmla="*/ 26194 w 762299"/>
              <a:gd name="connsiteY113" fmla="*/ 133646 h 800491"/>
              <a:gd name="connsiteX114" fmla="*/ 11906 w 762299"/>
              <a:gd name="connsiteY114" fmla="*/ 126502 h 800491"/>
              <a:gd name="connsiteX115" fmla="*/ 0 w 762299"/>
              <a:gd name="connsiteY115" fmla="*/ 102689 h 800491"/>
              <a:gd name="connsiteX116" fmla="*/ 4762 w 762299"/>
              <a:gd name="connsiteY116" fmla="*/ 64589 h 800491"/>
              <a:gd name="connsiteX117" fmla="*/ 9525 w 762299"/>
              <a:gd name="connsiteY117" fmla="*/ 57446 h 800491"/>
              <a:gd name="connsiteX118" fmla="*/ 16669 w 762299"/>
              <a:gd name="connsiteY118" fmla="*/ 43158 h 800491"/>
              <a:gd name="connsiteX119" fmla="*/ 7144 w 762299"/>
              <a:gd name="connsiteY119" fmla="*/ 33633 h 800491"/>
              <a:gd name="connsiteX0" fmla="*/ 7144 w 762299"/>
              <a:gd name="connsiteY0" fmla="*/ 33633 h 800491"/>
              <a:gd name="connsiteX1" fmla="*/ 19050 w 762299"/>
              <a:gd name="connsiteY1" fmla="*/ 38396 h 800491"/>
              <a:gd name="connsiteX2" fmla="*/ 23812 w 762299"/>
              <a:gd name="connsiteY2" fmla="*/ 45539 h 800491"/>
              <a:gd name="connsiteX3" fmla="*/ 35719 w 762299"/>
              <a:gd name="connsiteY3" fmla="*/ 47921 h 800491"/>
              <a:gd name="connsiteX4" fmla="*/ 42862 w 762299"/>
              <a:gd name="connsiteY4" fmla="*/ 296 h 800491"/>
              <a:gd name="connsiteX5" fmla="*/ 90487 w 762299"/>
              <a:gd name="connsiteY5" fmla="*/ 59827 h 800491"/>
              <a:gd name="connsiteX6" fmla="*/ 76200 w 762299"/>
              <a:gd name="connsiteY6" fmla="*/ 19345 h 800491"/>
              <a:gd name="connsiteX7" fmla="*/ 107157 w 762299"/>
              <a:gd name="connsiteY7" fmla="*/ 26489 h 800491"/>
              <a:gd name="connsiteX8" fmla="*/ 138112 w 762299"/>
              <a:gd name="connsiteY8" fmla="*/ 28871 h 800491"/>
              <a:gd name="connsiteX9" fmla="*/ 192881 w 762299"/>
              <a:gd name="connsiteY9" fmla="*/ 16964 h 800491"/>
              <a:gd name="connsiteX10" fmla="*/ 233363 w 762299"/>
              <a:gd name="connsiteY10" fmla="*/ 43158 h 800491"/>
              <a:gd name="connsiteX11" fmla="*/ 223837 w 762299"/>
              <a:gd name="connsiteY11" fmla="*/ 95546 h 800491"/>
              <a:gd name="connsiteX12" fmla="*/ 247650 w 762299"/>
              <a:gd name="connsiteY12" fmla="*/ 112214 h 800491"/>
              <a:gd name="connsiteX13" fmla="*/ 292894 w 762299"/>
              <a:gd name="connsiteY13" fmla="*/ 83640 h 800491"/>
              <a:gd name="connsiteX14" fmla="*/ 266700 w 762299"/>
              <a:gd name="connsiteY14" fmla="*/ 128883 h 800491"/>
              <a:gd name="connsiteX15" fmla="*/ 316706 w 762299"/>
              <a:gd name="connsiteY15" fmla="*/ 109834 h 800491"/>
              <a:gd name="connsiteX16" fmla="*/ 290512 w 762299"/>
              <a:gd name="connsiteY16" fmla="*/ 150314 h 800491"/>
              <a:gd name="connsiteX17" fmla="*/ 366712 w 762299"/>
              <a:gd name="connsiteY17" fmla="*/ 152695 h 800491"/>
              <a:gd name="connsiteX18" fmla="*/ 316706 w 762299"/>
              <a:gd name="connsiteY18" fmla="*/ 219371 h 800491"/>
              <a:gd name="connsiteX19" fmla="*/ 366712 w 762299"/>
              <a:gd name="connsiteY19" fmla="*/ 216989 h 800491"/>
              <a:gd name="connsiteX20" fmla="*/ 314325 w 762299"/>
              <a:gd name="connsiteY20" fmla="*/ 290808 h 800491"/>
              <a:gd name="connsiteX21" fmla="*/ 388143 w 762299"/>
              <a:gd name="connsiteY21" fmla="*/ 283664 h 800491"/>
              <a:gd name="connsiteX22" fmla="*/ 333375 w 762299"/>
              <a:gd name="connsiteY22" fmla="*/ 307477 h 800491"/>
              <a:gd name="connsiteX23" fmla="*/ 338137 w 762299"/>
              <a:gd name="connsiteY23" fmla="*/ 314621 h 800491"/>
              <a:gd name="connsiteX24" fmla="*/ 352425 w 762299"/>
              <a:gd name="connsiteY24" fmla="*/ 317002 h 800491"/>
              <a:gd name="connsiteX25" fmla="*/ 426244 w 762299"/>
              <a:gd name="connsiteY25" fmla="*/ 314620 h 800491"/>
              <a:gd name="connsiteX26" fmla="*/ 366712 w 762299"/>
              <a:gd name="connsiteY26" fmla="*/ 326527 h 800491"/>
              <a:gd name="connsiteX27" fmla="*/ 371475 w 762299"/>
              <a:gd name="connsiteY27" fmla="*/ 333671 h 800491"/>
              <a:gd name="connsiteX28" fmla="*/ 385762 w 762299"/>
              <a:gd name="connsiteY28" fmla="*/ 343196 h 800491"/>
              <a:gd name="connsiteX29" fmla="*/ 390525 w 762299"/>
              <a:gd name="connsiteY29" fmla="*/ 350339 h 800491"/>
              <a:gd name="connsiteX30" fmla="*/ 450056 w 762299"/>
              <a:gd name="connsiteY30" fmla="*/ 352720 h 800491"/>
              <a:gd name="connsiteX31" fmla="*/ 407194 w 762299"/>
              <a:gd name="connsiteY31" fmla="*/ 367008 h 800491"/>
              <a:gd name="connsiteX32" fmla="*/ 421481 w 762299"/>
              <a:gd name="connsiteY32" fmla="*/ 374152 h 800491"/>
              <a:gd name="connsiteX33" fmla="*/ 442912 w 762299"/>
              <a:gd name="connsiteY33" fmla="*/ 393202 h 800491"/>
              <a:gd name="connsiteX34" fmla="*/ 495300 w 762299"/>
              <a:gd name="connsiteY34" fmla="*/ 390820 h 800491"/>
              <a:gd name="connsiteX35" fmla="*/ 461962 w 762299"/>
              <a:gd name="connsiteY35" fmla="*/ 431302 h 800491"/>
              <a:gd name="connsiteX36" fmla="*/ 514350 w 762299"/>
              <a:gd name="connsiteY36" fmla="*/ 445589 h 800491"/>
              <a:gd name="connsiteX37" fmla="*/ 473869 w 762299"/>
              <a:gd name="connsiteY37" fmla="*/ 488452 h 800491"/>
              <a:gd name="connsiteX38" fmla="*/ 476250 w 762299"/>
              <a:gd name="connsiteY38" fmla="*/ 495596 h 800491"/>
              <a:gd name="connsiteX39" fmla="*/ 552449 w 762299"/>
              <a:gd name="connsiteY39" fmla="*/ 490833 h 800491"/>
              <a:gd name="connsiteX40" fmla="*/ 504825 w 762299"/>
              <a:gd name="connsiteY40" fmla="*/ 517027 h 800491"/>
              <a:gd name="connsiteX41" fmla="*/ 540544 w 762299"/>
              <a:gd name="connsiteY41" fmla="*/ 521789 h 800491"/>
              <a:gd name="connsiteX42" fmla="*/ 573881 w 762299"/>
              <a:gd name="connsiteY42" fmla="*/ 528933 h 800491"/>
              <a:gd name="connsiteX43" fmla="*/ 581025 w 762299"/>
              <a:gd name="connsiteY43" fmla="*/ 533696 h 800491"/>
              <a:gd name="connsiteX44" fmla="*/ 592931 w 762299"/>
              <a:gd name="connsiteY44" fmla="*/ 536077 h 800491"/>
              <a:gd name="connsiteX45" fmla="*/ 600075 w 762299"/>
              <a:gd name="connsiteY45" fmla="*/ 538458 h 800491"/>
              <a:gd name="connsiteX46" fmla="*/ 623887 w 762299"/>
              <a:gd name="connsiteY46" fmla="*/ 543221 h 800491"/>
              <a:gd name="connsiteX47" fmla="*/ 621506 w 762299"/>
              <a:gd name="connsiteY47" fmla="*/ 555127 h 800491"/>
              <a:gd name="connsiteX48" fmla="*/ 638175 w 762299"/>
              <a:gd name="connsiteY48" fmla="*/ 571796 h 800491"/>
              <a:gd name="connsiteX49" fmla="*/ 640556 w 762299"/>
              <a:gd name="connsiteY49" fmla="*/ 578939 h 800491"/>
              <a:gd name="connsiteX50" fmla="*/ 690562 w 762299"/>
              <a:gd name="connsiteY50" fmla="*/ 578939 h 800491"/>
              <a:gd name="connsiteX51" fmla="*/ 733425 w 762299"/>
              <a:gd name="connsiteY51" fmla="*/ 602753 h 800491"/>
              <a:gd name="connsiteX52" fmla="*/ 742949 w 762299"/>
              <a:gd name="connsiteY52" fmla="*/ 683715 h 800491"/>
              <a:gd name="connsiteX53" fmla="*/ 745331 w 762299"/>
              <a:gd name="connsiteY53" fmla="*/ 717051 h 800491"/>
              <a:gd name="connsiteX54" fmla="*/ 752475 w 762299"/>
              <a:gd name="connsiteY54" fmla="*/ 755152 h 800491"/>
              <a:gd name="connsiteX55" fmla="*/ 754857 w 762299"/>
              <a:gd name="connsiteY55" fmla="*/ 795633 h 800491"/>
              <a:gd name="connsiteX56" fmla="*/ 650081 w 762299"/>
              <a:gd name="connsiteY56" fmla="*/ 795633 h 800491"/>
              <a:gd name="connsiteX57" fmla="*/ 590550 w 762299"/>
              <a:gd name="connsiteY57" fmla="*/ 740864 h 800491"/>
              <a:gd name="connsiteX58" fmla="*/ 566737 w 762299"/>
              <a:gd name="connsiteY58" fmla="*/ 736102 h 800491"/>
              <a:gd name="connsiteX59" fmla="*/ 531019 w 762299"/>
              <a:gd name="connsiteY59" fmla="*/ 690858 h 800491"/>
              <a:gd name="connsiteX60" fmla="*/ 521494 w 762299"/>
              <a:gd name="connsiteY60" fmla="*/ 686096 h 800491"/>
              <a:gd name="connsiteX61" fmla="*/ 514350 w 762299"/>
              <a:gd name="connsiteY61" fmla="*/ 683714 h 800491"/>
              <a:gd name="connsiteX62" fmla="*/ 500062 w 762299"/>
              <a:gd name="connsiteY62" fmla="*/ 671808 h 800491"/>
              <a:gd name="connsiteX63" fmla="*/ 476250 w 762299"/>
              <a:gd name="connsiteY63" fmla="*/ 667046 h 800491"/>
              <a:gd name="connsiteX64" fmla="*/ 457200 w 762299"/>
              <a:gd name="connsiteY64" fmla="*/ 657521 h 800491"/>
              <a:gd name="connsiteX65" fmla="*/ 442912 w 762299"/>
              <a:gd name="connsiteY65" fmla="*/ 652758 h 800491"/>
              <a:gd name="connsiteX66" fmla="*/ 428625 w 762299"/>
              <a:gd name="connsiteY66" fmla="*/ 640852 h 800491"/>
              <a:gd name="connsiteX67" fmla="*/ 416719 w 762299"/>
              <a:gd name="connsiteY67" fmla="*/ 638471 h 800491"/>
              <a:gd name="connsiteX68" fmla="*/ 400050 w 762299"/>
              <a:gd name="connsiteY68" fmla="*/ 626564 h 800491"/>
              <a:gd name="connsiteX69" fmla="*/ 366712 w 762299"/>
              <a:gd name="connsiteY69" fmla="*/ 619421 h 800491"/>
              <a:gd name="connsiteX70" fmla="*/ 354806 w 762299"/>
              <a:gd name="connsiteY70" fmla="*/ 614658 h 800491"/>
              <a:gd name="connsiteX71" fmla="*/ 340519 w 762299"/>
              <a:gd name="connsiteY71" fmla="*/ 609896 h 800491"/>
              <a:gd name="connsiteX72" fmla="*/ 330994 w 762299"/>
              <a:gd name="connsiteY72" fmla="*/ 600371 h 800491"/>
              <a:gd name="connsiteX73" fmla="*/ 314325 w 762299"/>
              <a:gd name="connsiteY73" fmla="*/ 581321 h 800491"/>
              <a:gd name="connsiteX74" fmla="*/ 311944 w 762299"/>
              <a:gd name="connsiteY74" fmla="*/ 571796 h 800491"/>
              <a:gd name="connsiteX75" fmla="*/ 307181 w 762299"/>
              <a:gd name="connsiteY75" fmla="*/ 557508 h 800491"/>
              <a:gd name="connsiteX76" fmla="*/ 302419 w 762299"/>
              <a:gd name="connsiteY76" fmla="*/ 538458 h 800491"/>
              <a:gd name="connsiteX77" fmla="*/ 297656 w 762299"/>
              <a:gd name="connsiteY77" fmla="*/ 478927 h 800491"/>
              <a:gd name="connsiteX78" fmla="*/ 295275 w 762299"/>
              <a:gd name="connsiteY78" fmla="*/ 469402 h 800491"/>
              <a:gd name="connsiteX79" fmla="*/ 290512 w 762299"/>
              <a:gd name="connsiteY79" fmla="*/ 450352 h 800491"/>
              <a:gd name="connsiteX80" fmla="*/ 285750 w 762299"/>
              <a:gd name="connsiteY80" fmla="*/ 443208 h 800491"/>
              <a:gd name="connsiteX81" fmla="*/ 283369 w 762299"/>
              <a:gd name="connsiteY81" fmla="*/ 436064 h 800491"/>
              <a:gd name="connsiteX82" fmla="*/ 273844 w 762299"/>
              <a:gd name="connsiteY82" fmla="*/ 419396 h 800491"/>
              <a:gd name="connsiteX83" fmla="*/ 259556 w 762299"/>
              <a:gd name="connsiteY83" fmla="*/ 405108 h 800491"/>
              <a:gd name="connsiteX84" fmla="*/ 245269 w 762299"/>
              <a:gd name="connsiteY84" fmla="*/ 395583 h 800491"/>
              <a:gd name="connsiteX85" fmla="*/ 230981 w 762299"/>
              <a:gd name="connsiteY85" fmla="*/ 386058 h 800491"/>
              <a:gd name="connsiteX86" fmla="*/ 226219 w 762299"/>
              <a:gd name="connsiteY86" fmla="*/ 378914 h 800491"/>
              <a:gd name="connsiteX87" fmla="*/ 223837 w 762299"/>
              <a:gd name="connsiteY87" fmla="*/ 371771 h 800491"/>
              <a:gd name="connsiteX88" fmla="*/ 283368 w 762299"/>
              <a:gd name="connsiteY88" fmla="*/ 400345 h 800491"/>
              <a:gd name="connsiteX89" fmla="*/ 254794 w 762299"/>
              <a:gd name="connsiteY89" fmla="*/ 374151 h 800491"/>
              <a:gd name="connsiteX90" fmla="*/ 245268 w 762299"/>
              <a:gd name="connsiteY90" fmla="*/ 355102 h 800491"/>
              <a:gd name="connsiteX91" fmla="*/ 228600 w 762299"/>
              <a:gd name="connsiteY91" fmla="*/ 328908 h 800491"/>
              <a:gd name="connsiteX92" fmla="*/ 226219 w 762299"/>
              <a:gd name="connsiteY92" fmla="*/ 302714 h 800491"/>
              <a:gd name="connsiteX93" fmla="*/ 211931 w 762299"/>
              <a:gd name="connsiteY93" fmla="*/ 283664 h 800491"/>
              <a:gd name="connsiteX94" fmla="*/ 202406 w 762299"/>
              <a:gd name="connsiteY94" fmla="*/ 266996 h 800491"/>
              <a:gd name="connsiteX95" fmla="*/ 190499 w 762299"/>
              <a:gd name="connsiteY95" fmla="*/ 247945 h 800491"/>
              <a:gd name="connsiteX96" fmla="*/ 171450 w 762299"/>
              <a:gd name="connsiteY96" fmla="*/ 247946 h 800491"/>
              <a:gd name="connsiteX97" fmla="*/ 166687 w 762299"/>
              <a:gd name="connsiteY97" fmla="*/ 228896 h 800491"/>
              <a:gd name="connsiteX98" fmla="*/ 164306 w 762299"/>
              <a:gd name="connsiteY98" fmla="*/ 221752 h 800491"/>
              <a:gd name="connsiteX99" fmla="*/ 157162 w 762299"/>
              <a:gd name="connsiteY99" fmla="*/ 219371 h 800491"/>
              <a:gd name="connsiteX100" fmla="*/ 142875 w 762299"/>
              <a:gd name="connsiteY100" fmla="*/ 212227 h 800491"/>
              <a:gd name="connsiteX101" fmla="*/ 135731 w 762299"/>
              <a:gd name="connsiteY101" fmla="*/ 207464 h 800491"/>
              <a:gd name="connsiteX102" fmla="*/ 126206 w 762299"/>
              <a:gd name="connsiteY102" fmla="*/ 202702 h 800491"/>
              <a:gd name="connsiteX103" fmla="*/ 119062 w 762299"/>
              <a:gd name="connsiteY103" fmla="*/ 197939 h 800491"/>
              <a:gd name="connsiteX104" fmla="*/ 111919 w 762299"/>
              <a:gd name="connsiteY104" fmla="*/ 190796 h 800491"/>
              <a:gd name="connsiteX105" fmla="*/ 102394 w 762299"/>
              <a:gd name="connsiteY105" fmla="*/ 188414 h 800491"/>
              <a:gd name="connsiteX106" fmla="*/ 95250 w 762299"/>
              <a:gd name="connsiteY106" fmla="*/ 183652 h 800491"/>
              <a:gd name="connsiteX107" fmla="*/ 88106 w 762299"/>
              <a:gd name="connsiteY107" fmla="*/ 176508 h 800491"/>
              <a:gd name="connsiteX108" fmla="*/ 80962 w 762299"/>
              <a:gd name="connsiteY108" fmla="*/ 174127 h 800491"/>
              <a:gd name="connsiteX109" fmla="*/ 66675 w 762299"/>
              <a:gd name="connsiteY109" fmla="*/ 164602 h 800491"/>
              <a:gd name="connsiteX110" fmla="*/ 54769 w 762299"/>
              <a:gd name="connsiteY110" fmla="*/ 152696 h 800491"/>
              <a:gd name="connsiteX111" fmla="*/ 40481 w 762299"/>
              <a:gd name="connsiteY111" fmla="*/ 143171 h 800491"/>
              <a:gd name="connsiteX112" fmla="*/ 26194 w 762299"/>
              <a:gd name="connsiteY112" fmla="*/ 133646 h 800491"/>
              <a:gd name="connsiteX113" fmla="*/ 11906 w 762299"/>
              <a:gd name="connsiteY113" fmla="*/ 126502 h 800491"/>
              <a:gd name="connsiteX114" fmla="*/ 0 w 762299"/>
              <a:gd name="connsiteY114" fmla="*/ 102689 h 800491"/>
              <a:gd name="connsiteX115" fmla="*/ 4762 w 762299"/>
              <a:gd name="connsiteY115" fmla="*/ 64589 h 800491"/>
              <a:gd name="connsiteX116" fmla="*/ 9525 w 762299"/>
              <a:gd name="connsiteY116" fmla="*/ 57446 h 800491"/>
              <a:gd name="connsiteX117" fmla="*/ 16669 w 762299"/>
              <a:gd name="connsiteY117" fmla="*/ 43158 h 800491"/>
              <a:gd name="connsiteX118" fmla="*/ 7144 w 762299"/>
              <a:gd name="connsiteY118" fmla="*/ 33633 h 800491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47650 w 762299"/>
              <a:gd name="connsiteY11" fmla="*/ 112663 h 800940"/>
              <a:gd name="connsiteX12" fmla="*/ 292894 w 762299"/>
              <a:gd name="connsiteY12" fmla="*/ 84089 h 800940"/>
              <a:gd name="connsiteX13" fmla="*/ 266700 w 762299"/>
              <a:gd name="connsiteY13" fmla="*/ 129332 h 800940"/>
              <a:gd name="connsiteX14" fmla="*/ 316706 w 762299"/>
              <a:gd name="connsiteY14" fmla="*/ 110283 h 800940"/>
              <a:gd name="connsiteX15" fmla="*/ 290512 w 762299"/>
              <a:gd name="connsiteY15" fmla="*/ 150763 h 800940"/>
              <a:gd name="connsiteX16" fmla="*/ 366712 w 762299"/>
              <a:gd name="connsiteY16" fmla="*/ 153144 h 800940"/>
              <a:gd name="connsiteX17" fmla="*/ 316706 w 762299"/>
              <a:gd name="connsiteY17" fmla="*/ 219820 h 800940"/>
              <a:gd name="connsiteX18" fmla="*/ 366712 w 762299"/>
              <a:gd name="connsiteY18" fmla="*/ 217438 h 800940"/>
              <a:gd name="connsiteX19" fmla="*/ 314325 w 762299"/>
              <a:gd name="connsiteY19" fmla="*/ 291257 h 800940"/>
              <a:gd name="connsiteX20" fmla="*/ 388143 w 762299"/>
              <a:gd name="connsiteY20" fmla="*/ 284113 h 800940"/>
              <a:gd name="connsiteX21" fmla="*/ 333375 w 762299"/>
              <a:gd name="connsiteY21" fmla="*/ 307926 h 800940"/>
              <a:gd name="connsiteX22" fmla="*/ 338137 w 762299"/>
              <a:gd name="connsiteY22" fmla="*/ 315070 h 800940"/>
              <a:gd name="connsiteX23" fmla="*/ 352425 w 762299"/>
              <a:gd name="connsiteY23" fmla="*/ 317451 h 800940"/>
              <a:gd name="connsiteX24" fmla="*/ 426244 w 762299"/>
              <a:gd name="connsiteY24" fmla="*/ 315069 h 800940"/>
              <a:gd name="connsiteX25" fmla="*/ 366712 w 762299"/>
              <a:gd name="connsiteY25" fmla="*/ 326976 h 800940"/>
              <a:gd name="connsiteX26" fmla="*/ 371475 w 762299"/>
              <a:gd name="connsiteY26" fmla="*/ 334120 h 800940"/>
              <a:gd name="connsiteX27" fmla="*/ 385762 w 762299"/>
              <a:gd name="connsiteY27" fmla="*/ 343645 h 800940"/>
              <a:gd name="connsiteX28" fmla="*/ 390525 w 762299"/>
              <a:gd name="connsiteY28" fmla="*/ 350788 h 800940"/>
              <a:gd name="connsiteX29" fmla="*/ 450056 w 762299"/>
              <a:gd name="connsiteY29" fmla="*/ 353169 h 800940"/>
              <a:gd name="connsiteX30" fmla="*/ 407194 w 762299"/>
              <a:gd name="connsiteY30" fmla="*/ 367457 h 800940"/>
              <a:gd name="connsiteX31" fmla="*/ 421481 w 762299"/>
              <a:gd name="connsiteY31" fmla="*/ 374601 h 800940"/>
              <a:gd name="connsiteX32" fmla="*/ 442912 w 762299"/>
              <a:gd name="connsiteY32" fmla="*/ 393651 h 800940"/>
              <a:gd name="connsiteX33" fmla="*/ 495300 w 762299"/>
              <a:gd name="connsiteY33" fmla="*/ 391269 h 800940"/>
              <a:gd name="connsiteX34" fmla="*/ 461962 w 762299"/>
              <a:gd name="connsiteY34" fmla="*/ 431751 h 800940"/>
              <a:gd name="connsiteX35" fmla="*/ 514350 w 762299"/>
              <a:gd name="connsiteY35" fmla="*/ 446038 h 800940"/>
              <a:gd name="connsiteX36" fmla="*/ 473869 w 762299"/>
              <a:gd name="connsiteY36" fmla="*/ 488901 h 800940"/>
              <a:gd name="connsiteX37" fmla="*/ 476250 w 762299"/>
              <a:gd name="connsiteY37" fmla="*/ 496045 h 800940"/>
              <a:gd name="connsiteX38" fmla="*/ 552449 w 762299"/>
              <a:gd name="connsiteY38" fmla="*/ 491282 h 800940"/>
              <a:gd name="connsiteX39" fmla="*/ 504825 w 762299"/>
              <a:gd name="connsiteY39" fmla="*/ 517476 h 800940"/>
              <a:gd name="connsiteX40" fmla="*/ 540544 w 762299"/>
              <a:gd name="connsiteY40" fmla="*/ 522238 h 800940"/>
              <a:gd name="connsiteX41" fmla="*/ 573881 w 762299"/>
              <a:gd name="connsiteY41" fmla="*/ 529382 h 800940"/>
              <a:gd name="connsiteX42" fmla="*/ 581025 w 762299"/>
              <a:gd name="connsiteY42" fmla="*/ 534145 h 800940"/>
              <a:gd name="connsiteX43" fmla="*/ 592931 w 762299"/>
              <a:gd name="connsiteY43" fmla="*/ 536526 h 800940"/>
              <a:gd name="connsiteX44" fmla="*/ 600075 w 762299"/>
              <a:gd name="connsiteY44" fmla="*/ 538907 h 800940"/>
              <a:gd name="connsiteX45" fmla="*/ 623887 w 762299"/>
              <a:gd name="connsiteY45" fmla="*/ 543670 h 800940"/>
              <a:gd name="connsiteX46" fmla="*/ 621506 w 762299"/>
              <a:gd name="connsiteY46" fmla="*/ 555576 h 800940"/>
              <a:gd name="connsiteX47" fmla="*/ 638175 w 762299"/>
              <a:gd name="connsiteY47" fmla="*/ 572245 h 800940"/>
              <a:gd name="connsiteX48" fmla="*/ 640556 w 762299"/>
              <a:gd name="connsiteY48" fmla="*/ 579388 h 800940"/>
              <a:gd name="connsiteX49" fmla="*/ 690562 w 762299"/>
              <a:gd name="connsiteY49" fmla="*/ 579388 h 800940"/>
              <a:gd name="connsiteX50" fmla="*/ 733425 w 762299"/>
              <a:gd name="connsiteY50" fmla="*/ 603202 h 800940"/>
              <a:gd name="connsiteX51" fmla="*/ 742949 w 762299"/>
              <a:gd name="connsiteY51" fmla="*/ 684164 h 800940"/>
              <a:gd name="connsiteX52" fmla="*/ 745331 w 762299"/>
              <a:gd name="connsiteY52" fmla="*/ 717500 h 800940"/>
              <a:gd name="connsiteX53" fmla="*/ 752475 w 762299"/>
              <a:gd name="connsiteY53" fmla="*/ 755601 h 800940"/>
              <a:gd name="connsiteX54" fmla="*/ 754857 w 762299"/>
              <a:gd name="connsiteY54" fmla="*/ 796082 h 800940"/>
              <a:gd name="connsiteX55" fmla="*/ 650081 w 762299"/>
              <a:gd name="connsiteY55" fmla="*/ 796082 h 800940"/>
              <a:gd name="connsiteX56" fmla="*/ 590550 w 762299"/>
              <a:gd name="connsiteY56" fmla="*/ 741313 h 800940"/>
              <a:gd name="connsiteX57" fmla="*/ 566737 w 762299"/>
              <a:gd name="connsiteY57" fmla="*/ 736551 h 800940"/>
              <a:gd name="connsiteX58" fmla="*/ 531019 w 762299"/>
              <a:gd name="connsiteY58" fmla="*/ 691307 h 800940"/>
              <a:gd name="connsiteX59" fmla="*/ 521494 w 762299"/>
              <a:gd name="connsiteY59" fmla="*/ 686545 h 800940"/>
              <a:gd name="connsiteX60" fmla="*/ 514350 w 762299"/>
              <a:gd name="connsiteY60" fmla="*/ 684163 h 800940"/>
              <a:gd name="connsiteX61" fmla="*/ 500062 w 762299"/>
              <a:gd name="connsiteY61" fmla="*/ 672257 h 800940"/>
              <a:gd name="connsiteX62" fmla="*/ 476250 w 762299"/>
              <a:gd name="connsiteY62" fmla="*/ 667495 h 800940"/>
              <a:gd name="connsiteX63" fmla="*/ 457200 w 762299"/>
              <a:gd name="connsiteY63" fmla="*/ 657970 h 800940"/>
              <a:gd name="connsiteX64" fmla="*/ 442912 w 762299"/>
              <a:gd name="connsiteY64" fmla="*/ 653207 h 800940"/>
              <a:gd name="connsiteX65" fmla="*/ 428625 w 762299"/>
              <a:gd name="connsiteY65" fmla="*/ 641301 h 800940"/>
              <a:gd name="connsiteX66" fmla="*/ 416719 w 762299"/>
              <a:gd name="connsiteY66" fmla="*/ 638920 h 800940"/>
              <a:gd name="connsiteX67" fmla="*/ 400050 w 762299"/>
              <a:gd name="connsiteY67" fmla="*/ 627013 h 800940"/>
              <a:gd name="connsiteX68" fmla="*/ 366712 w 762299"/>
              <a:gd name="connsiteY68" fmla="*/ 619870 h 800940"/>
              <a:gd name="connsiteX69" fmla="*/ 354806 w 762299"/>
              <a:gd name="connsiteY69" fmla="*/ 615107 h 800940"/>
              <a:gd name="connsiteX70" fmla="*/ 340519 w 762299"/>
              <a:gd name="connsiteY70" fmla="*/ 610345 h 800940"/>
              <a:gd name="connsiteX71" fmla="*/ 330994 w 762299"/>
              <a:gd name="connsiteY71" fmla="*/ 600820 h 800940"/>
              <a:gd name="connsiteX72" fmla="*/ 314325 w 762299"/>
              <a:gd name="connsiteY72" fmla="*/ 581770 h 800940"/>
              <a:gd name="connsiteX73" fmla="*/ 311944 w 762299"/>
              <a:gd name="connsiteY73" fmla="*/ 572245 h 800940"/>
              <a:gd name="connsiteX74" fmla="*/ 307181 w 762299"/>
              <a:gd name="connsiteY74" fmla="*/ 557957 h 800940"/>
              <a:gd name="connsiteX75" fmla="*/ 302419 w 762299"/>
              <a:gd name="connsiteY75" fmla="*/ 538907 h 800940"/>
              <a:gd name="connsiteX76" fmla="*/ 297656 w 762299"/>
              <a:gd name="connsiteY76" fmla="*/ 479376 h 800940"/>
              <a:gd name="connsiteX77" fmla="*/ 295275 w 762299"/>
              <a:gd name="connsiteY77" fmla="*/ 469851 h 800940"/>
              <a:gd name="connsiteX78" fmla="*/ 290512 w 762299"/>
              <a:gd name="connsiteY78" fmla="*/ 450801 h 800940"/>
              <a:gd name="connsiteX79" fmla="*/ 285750 w 762299"/>
              <a:gd name="connsiteY79" fmla="*/ 443657 h 800940"/>
              <a:gd name="connsiteX80" fmla="*/ 283369 w 762299"/>
              <a:gd name="connsiteY80" fmla="*/ 436513 h 800940"/>
              <a:gd name="connsiteX81" fmla="*/ 273844 w 762299"/>
              <a:gd name="connsiteY81" fmla="*/ 419845 h 800940"/>
              <a:gd name="connsiteX82" fmla="*/ 259556 w 762299"/>
              <a:gd name="connsiteY82" fmla="*/ 405557 h 800940"/>
              <a:gd name="connsiteX83" fmla="*/ 245269 w 762299"/>
              <a:gd name="connsiteY83" fmla="*/ 396032 h 800940"/>
              <a:gd name="connsiteX84" fmla="*/ 230981 w 762299"/>
              <a:gd name="connsiteY84" fmla="*/ 386507 h 800940"/>
              <a:gd name="connsiteX85" fmla="*/ 226219 w 762299"/>
              <a:gd name="connsiteY85" fmla="*/ 379363 h 800940"/>
              <a:gd name="connsiteX86" fmla="*/ 223837 w 762299"/>
              <a:gd name="connsiteY86" fmla="*/ 372220 h 800940"/>
              <a:gd name="connsiteX87" fmla="*/ 283368 w 762299"/>
              <a:gd name="connsiteY87" fmla="*/ 400794 h 800940"/>
              <a:gd name="connsiteX88" fmla="*/ 254794 w 762299"/>
              <a:gd name="connsiteY88" fmla="*/ 374600 h 800940"/>
              <a:gd name="connsiteX89" fmla="*/ 245268 w 762299"/>
              <a:gd name="connsiteY89" fmla="*/ 355551 h 800940"/>
              <a:gd name="connsiteX90" fmla="*/ 228600 w 762299"/>
              <a:gd name="connsiteY90" fmla="*/ 329357 h 800940"/>
              <a:gd name="connsiteX91" fmla="*/ 226219 w 762299"/>
              <a:gd name="connsiteY91" fmla="*/ 303163 h 800940"/>
              <a:gd name="connsiteX92" fmla="*/ 211931 w 762299"/>
              <a:gd name="connsiteY92" fmla="*/ 284113 h 800940"/>
              <a:gd name="connsiteX93" fmla="*/ 202406 w 762299"/>
              <a:gd name="connsiteY93" fmla="*/ 267445 h 800940"/>
              <a:gd name="connsiteX94" fmla="*/ 190499 w 762299"/>
              <a:gd name="connsiteY94" fmla="*/ 248394 h 800940"/>
              <a:gd name="connsiteX95" fmla="*/ 171450 w 762299"/>
              <a:gd name="connsiteY95" fmla="*/ 248395 h 800940"/>
              <a:gd name="connsiteX96" fmla="*/ 166687 w 762299"/>
              <a:gd name="connsiteY96" fmla="*/ 229345 h 800940"/>
              <a:gd name="connsiteX97" fmla="*/ 164306 w 762299"/>
              <a:gd name="connsiteY97" fmla="*/ 222201 h 800940"/>
              <a:gd name="connsiteX98" fmla="*/ 157162 w 762299"/>
              <a:gd name="connsiteY98" fmla="*/ 219820 h 800940"/>
              <a:gd name="connsiteX99" fmla="*/ 142875 w 762299"/>
              <a:gd name="connsiteY99" fmla="*/ 212676 h 800940"/>
              <a:gd name="connsiteX100" fmla="*/ 135731 w 762299"/>
              <a:gd name="connsiteY100" fmla="*/ 207913 h 800940"/>
              <a:gd name="connsiteX101" fmla="*/ 126206 w 762299"/>
              <a:gd name="connsiteY101" fmla="*/ 203151 h 800940"/>
              <a:gd name="connsiteX102" fmla="*/ 119062 w 762299"/>
              <a:gd name="connsiteY102" fmla="*/ 198388 h 800940"/>
              <a:gd name="connsiteX103" fmla="*/ 111919 w 762299"/>
              <a:gd name="connsiteY103" fmla="*/ 191245 h 800940"/>
              <a:gd name="connsiteX104" fmla="*/ 102394 w 762299"/>
              <a:gd name="connsiteY104" fmla="*/ 188863 h 800940"/>
              <a:gd name="connsiteX105" fmla="*/ 95250 w 762299"/>
              <a:gd name="connsiteY105" fmla="*/ 184101 h 800940"/>
              <a:gd name="connsiteX106" fmla="*/ 88106 w 762299"/>
              <a:gd name="connsiteY106" fmla="*/ 176957 h 800940"/>
              <a:gd name="connsiteX107" fmla="*/ 80962 w 762299"/>
              <a:gd name="connsiteY107" fmla="*/ 174576 h 800940"/>
              <a:gd name="connsiteX108" fmla="*/ 66675 w 762299"/>
              <a:gd name="connsiteY108" fmla="*/ 165051 h 800940"/>
              <a:gd name="connsiteX109" fmla="*/ 54769 w 762299"/>
              <a:gd name="connsiteY109" fmla="*/ 153145 h 800940"/>
              <a:gd name="connsiteX110" fmla="*/ 40481 w 762299"/>
              <a:gd name="connsiteY110" fmla="*/ 143620 h 800940"/>
              <a:gd name="connsiteX111" fmla="*/ 26194 w 762299"/>
              <a:gd name="connsiteY111" fmla="*/ 134095 h 800940"/>
              <a:gd name="connsiteX112" fmla="*/ 11906 w 762299"/>
              <a:gd name="connsiteY112" fmla="*/ 126951 h 800940"/>
              <a:gd name="connsiteX113" fmla="*/ 0 w 762299"/>
              <a:gd name="connsiteY113" fmla="*/ 103138 h 800940"/>
              <a:gd name="connsiteX114" fmla="*/ 4762 w 762299"/>
              <a:gd name="connsiteY114" fmla="*/ 65038 h 800940"/>
              <a:gd name="connsiteX115" fmla="*/ 9525 w 762299"/>
              <a:gd name="connsiteY115" fmla="*/ 57895 h 800940"/>
              <a:gd name="connsiteX116" fmla="*/ 16669 w 762299"/>
              <a:gd name="connsiteY116" fmla="*/ 43607 h 800940"/>
              <a:gd name="connsiteX117" fmla="*/ 7144 w 762299"/>
              <a:gd name="connsiteY11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23837 w 762299"/>
              <a:gd name="connsiteY10" fmla="*/ 95995 h 800940"/>
              <a:gd name="connsiteX11" fmla="*/ 292894 w 762299"/>
              <a:gd name="connsiteY11" fmla="*/ 84089 h 800940"/>
              <a:gd name="connsiteX12" fmla="*/ 266700 w 762299"/>
              <a:gd name="connsiteY12" fmla="*/ 129332 h 800940"/>
              <a:gd name="connsiteX13" fmla="*/ 316706 w 762299"/>
              <a:gd name="connsiteY13" fmla="*/ 110283 h 800940"/>
              <a:gd name="connsiteX14" fmla="*/ 290512 w 762299"/>
              <a:gd name="connsiteY14" fmla="*/ 150763 h 800940"/>
              <a:gd name="connsiteX15" fmla="*/ 366712 w 762299"/>
              <a:gd name="connsiteY15" fmla="*/ 153144 h 800940"/>
              <a:gd name="connsiteX16" fmla="*/ 316706 w 762299"/>
              <a:gd name="connsiteY16" fmla="*/ 219820 h 800940"/>
              <a:gd name="connsiteX17" fmla="*/ 366712 w 762299"/>
              <a:gd name="connsiteY17" fmla="*/ 217438 h 800940"/>
              <a:gd name="connsiteX18" fmla="*/ 314325 w 762299"/>
              <a:gd name="connsiteY18" fmla="*/ 291257 h 800940"/>
              <a:gd name="connsiteX19" fmla="*/ 388143 w 762299"/>
              <a:gd name="connsiteY19" fmla="*/ 284113 h 800940"/>
              <a:gd name="connsiteX20" fmla="*/ 333375 w 762299"/>
              <a:gd name="connsiteY20" fmla="*/ 307926 h 800940"/>
              <a:gd name="connsiteX21" fmla="*/ 338137 w 762299"/>
              <a:gd name="connsiteY21" fmla="*/ 315070 h 800940"/>
              <a:gd name="connsiteX22" fmla="*/ 352425 w 762299"/>
              <a:gd name="connsiteY22" fmla="*/ 317451 h 800940"/>
              <a:gd name="connsiteX23" fmla="*/ 426244 w 762299"/>
              <a:gd name="connsiteY23" fmla="*/ 315069 h 800940"/>
              <a:gd name="connsiteX24" fmla="*/ 366712 w 762299"/>
              <a:gd name="connsiteY24" fmla="*/ 326976 h 800940"/>
              <a:gd name="connsiteX25" fmla="*/ 371475 w 762299"/>
              <a:gd name="connsiteY25" fmla="*/ 334120 h 800940"/>
              <a:gd name="connsiteX26" fmla="*/ 385762 w 762299"/>
              <a:gd name="connsiteY26" fmla="*/ 343645 h 800940"/>
              <a:gd name="connsiteX27" fmla="*/ 390525 w 762299"/>
              <a:gd name="connsiteY27" fmla="*/ 350788 h 800940"/>
              <a:gd name="connsiteX28" fmla="*/ 450056 w 762299"/>
              <a:gd name="connsiteY28" fmla="*/ 353169 h 800940"/>
              <a:gd name="connsiteX29" fmla="*/ 407194 w 762299"/>
              <a:gd name="connsiteY29" fmla="*/ 367457 h 800940"/>
              <a:gd name="connsiteX30" fmla="*/ 421481 w 762299"/>
              <a:gd name="connsiteY30" fmla="*/ 374601 h 800940"/>
              <a:gd name="connsiteX31" fmla="*/ 442912 w 762299"/>
              <a:gd name="connsiteY31" fmla="*/ 393651 h 800940"/>
              <a:gd name="connsiteX32" fmla="*/ 495300 w 762299"/>
              <a:gd name="connsiteY32" fmla="*/ 391269 h 800940"/>
              <a:gd name="connsiteX33" fmla="*/ 461962 w 762299"/>
              <a:gd name="connsiteY33" fmla="*/ 431751 h 800940"/>
              <a:gd name="connsiteX34" fmla="*/ 514350 w 762299"/>
              <a:gd name="connsiteY34" fmla="*/ 446038 h 800940"/>
              <a:gd name="connsiteX35" fmla="*/ 473869 w 762299"/>
              <a:gd name="connsiteY35" fmla="*/ 488901 h 800940"/>
              <a:gd name="connsiteX36" fmla="*/ 476250 w 762299"/>
              <a:gd name="connsiteY36" fmla="*/ 496045 h 800940"/>
              <a:gd name="connsiteX37" fmla="*/ 552449 w 762299"/>
              <a:gd name="connsiteY37" fmla="*/ 491282 h 800940"/>
              <a:gd name="connsiteX38" fmla="*/ 504825 w 762299"/>
              <a:gd name="connsiteY38" fmla="*/ 517476 h 800940"/>
              <a:gd name="connsiteX39" fmla="*/ 540544 w 762299"/>
              <a:gd name="connsiteY39" fmla="*/ 522238 h 800940"/>
              <a:gd name="connsiteX40" fmla="*/ 573881 w 762299"/>
              <a:gd name="connsiteY40" fmla="*/ 529382 h 800940"/>
              <a:gd name="connsiteX41" fmla="*/ 581025 w 762299"/>
              <a:gd name="connsiteY41" fmla="*/ 534145 h 800940"/>
              <a:gd name="connsiteX42" fmla="*/ 592931 w 762299"/>
              <a:gd name="connsiteY42" fmla="*/ 536526 h 800940"/>
              <a:gd name="connsiteX43" fmla="*/ 600075 w 762299"/>
              <a:gd name="connsiteY43" fmla="*/ 538907 h 800940"/>
              <a:gd name="connsiteX44" fmla="*/ 623887 w 762299"/>
              <a:gd name="connsiteY44" fmla="*/ 543670 h 800940"/>
              <a:gd name="connsiteX45" fmla="*/ 621506 w 762299"/>
              <a:gd name="connsiteY45" fmla="*/ 555576 h 800940"/>
              <a:gd name="connsiteX46" fmla="*/ 638175 w 762299"/>
              <a:gd name="connsiteY46" fmla="*/ 572245 h 800940"/>
              <a:gd name="connsiteX47" fmla="*/ 640556 w 762299"/>
              <a:gd name="connsiteY47" fmla="*/ 579388 h 800940"/>
              <a:gd name="connsiteX48" fmla="*/ 690562 w 762299"/>
              <a:gd name="connsiteY48" fmla="*/ 579388 h 800940"/>
              <a:gd name="connsiteX49" fmla="*/ 733425 w 762299"/>
              <a:gd name="connsiteY49" fmla="*/ 603202 h 800940"/>
              <a:gd name="connsiteX50" fmla="*/ 742949 w 762299"/>
              <a:gd name="connsiteY50" fmla="*/ 684164 h 800940"/>
              <a:gd name="connsiteX51" fmla="*/ 745331 w 762299"/>
              <a:gd name="connsiteY51" fmla="*/ 717500 h 800940"/>
              <a:gd name="connsiteX52" fmla="*/ 752475 w 762299"/>
              <a:gd name="connsiteY52" fmla="*/ 755601 h 800940"/>
              <a:gd name="connsiteX53" fmla="*/ 754857 w 762299"/>
              <a:gd name="connsiteY53" fmla="*/ 796082 h 800940"/>
              <a:gd name="connsiteX54" fmla="*/ 650081 w 762299"/>
              <a:gd name="connsiteY54" fmla="*/ 796082 h 800940"/>
              <a:gd name="connsiteX55" fmla="*/ 590550 w 762299"/>
              <a:gd name="connsiteY55" fmla="*/ 741313 h 800940"/>
              <a:gd name="connsiteX56" fmla="*/ 566737 w 762299"/>
              <a:gd name="connsiteY56" fmla="*/ 736551 h 800940"/>
              <a:gd name="connsiteX57" fmla="*/ 531019 w 762299"/>
              <a:gd name="connsiteY57" fmla="*/ 691307 h 800940"/>
              <a:gd name="connsiteX58" fmla="*/ 521494 w 762299"/>
              <a:gd name="connsiteY58" fmla="*/ 686545 h 800940"/>
              <a:gd name="connsiteX59" fmla="*/ 514350 w 762299"/>
              <a:gd name="connsiteY59" fmla="*/ 684163 h 800940"/>
              <a:gd name="connsiteX60" fmla="*/ 500062 w 762299"/>
              <a:gd name="connsiteY60" fmla="*/ 672257 h 800940"/>
              <a:gd name="connsiteX61" fmla="*/ 476250 w 762299"/>
              <a:gd name="connsiteY61" fmla="*/ 667495 h 800940"/>
              <a:gd name="connsiteX62" fmla="*/ 457200 w 762299"/>
              <a:gd name="connsiteY62" fmla="*/ 657970 h 800940"/>
              <a:gd name="connsiteX63" fmla="*/ 442912 w 762299"/>
              <a:gd name="connsiteY63" fmla="*/ 653207 h 800940"/>
              <a:gd name="connsiteX64" fmla="*/ 428625 w 762299"/>
              <a:gd name="connsiteY64" fmla="*/ 641301 h 800940"/>
              <a:gd name="connsiteX65" fmla="*/ 416719 w 762299"/>
              <a:gd name="connsiteY65" fmla="*/ 638920 h 800940"/>
              <a:gd name="connsiteX66" fmla="*/ 400050 w 762299"/>
              <a:gd name="connsiteY66" fmla="*/ 627013 h 800940"/>
              <a:gd name="connsiteX67" fmla="*/ 366712 w 762299"/>
              <a:gd name="connsiteY67" fmla="*/ 619870 h 800940"/>
              <a:gd name="connsiteX68" fmla="*/ 354806 w 762299"/>
              <a:gd name="connsiteY68" fmla="*/ 615107 h 800940"/>
              <a:gd name="connsiteX69" fmla="*/ 340519 w 762299"/>
              <a:gd name="connsiteY69" fmla="*/ 610345 h 800940"/>
              <a:gd name="connsiteX70" fmla="*/ 330994 w 762299"/>
              <a:gd name="connsiteY70" fmla="*/ 600820 h 800940"/>
              <a:gd name="connsiteX71" fmla="*/ 314325 w 762299"/>
              <a:gd name="connsiteY71" fmla="*/ 581770 h 800940"/>
              <a:gd name="connsiteX72" fmla="*/ 311944 w 762299"/>
              <a:gd name="connsiteY72" fmla="*/ 572245 h 800940"/>
              <a:gd name="connsiteX73" fmla="*/ 307181 w 762299"/>
              <a:gd name="connsiteY73" fmla="*/ 557957 h 800940"/>
              <a:gd name="connsiteX74" fmla="*/ 302419 w 762299"/>
              <a:gd name="connsiteY74" fmla="*/ 538907 h 800940"/>
              <a:gd name="connsiteX75" fmla="*/ 297656 w 762299"/>
              <a:gd name="connsiteY75" fmla="*/ 479376 h 800940"/>
              <a:gd name="connsiteX76" fmla="*/ 295275 w 762299"/>
              <a:gd name="connsiteY76" fmla="*/ 469851 h 800940"/>
              <a:gd name="connsiteX77" fmla="*/ 290512 w 762299"/>
              <a:gd name="connsiteY77" fmla="*/ 450801 h 800940"/>
              <a:gd name="connsiteX78" fmla="*/ 285750 w 762299"/>
              <a:gd name="connsiteY78" fmla="*/ 443657 h 800940"/>
              <a:gd name="connsiteX79" fmla="*/ 283369 w 762299"/>
              <a:gd name="connsiteY79" fmla="*/ 436513 h 800940"/>
              <a:gd name="connsiteX80" fmla="*/ 273844 w 762299"/>
              <a:gd name="connsiteY80" fmla="*/ 419845 h 800940"/>
              <a:gd name="connsiteX81" fmla="*/ 259556 w 762299"/>
              <a:gd name="connsiteY81" fmla="*/ 405557 h 800940"/>
              <a:gd name="connsiteX82" fmla="*/ 245269 w 762299"/>
              <a:gd name="connsiteY82" fmla="*/ 396032 h 800940"/>
              <a:gd name="connsiteX83" fmla="*/ 230981 w 762299"/>
              <a:gd name="connsiteY83" fmla="*/ 386507 h 800940"/>
              <a:gd name="connsiteX84" fmla="*/ 226219 w 762299"/>
              <a:gd name="connsiteY84" fmla="*/ 379363 h 800940"/>
              <a:gd name="connsiteX85" fmla="*/ 223837 w 762299"/>
              <a:gd name="connsiteY85" fmla="*/ 372220 h 800940"/>
              <a:gd name="connsiteX86" fmla="*/ 283368 w 762299"/>
              <a:gd name="connsiteY86" fmla="*/ 400794 h 800940"/>
              <a:gd name="connsiteX87" fmla="*/ 254794 w 762299"/>
              <a:gd name="connsiteY87" fmla="*/ 374600 h 800940"/>
              <a:gd name="connsiteX88" fmla="*/ 245268 w 762299"/>
              <a:gd name="connsiteY88" fmla="*/ 355551 h 800940"/>
              <a:gd name="connsiteX89" fmla="*/ 228600 w 762299"/>
              <a:gd name="connsiteY89" fmla="*/ 329357 h 800940"/>
              <a:gd name="connsiteX90" fmla="*/ 226219 w 762299"/>
              <a:gd name="connsiteY90" fmla="*/ 303163 h 800940"/>
              <a:gd name="connsiteX91" fmla="*/ 211931 w 762299"/>
              <a:gd name="connsiteY91" fmla="*/ 284113 h 800940"/>
              <a:gd name="connsiteX92" fmla="*/ 202406 w 762299"/>
              <a:gd name="connsiteY92" fmla="*/ 267445 h 800940"/>
              <a:gd name="connsiteX93" fmla="*/ 190499 w 762299"/>
              <a:gd name="connsiteY93" fmla="*/ 248394 h 800940"/>
              <a:gd name="connsiteX94" fmla="*/ 171450 w 762299"/>
              <a:gd name="connsiteY94" fmla="*/ 248395 h 800940"/>
              <a:gd name="connsiteX95" fmla="*/ 166687 w 762299"/>
              <a:gd name="connsiteY95" fmla="*/ 229345 h 800940"/>
              <a:gd name="connsiteX96" fmla="*/ 164306 w 762299"/>
              <a:gd name="connsiteY96" fmla="*/ 222201 h 800940"/>
              <a:gd name="connsiteX97" fmla="*/ 157162 w 762299"/>
              <a:gd name="connsiteY97" fmla="*/ 219820 h 800940"/>
              <a:gd name="connsiteX98" fmla="*/ 142875 w 762299"/>
              <a:gd name="connsiteY98" fmla="*/ 212676 h 800940"/>
              <a:gd name="connsiteX99" fmla="*/ 135731 w 762299"/>
              <a:gd name="connsiteY99" fmla="*/ 207913 h 800940"/>
              <a:gd name="connsiteX100" fmla="*/ 126206 w 762299"/>
              <a:gd name="connsiteY100" fmla="*/ 203151 h 800940"/>
              <a:gd name="connsiteX101" fmla="*/ 119062 w 762299"/>
              <a:gd name="connsiteY101" fmla="*/ 198388 h 800940"/>
              <a:gd name="connsiteX102" fmla="*/ 111919 w 762299"/>
              <a:gd name="connsiteY102" fmla="*/ 191245 h 800940"/>
              <a:gd name="connsiteX103" fmla="*/ 102394 w 762299"/>
              <a:gd name="connsiteY103" fmla="*/ 188863 h 800940"/>
              <a:gd name="connsiteX104" fmla="*/ 95250 w 762299"/>
              <a:gd name="connsiteY104" fmla="*/ 184101 h 800940"/>
              <a:gd name="connsiteX105" fmla="*/ 88106 w 762299"/>
              <a:gd name="connsiteY105" fmla="*/ 176957 h 800940"/>
              <a:gd name="connsiteX106" fmla="*/ 80962 w 762299"/>
              <a:gd name="connsiteY106" fmla="*/ 174576 h 800940"/>
              <a:gd name="connsiteX107" fmla="*/ 66675 w 762299"/>
              <a:gd name="connsiteY107" fmla="*/ 165051 h 800940"/>
              <a:gd name="connsiteX108" fmla="*/ 54769 w 762299"/>
              <a:gd name="connsiteY108" fmla="*/ 153145 h 800940"/>
              <a:gd name="connsiteX109" fmla="*/ 40481 w 762299"/>
              <a:gd name="connsiteY109" fmla="*/ 143620 h 800940"/>
              <a:gd name="connsiteX110" fmla="*/ 26194 w 762299"/>
              <a:gd name="connsiteY110" fmla="*/ 134095 h 800940"/>
              <a:gd name="connsiteX111" fmla="*/ 11906 w 762299"/>
              <a:gd name="connsiteY111" fmla="*/ 126951 h 800940"/>
              <a:gd name="connsiteX112" fmla="*/ 0 w 762299"/>
              <a:gd name="connsiteY112" fmla="*/ 103138 h 800940"/>
              <a:gd name="connsiteX113" fmla="*/ 4762 w 762299"/>
              <a:gd name="connsiteY113" fmla="*/ 65038 h 800940"/>
              <a:gd name="connsiteX114" fmla="*/ 9525 w 762299"/>
              <a:gd name="connsiteY114" fmla="*/ 57895 h 800940"/>
              <a:gd name="connsiteX115" fmla="*/ 16669 w 762299"/>
              <a:gd name="connsiteY115" fmla="*/ 43607 h 800940"/>
              <a:gd name="connsiteX116" fmla="*/ 7144 w 762299"/>
              <a:gd name="connsiteY11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266700 w 762299"/>
              <a:gd name="connsiteY11" fmla="*/ 129332 h 800940"/>
              <a:gd name="connsiteX12" fmla="*/ 316706 w 762299"/>
              <a:gd name="connsiteY12" fmla="*/ 110283 h 800940"/>
              <a:gd name="connsiteX13" fmla="*/ 290512 w 762299"/>
              <a:gd name="connsiteY13" fmla="*/ 150763 h 800940"/>
              <a:gd name="connsiteX14" fmla="*/ 366712 w 762299"/>
              <a:gd name="connsiteY14" fmla="*/ 153144 h 800940"/>
              <a:gd name="connsiteX15" fmla="*/ 316706 w 762299"/>
              <a:gd name="connsiteY15" fmla="*/ 219820 h 800940"/>
              <a:gd name="connsiteX16" fmla="*/ 366712 w 762299"/>
              <a:gd name="connsiteY16" fmla="*/ 217438 h 800940"/>
              <a:gd name="connsiteX17" fmla="*/ 314325 w 762299"/>
              <a:gd name="connsiteY17" fmla="*/ 291257 h 800940"/>
              <a:gd name="connsiteX18" fmla="*/ 388143 w 762299"/>
              <a:gd name="connsiteY18" fmla="*/ 284113 h 800940"/>
              <a:gd name="connsiteX19" fmla="*/ 333375 w 762299"/>
              <a:gd name="connsiteY19" fmla="*/ 307926 h 800940"/>
              <a:gd name="connsiteX20" fmla="*/ 338137 w 762299"/>
              <a:gd name="connsiteY20" fmla="*/ 315070 h 800940"/>
              <a:gd name="connsiteX21" fmla="*/ 352425 w 762299"/>
              <a:gd name="connsiteY21" fmla="*/ 317451 h 800940"/>
              <a:gd name="connsiteX22" fmla="*/ 426244 w 762299"/>
              <a:gd name="connsiteY22" fmla="*/ 315069 h 800940"/>
              <a:gd name="connsiteX23" fmla="*/ 366712 w 762299"/>
              <a:gd name="connsiteY23" fmla="*/ 326976 h 800940"/>
              <a:gd name="connsiteX24" fmla="*/ 371475 w 762299"/>
              <a:gd name="connsiteY24" fmla="*/ 334120 h 800940"/>
              <a:gd name="connsiteX25" fmla="*/ 385762 w 762299"/>
              <a:gd name="connsiteY25" fmla="*/ 343645 h 800940"/>
              <a:gd name="connsiteX26" fmla="*/ 390525 w 762299"/>
              <a:gd name="connsiteY26" fmla="*/ 350788 h 800940"/>
              <a:gd name="connsiteX27" fmla="*/ 450056 w 762299"/>
              <a:gd name="connsiteY27" fmla="*/ 353169 h 800940"/>
              <a:gd name="connsiteX28" fmla="*/ 407194 w 762299"/>
              <a:gd name="connsiteY28" fmla="*/ 367457 h 800940"/>
              <a:gd name="connsiteX29" fmla="*/ 421481 w 762299"/>
              <a:gd name="connsiteY29" fmla="*/ 374601 h 800940"/>
              <a:gd name="connsiteX30" fmla="*/ 442912 w 762299"/>
              <a:gd name="connsiteY30" fmla="*/ 393651 h 800940"/>
              <a:gd name="connsiteX31" fmla="*/ 495300 w 762299"/>
              <a:gd name="connsiteY31" fmla="*/ 391269 h 800940"/>
              <a:gd name="connsiteX32" fmla="*/ 461962 w 762299"/>
              <a:gd name="connsiteY32" fmla="*/ 431751 h 800940"/>
              <a:gd name="connsiteX33" fmla="*/ 514350 w 762299"/>
              <a:gd name="connsiteY33" fmla="*/ 446038 h 800940"/>
              <a:gd name="connsiteX34" fmla="*/ 473869 w 762299"/>
              <a:gd name="connsiteY34" fmla="*/ 488901 h 800940"/>
              <a:gd name="connsiteX35" fmla="*/ 476250 w 762299"/>
              <a:gd name="connsiteY35" fmla="*/ 496045 h 800940"/>
              <a:gd name="connsiteX36" fmla="*/ 552449 w 762299"/>
              <a:gd name="connsiteY36" fmla="*/ 491282 h 800940"/>
              <a:gd name="connsiteX37" fmla="*/ 504825 w 762299"/>
              <a:gd name="connsiteY37" fmla="*/ 517476 h 800940"/>
              <a:gd name="connsiteX38" fmla="*/ 540544 w 762299"/>
              <a:gd name="connsiteY38" fmla="*/ 522238 h 800940"/>
              <a:gd name="connsiteX39" fmla="*/ 573881 w 762299"/>
              <a:gd name="connsiteY39" fmla="*/ 529382 h 800940"/>
              <a:gd name="connsiteX40" fmla="*/ 581025 w 762299"/>
              <a:gd name="connsiteY40" fmla="*/ 534145 h 800940"/>
              <a:gd name="connsiteX41" fmla="*/ 592931 w 762299"/>
              <a:gd name="connsiteY41" fmla="*/ 536526 h 800940"/>
              <a:gd name="connsiteX42" fmla="*/ 600075 w 762299"/>
              <a:gd name="connsiteY42" fmla="*/ 538907 h 800940"/>
              <a:gd name="connsiteX43" fmla="*/ 623887 w 762299"/>
              <a:gd name="connsiteY43" fmla="*/ 543670 h 800940"/>
              <a:gd name="connsiteX44" fmla="*/ 621506 w 762299"/>
              <a:gd name="connsiteY44" fmla="*/ 555576 h 800940"/>
              <a:gd name="connsiteX45" fmla="*/ 638175 w 762299"/>
              <a:gd name="connsiteY45" fmla="*/ 572245 h 800940"/>
              <a:gd name="connsiteX46" fmla="*/ 640556 w 762299"/>
              <a:gd name="connsiteY46" fmla="*/ 579388 h 800940"/>
              <a:gd name="connsiteX47" fmla="*/ 690562 w 762299"/>
              <a:gd name="connsiteY47" fmla="*/ 579388 h 800940"/>
              <a:gd name="connsiteX48" fmla="*/ 733425 w 762299"/>
              <a:gd name="connsiteY48" fmla="*/ 603202 h 800940"/>
              <a:gd name="connsiteX49" fmla="*/ 742949 w 762299"/>
              <a:gd name="connsiteY49" fmla="*/ 684164 h 800940"/>
              <a:gd name="connsiteX50" fmla="*/ 745331 w 762299"/>
              <a:gd name="connsiteY50" fmla="*/ 717500 h 800940"/>
              <a:gd name="connsiteX51" fmla="*/ 752475 w 762299"/>
              <a:gd name="connsiteY51" fmla="*/ 755601 h 800940"/>
              <a:gd name="connsiteX52" fmla="*/ 754857 w 762299"/>
              <a:gd name="connsiteY52" fmla="*/ 796082 h 800940"/>
              <a:gd name="connsiteX53" fmla="*/ 650081 w 762299"/>
              <a:gd name="connsiteY53" fmla="*/ 796082 h 800940"/>
              <a:gd name="connsiteX54" fmla="*/ 590550 w 762299"/>
              <a:gd name="connsiteY54" fmla="*/ 741313 h 800940"/>
              <a:gd name="connsiteX55" fmla="*/ 566737 w 762299"/>
              <a:gd name="connsiteY55" fmla="*/ 736551 h 800940"/>
              <a:gd name="connsiteX56" fmla="*/ 531019 w 762299"/>
              <a:gd name="connsiteY56" fmla="*/ 691307 h 800940"/>
              <a:gd name="connsiteX57" fmla="*/ 521494 w 762299"/>
              <a:gd name="connsiteY57" fmla="*/ 686545 h 800940"/>
              <a:gd name="connsiteX58" fmla="*/ 514350 w 762299"/>
              <a:gd name="connsiteY58" fmla="*/ 684163 h 800940"/>
              <a:gd name="connsiteX59" fmla="*/ 500062 w 762299"/>
              <a:gd name="connsiteY59" fmla="*/ 672257 h 800940"/>
              <a:gd name="connsiteX60" fmla="*/ 476250 w 762299"/>
              <a:gd name="connsiteY60" fmla="*/ 667495 h 800940"/>
              <a:gd name="connsiteX61" fmla="*/ 457200 w 762299"/>
              <a:gd name="connsiteY61" fmla="*/ 657970 h 800940"/>
              <a:gd name="connsiteX62" fmla="*/ 442912 w 762299"/>
              <a:gd name="connsiteY62" fmla="*/ 653207 h 800940"/>
              <a:gd name="connsiteX63" fmla="*/ 428625 w 762299"/>
              <a:gd name="connsiteY63" fmla="*/ 641301 h 800940"/>
              <a:gd name="connsiteX64" fmla="*/ 416719 w 762299"/>
              <a:gd name="connsiteY64" fmla="*/ 638920 h 800940"/>
              <a:gd name="connsiteX65" fmla="*/ 400050 w 762299"/>
              <a:gd name="connsiteY65" fmla="*/ 627013 h 800940"/>
              <a:gd name="connsiteX66" fmla="*/ 366712 w 762299"/>
              <a:gd name="connsiteY66" fmla="*/ 619870 h 800940"/>
              <a:gd name="connsiteX67" fmla="*/ 354806 w 762299"/>
              <a:gd name="connsiteY67" fmla="*/ 615107 h 800940"/>
              <a:gd name="connsiteX68" fmla="*/ 340519 w 762299"/>
              <a:gd name="connsiteY68" fmla="*/ 610345 h 800940"/>
              <a:gd name="connsiteX69" fmla="*/ 330994 w 762299"/>
              <a:gd name="connsiteY69" fmla="*/ 600820 h 800940"/>
              <a:gd name="connsiteX70" fmla="*/ 314325 w 762299"/>
              <a:gd name="connsiteY70" fmla="*/ 581770 h 800940"/>
              <a:gd name="connsiteX71" fmla="*/ 311944 w 762299"/>
              <a:gd name="connsiteY71" fmla="*/ 572245 h 800940"/>
              <a:gd name="connsiteX72" fmla="*/ 307181 w 762299"/>
              <a:gd name="connsiteY72" fmla="*/ 557957 h 800940"/>
              <a:gd name="connsiteX73" fmla="*/ 302419 w 762299"/>
              <a:gd name="connsiteY73" fmla="*/ 538907 h 800940"/>
              <a:gd name="connsiteX74" fmla="*/ 297656 w 762299"/>
              <a:gd name="connsiteY74" fmla="*/ 479376 h 800940"/>
              <a:gd name="connsiteX75" fmla="*/ 295275 w 762299"/>
              <a:gd name="connsiteY75" fmla="*/ 469851 h 800940"/>
              <a:gd name="connsiteX76" fmla="*/ 290512 w 762299"/>
              <a:gd name="connsiteY76" fmla="*/ 450801 h 800940"/>
              <a:gd name="connsiteX77" fmla="*/ 285750 w 762299"/>
              <a:gd name="connsiteY77" fmla="*/ 443657 h 800940"/>
              <a:gd name="connsiteX78" fmla="*/ 283369 w 762299"/>
              <a:gd name="connsiteY78" fmla="*/ 436513 h 800940"/>
              <a:gd name="connsiteX79" fmla="*/ 273844 w 762299"/>
              <a:gd name="connsiteY79" fmla="*/ 419845 h 800940"/>
              <a:gd name="connsiteX80" fmla="*/ 259556 w 762299"/>
              <a:gd name="connsiteY80" fmla="*/ 405557 h 800940"/>
              <a:gd name="connsiteX81" fmla="*/ 245269 w 762299"/>
              <a:gd name="connsiteY81" fmla="*/ 396032 h 800940"/>
              <a:gd name="connsiteX82" fmla="*/ 230981 w 762299"/>
              <a:gd name="connsiteY82" fmla="*/ 386507 h 800940"/>
              <a:gd name="connsiteX83" fmla="*/ 226219 w 762299"/>
              <a:gd name="connsiteY83" fmla="*/ 379363 h 800940"/>
              <a:gd name="connsiteX84" fmla="*/ 223837 w 762299"/>
              <a:gd name="connsiteY84" fmla="*/ 372220 h 800940"/>
              <a:gd name="connsiteX85" fmla="*/ 283368 w 762299"/>
              <a:gd name="connsiteY85" fmla="*/ 400794 h 800940"/>
              <a:gd name="connsiteX86" fmla="*/ 254794 w 762299"/>
              <a:gd name="connsiteY86" fmla="*/ 374600 h 800940"/>
              <a:gd name="connsiteX87" fmla="*/ 245268 w 762299"/>
              <a:gd name="connsiteY87" fmla="*/ 355551 h 800940"/>
              <a:gd name="connsiteX88" fmla="*/ 228600 w 762299"/>
              <a:gd name="connsiteY88" fmla="*/ 329357 h 800940"/>
              <a:gd name="connsiteX89" fmla="*/ 226219 w 762299"/>
              <a:gd name="connsiteY89" fmla="*/ 303163 h 800940"/>
              <a:gd name="connsiteX90" fmla="*/ 211931 w 762299"/>
              <a:gd name="connsiteY90" fmla="*/ 284113 h 800940"/>
              <a:gd name="connsiteX91" fmla="*/ 202406 w 762299"/>
              <a:gd name="connsiteY91" fmla="*/ 267445 h 800940"/>
              <a:gd name="connsiteX92" fmla="*/ 190499 w 762299"/>
              <a:gd name="connsiteY92" fmla="*/ 248394 h 800940"/>
              <a:gd name="connsiteX93" fmla="*/ 171450 w 762299"/>
              <a:gd name="connsiteY93" fmla="*/ 248395 h 800940"/>
              <a:gd name="connsiteX94" fmla="*/ 166687 w 762299"/>
              <a:gd name="connsiteY94" fmla="*/ 229345 h 800940"/>
              <a:gd name="connsiteX95" fmla="*/ 164306 w 762299"/>
              <a:gd name="connsiteY95" fmla="*/ 222201 h 800940"/>
              <a:gd name="connsiteX96" fmla="*/ 157162 w 762299"/>
              <a:gd name="connsiteY96" fmla="*/ 219820 h 800940"/>
              <a:gd name="connsiteX97" fmla="*/ 142875 w 762299"/>
              <a:gd name="connsiteY97" fmla="*/ 212676 h 800940"/>
              <a:gd name="connsiteX98" fmla="*/ 135731 w 762299"/>
              <a:gd name="connsiteY98" fmla="*/ 207913 h 800940"/>
              <a:gd name="connsiteX99" fmla="*/ 126206 w 762299"/>
              <a:gd name="connsiteY99" fmla="*/ 203151 h 800940"/>
              <a:gd name="connsiteX100" fmla="*/ 119062 w 762299"/>
              <a:gd name="connsiteY100" fmla="*/ 198388 h 800940"/>
              <a:gd name="connsiteX101" fmla="*/ 111919 w 762299"/>
              <a:gd name="connsiteY101" fmla="*/ 191245 h 800940"/>
              <a:gd name="connsiteX102" fmla="*/ 102394 w 762299"/>
              <a:gd name="connsiteY102" fmla="*/ 188863 h 800940"/>
              <a:gd name="connsiteX103" fmla="*/ 95250 w 762299"/>
              <a:gd name="connsiteY103" fmla="*/ 184101 h 800940"/>
              <a:gd name="connsiteX104" fmla="*/ 88106 w 762299"/>
              <a:gd name="connsiteY104" fmla="*/ 176957 h 800940"/>
              <a:gd name="connsiteX105" fmla="*/ 80962 w 762299"/>
              <a:gd name="connsiteY105" fmla="*/ 174576 h 800940"/>
              <a:gd name="connsiteX106" fmla="*/ 66675 w 762299"/>
              <a:gd name="connsiteY106" fmla="*/ 165051 h 800940"/>
              <a:gd name="connsiteX107" fmla="*/ 54769 w 762299"/>
              <a:gd name="connsiteY107" fmla="*/ 153145 h 800940"/>
              <a:gd name="connsiteX108" fmla="*/ 40481 w 762299"/>
              <a:gd name="connsiteY108" fmla="*/ 143620 h 800940"/>
              <a:gd name="connsiteX109" fmla="*/ 26194 w 762299"/>
              <a:gd name="connsiteY109" fmla="*/ 134095 h 800940"/>
              <a:gd name="connsiteX110" fmla="*/ 11906 w 762299"/>
              <a:gd name="connsiteY110" fmla="*/ 126951 h 800940"/>
              <a:gd name="connsiteX111" fmla="*/ 0 w 762299"/>
              <a:gd name="connsiteY111" fmla="*/ 103138 h 800940"/>
              <a:gd name="connsiteX112" fmla="*/ 4762 w 762299"/>
              <a:gd name="connsiteY112" fmla="*/ 65038 h 800940"/>
              <a:gd name="connsiteX113" fmla="*/ 9525 w 762299"/>
              <a:gd name="connsiteY113" fmla="*/ 57895 h 800940"/>
              <a:gd name="connsiteX114" fmla="*/ 16669 w 762299"/>
              <a:gd name="connsiteY114" fmla="*/ 43607 h 800940"/>
              <a:gd name="connsiteX115" fmla="*/ 7144 w 762299"/>
              <a:gd name="connsiteY11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290512 w 762299"/>
              <a:gd name="connsiteY12" fmla="*/ 150763 h 800940"/>
              <a:gd name="connsiteX13" fmla="*/ 366712 w 762299"/>
              <a:gd name="connsiteY13" fmla="*/ 153144 h 800940"/>
              <a:gd name="connsiteX14" fmla="*/ 316706 w 762299"/>
              <a:gd name="connsiteY14" fmla="*/ 219820 h 800940"/>
              <a:gd name="connsiteX15" fmla="*/ 366712 w 762299"/>
              <a:gd name="connsiteY15" fmla="*/ 217438 h 800940"/>
              <a:gd name="connsiteX16" fmla="*/ 314325 w 762299"/>
              <a:gd name="connsiteY16" fmla="*/ 291257 h 800940"/>
              <a:gd name="connsiteX17" fmla="*/ 388143 w 762299"/>
              <a:gd name="connsiteY17" fmla="*/ 284113 h 800940"/>
              <a:gd name="connsiteX18" fmla="*/ 333375 w 762299"/>
              <a:gd name="connsiteY18" fmla="*/ 307926 h 800940"/>
              <a:gd name="connsiteX19" fmla="*/ 338137 w 762299"/>
              <a:gd name="connsiteY19" fmla="*/ 315070 h 800940"/>
              <a:gd name="connsiteX20" fmla="*/ 352425 w 762299"/>
              <a:gd name="connsiteY20" fmla="*/ 317451 h 800940"/>
              <a:gd name="connsiteX21" fmla="*/ 426244 w 762299"/>
              <a:gd name="connsiteY21" fmla="*/ 315069 h 800940"/>
              <a:gd name="connsiteX22" fmla="*/ 366712 w 762299"/>
              <a:gd name="connsiteY22" fmla="*/ 326976 h 800940"/>
              <a:gd name="connsiteX23" fmla="*/ 371475 w 762299"/>
              <a:gd name="connsiteY23" fmla="*/ 334120 h 800940"/>
              <a:gd name="connsiteX24" fmla="*/ 385762 w 762299"/>
              <a:gd name="connsiteY24" fmla="*/ 343645 h 800940"/>
              <a:gd name="connsiteX25" fmla="*/ 390525 w 762299"/>
              <a:gd name="connsiteY25" fmla="*/ 350788 h 800940"/>
              <a:gd name="connsiteX26" fmla="*/ 450056 w 762299"/>
              <a:gd name="connsiteY26" fmla="*/ 353169 h 800940"/>
              <a:gd name="connsiteX27" fmla="*/ 407194 w 762299"/>
              <a:gd name="connsiteY27" fmla="*/ 367457 h 800940"/>
              <a:gd name="connsiteX28" fmla="*/ 421481 w 762299"/>
              <a:gd name="connsiteY28" fmla="*/ 374601 h 800940"/>
              <a:gd name="connsiteX29" fmla="*/ 442912 w 762299"/>
              <a:gd name="connsiteY29" fmla="*/ 393651 h 800940"/>
              <a:gd name="connsiteX30" fmla="*/ 495300 w 762299"/>
              <a:gd name="connsiteY30" fmla="*/ 391269 h 800940"/>
              <a:gd name="connsiteX31" fmla="*/ 461962 w 762299"/>
              <a:gd name="connsiteY31" fmla="*/ 431751 h 800940"/>
              <a:gd name="connsiteX32" fmla="*/ 514350 w 762299"/>
              <a:gd name="connsiteY32" fmla="*/ 446038 h 800940"/>
              <a:gd name="connsiteX33" fmla="*/ 473869 w 762299"/>
              <a:gd name="connsiteY33" fmla="*/ 488901 h 800940"/>
              <a:gd name="connsiteX34" fmla="*/ 476250 w 762299"/>
              <a:gd name="connsiteY34" fmla="*/ 496045 h 800940"/>
              <a:gd name="connsiteX35" fmla="*/ 552449 w 762299"/>
              <a:gd name="connsiteY35" fmla="*/ 491282 h 800940"/>
              <a:gd name="connsiteX36" fmla="*/ 504825 w 762299"/>
              <a:gd name="connsiteY36" fmla="*/ 517476 h 800940"/>
              <a:gd name="connsiteX37" fmla="*/ 540544 w 762299"/>
              <a:gd name="connsiteY37" fmla="*/ 522238 h 800940"/>
              <a:gd name="connsiteX38" fmla="*/ 573881 w 762299"/>
              <a:gd name="connsiteY38" fmla="*/ 529382 h 800940"/>
              <a:gd name="connsiteX39" fmla="*/ 581025 w 762299"/>
              <a:gd name="connsiteY39" fmla="*/ 534145 h 800940"/>
              <a:gd name="connsiteX40" fmla="*/ 592931 w 762299"/>
              <a:gd name="connsiteY40" fmla="*/ 536526 h 800940"/>
              <a:gd name="connsiteX41" fmla="*/ 600075 w 762299"/>
              <a:gd name="connsiteY41" fmla="*/ 538907 h 800940"/>
              <a:gd name="connsiteX42" fmla="*/ 623887 w 762299"/>
              <a:gd name="connsiteY42" fmla="*/ 543670 h 800940"/>
              <a:gd name="connsiteX43" fmla="*/ 621506 w 762299"/>
              <a:gd name="connsiteY43" fmla="*/ 555576 h 800940"/>
              <a:gd name="connsiteX44" fmla="*/ 638175 w 762299"/>
              <a:gd name="connsiteY44" fmla="*/ 572245 h 800940"/>
              <a:gd name="connsiteX45" fmla="*/ 640556 w 762299"/>
              <a:gd name="connsiteY45" fmla="*/ 579388 h 800940"/>
              <a:gd name="connsiteX46" fmla="*/ 690562 w 762299"/>
              <a:gd name="connsiteY46" fmla="*/ 579388 h 800940"/>
              <a:gd name="connsiteX47" fmla="*/ 733425 w 762299"/>
              <a:gd name="connsiteY47" fmla="*/ 603202 h 800940"/>
              <a:gd name="connsiteX48" fmla="*/ 742949 w 762299"/>
              <a:gd name="connsiteY48" fmla="*/ 684164 h 800940"/>
              <a:gd name="connsiteX49" fmla="*/ 745331 w 762299"/>
              <a:gd name="connsiteY49" fmla="*/ 717500 h 800940"/>
              <a:gd name="connsiteX50" fmla="*/ 752475 w 762299"/>
              <a:gd name="connsiteY50" fmla="*/ 755601 h 800940"/>
              <a:gd name="connsiteX51" fmla="*/ 754857 w 762299"/>
              <a:gd name="connsiteY51" fmla="*/ 796082 h 800940"/>
              <a:gd name="connsiteX52" fmla="*/ 650081 w 762299"/>
              <a:gd name="connsiteY52" fmla="*/ 796082 h 800940"/>
              <a:gd name="connsiteX53" fmla="*/ 590550 w 762299"/>
              <a:gd name="connsiteY53" fmla="*/ 741313 h 800940"/>
              <a:gd name="connsiteX54" fmla="*/ 566737 w 762299"/>
              <a:gd name="connsiteY54" fmla="*/ 736551 h 800940"/>
              <a:gd name="connsiteX55" fmla="*/ 531019 w 762299"/>
              <a:gd name="connsiteY55" fmla="*/ 691307 h 800940"/>
              <a:gd name="connsiteX56" fmla="*/ 521494 w 762299"/>
              <a:gd name="connsiteY56" fmla="*/ 686545 h 800940"/>
              <a:gd name="connsiteX57" fmla="*/ 514350 w 762299"/>
              <a:gd name="connsiteY57" fmla="*/ 684163 h 800940"/>
              <a:gd name="connsiteX58" fmla="*/ 500062 w 762299"/>
              <a:gd name="connsiteY58" fmla="*/ 672257 h 800940"/>
              <a:gd name="connsiteX59" fmla="*/ 476250 w 762299"/>
              <a:gd name="connsiteY59" fmla="*/ 667495 h 800940"/>
              <a:gd name="connsiteX60" fmla="*/ 457200 w 762299"/>
              <a:gd name="connsiteY60" fmla="*/ 657970 h 800940"/>
              <a:gd name="connsiteX61" fmla="*/ 442912 w 762299"/>
              <a:gd name="connsiteY61" fmla="*/ 653207 h 800940"/>
              <a:gd name="connsiteX62" fmla="*/ 428625 w 762299"/>
              <a:gd name="connsiteY62" fmla="*/ 641301 h 800940"/>
              <a:gd name="connsiteX63" fmla="*/ 416719 w 762299"/>
              <a:gd name="connsiteY63" fmla="*/ 638920 h 800940"/>
              <a:gd name="connsiteX64" fmla="*/ 400050 w 762299"/>
              <a:gd name="connsiteY64" fmla="*/ 627013 h 800940"/>
              <a:gd name="connsiteX65" fmla="*/ 366712 w 762299"/>
              <a:gd name="connsiteY65" fmla="*/ 619870 h 800940"/>
              <a:gd name="connsiteX66" fmla="*/ 354806 w 762299"/>
              <a:gd name="connsiteY66" fmla="*/ 615107 h 800940"/>
              <a:gd name="connsiteX67" fmla="*/ 340519 w 762299"/>
              <a:gd name="connsiteY67" fmla="*/ 610345 h 800940"/>
              <a:gd name="connsiteX68" fmla="*/ 330994 w 762299"/>
              <a:gd name="connsiteY68" fmla="*/ 600820 h 800940"/>
              <a:gd name="connsiteX69" fmla="*/ 314325 w 762299"/>
              <a:gd name="connsiteY69" fmla="*/ 581770 h 800940"/>
              <a:gd name="connsiteX70" fmla="*/ 311944 w 762299"/>
              <a:gd name="connsiteY70" fmla="*/ 572245 h 800940"/>
              <a:gd name="connsiteX71" fmla="*/ 307181 w 762299"/>
              <a:gd name="connsiteY71" fmla="*/ 557957 h 800940"/>
              <a:gd name="connsiteX72" fmla="*/ 302419 w 762299"/>
              <a:gd name="connsiteY72" fmla="*/ 538907 h 800940"/>
              <a:gd name="connsiteX73" fmla="*/ 297656 w 762299"/>
              <a:gd name="connsiteY73" fmla="*/ 479376 h 800940"/>
              <a:gd name="connsiteX74" fmla="*/ 295275 w 762299"/>
              <a:gd name="connsiteY74" fmla="*/ 469851 h 800940"/>
              <a:gd name="connsiteX75" fmla="*/ 290512 w 762299"/>
              <a:gd name="connsiteY75" fmla="*/ 450801 h 800940"/>
              <a:gd name="connsiteX76" fmla="*/ 285750 w 762299"/>
              <a:gd name="connsiteY76" fmla="*/ 443657 h 800940"/>
              <a:gd name="connsiteX77" fmla="*/ 283369 w 762299"/>
              <a:gd name="connsiteY77" fmla="*/ 436513 h 800940"/>
              <a:gd name="connsiteX78" fmla="*/ 273844 w 762299"/>
              <a:gd name="connsiteY78" fmla="*/ 419845 h 800940"/>
              <a:gd name="connsiteX79" fmla="*/ 259556 w 762299"/>
              <a:gd name="connsiteY79" fmla="*/ 405557 h 800940"/>
              <a:gd name="connsiteX80" fmla="*/ 245269 w 762299"/>
              <a:gd name="connsiteY80" fmla="*/ 396032 h 800940"/>
              <a:gd name="connsiteX81" fmla="*/ 230981 w 762299"/>
              <a:gd name="connsiteY81" fmla="*/ 386507 h 800940"/>
              <a:gd name="connsiteX82" fmla="*/ 226219 w 762299"/>
              <a:gd name="connsiteY82" fmla="*/ 379363 h 800940"/>
              <a:gd name="connsiteX83" fmla="*/ 223837 w 762299"/>
              <a:gd name="connsiteY83" fmla="*/ 372220 h 800940"/>
              <a:gd name="connsiteX84" fmla="*/ 283368 w 762299"/>
              <a:gd name="connsiteY84" fmla="*/ 400794 h 800940"/>
              <a:gd name="connsiteX85" fmla="*/ 254794 w 762299"/>
              <a:gd name="connsiteY85" fmla="*/ 374600 h 800940"/>
              <a:gd name="connsiteX86" fmla="*/ 245268 w 762299"/>
              <a:gd name="connsiteY86" fmla="*/ 355551 h 800940"/>
              <a:gd name="connsiteX87" fmla="*/ 228600 w 762299"/>
              <a:gd name="connsiteY87" fmla="*/ 329357 h 800940"/>
              <a:gd name="connsiteX88" fmla="*/ 226219 w 762299"/>
              <a:gd name="connsiteY88" fmla="*/ 303163 h 800940"/>
              <a:gd name="connsiteX89" fmla="*/ 211931 w 762299"/>
              <a:gd name="connsiteY89" fmla="*/ 284113 h 800940"/>
              <a:gd name="connsiteX90" fmla="*/ 202406 w 762299"/>
              <a:gd name="connsiteY90" fmla="*/ 267445 h 800940"/>
              <a:gd name="connsiteX91" fmla="*/ 190499 w 762299"/>
              <a:gd name="connsiteY91" fmla="*/ 248394 h 800940"/>
              <a:gd name="connsiteX92" fmla="*/ 171450 w 762299"/>
              <a:gd name="connsiteY92" fmla="*/ 248395 h 800940"/>
              <a:gd name="connsiteX93" fmla="*/ 166687 w 762299"/>
              <a:gd name="connsiteY93" fmla="*/ 229345 h 800940"/>
              <a:gd name="connsiteX94" fmla="*/ 164306 w 762299"/>
              <a:gd name="connsiteY94" fmla="*/ 222201 h 800940"/>
              <a:gd name="connsiteX95" fmla="*/ 157162 w 762299"/>
              <a:gd name="connsiteY95" fmla="*/ 219820 h 800940"/>
              <a:gd name="connsiteX96" fmla="*/ 142875 w 762299"/>
              <a:gd name="connsiteY96" fmla="*/ 212676 h 800940"/>
              <a:gd name="connsiteX97" fmla="*/ 135731 w 762299"/>
              <a:gd name="connsiteY97" fmla="*/ 207913 h 800940"/>
              <a:gd name="connsiteX98" fmla="*/ 126206 w 762299"/>
              <a:gd name="connsiteY98" fmla="*/ 203151 h 800940"/>
              <a:gd name="connsiteX99" fmla="*/ 119062 w 762299"/>
              <a:gd name="connsiteY99" fmla="*/ 198388 h 800940"/>
              <a:gd name="connsiteX100" fmla="*/ 111919 w 762299"/>
              <a:gd name="connsiteY100" fmla="*/ 191245 h 800940"/>
              <a:gd name="connsiteX101" fmla="*/ 102394 w 762299"/>
              <a:gd name="connsiteY101" fmla="*/ 188863 h 800940"/>
              <a:gd name="connsiteX102" fmla="*/ 95250 w 762299"/>
              <a:gd name="connsiteY102" fmla="*/ 184101 h 800940"/>
              <a:gd name="connsiteX103" fmla="*/ 88106 w 762299"/>
              <a:gd name="connsiteY103" fmla="*/ 176957 h 800940"/>
              <a:gd name="connsiteX104" fmla="*/ 80962 w 762299"/>
              <a:gd name="connsiteY104" fmla="*/ 174576 h 800940"/>
              <a:gd name="connsiteX105" fmla="*/ 66675 w 762299"/>
              <a:gd name="connsiteY105" fmla="*/ 165051 h 800940"/>
              <a:gd name="connsiteX106" fmla="*/ 54769 w 762299"/>
              <a:gd name="connsiteY106" fmla="*/ 153145 h 800940"/>
              <a:gd name="connsiteX107" fmla="*/ 40481 w 762299"/>
              <a:gd name="connsiteY107" fmla="*/ 143620 h 800940"/>
              <a:gd name="connsiteX108" fmla="*/ 26194 w 762299"/>
              <a:gd name="connsiteY108" fmla="*/ 134095 h 800940"/>
              <a:gd name="connsiteX109" fmla="*/ 11906 w 762299"/>
              <a:gd name="connsiteY109" fmla="*/ 126951 h 800940"/>
              <a:gd name="connsiteX110" fmla="*/ 0 w 762299"/>
              <a:gd name="connsiteY110" fmla="*/ 103138 h 800940"/>
              <a:gd name="connsiteX111" fmla="*/ 4762 w 762299"/>
              <a:gd name="connsiteY111" fmla="*/ 65038 h 800940"/>
              <a:gd name="connsiteX112" fmla="*/ 9525 w 762299"/>
              <a:gd name="connsiteY112" fmla="*/ 57895 h 800940"/>
              <a:gd name="connsiteX113" fmla="*/ 16669 w 762299"/>
              <a:gd name="connsiteY113" fmla="*/ 43607 h 800940"/>
              <a:gd name="connsiteX114" fmla="*/ 7144 w 762299"/>
              <a:gd name="connsiteY114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16706 w 762299"/>
              <a:gd name="connsiteY13" fmla="*/ 219820 h 800940"/>
              <a:gd name="connsiteX14" fmla="*/ 366712 w 762299"/>
              <a:gd name="connsiteY14" fmla="*/ 217438 h 800940"/>
              <a:gd name="connsiteX15" fmla="*/ 314325 w 762299"/>
              <a:gd name="connsiteY15" fmla="*/ 291257 h 800940"/>
              <a:gd name="connsiteX16" fmla="*/ 388143 w 762299"/>
              <a:gd name="connsiteY16" fmla="*/ 284113 h 800940"/>
              <a:gd name="connsiteX17" fmla="*/ 333375 w 762299"/>
              <a:gd name="connsiteY17" fmla="*/ 307926 h 800940"/>
              <a:gd name="connsiteX18" fmla="*/ 338137 w 762299"/>
              <a:gd name="connsiteY18" fmla="*/ 315070 h 800940"/>
              <a:gd name="connsiteX19" fmla="*/ 352425 w 762299"/>
              <a:gd name="connsiteY19" fmla="*/ 317451 h 800940"/>
              <a:gd name="connsiteX20" fmla="*/ 426244 w 762299"/>
              <a:gd name="connsiteY20" fmla="*/ 315069 h 800940"/>
              <a:gd name="connsiteX21" fmla="*/ 366712 w 762299"/>
              <a:gd name="connsiteY21" fmla="*/ 326976 h 800940"/>
              <a:gd name="connsiteX22" fmla="*/ 371475 w 762299"/>
              <a:gd name="connsiteY22" fmla="*/ 334120 h 800940"/>
              <a:gd name="connsiteX23" fmla="*/ 385762 w 762299"/>
              <a:gd name="connsiteY23" fmla="*/ 343645 h 800940"/>
              <a:gd name="connsiteX24" fmla="*/ 390525 w 762299"/>
              <a:gd name="connsiteY24" fmla="*/ 350788 h 800940"/>
              <a:gd name="connsiteX25" fmla="*/ 450056 w 762299"/>
              <a:gd name="connsiteY25" fmla="*/ 353169 h 800940"/>
              <a:gd name="connsiteX26" fmla="*/ 407194 w 762299"/>
              <a:gd name="connsiteY26" fmla="*/ 367457 h 800940"/>
              <a:gd name="connsiteX27" fmla="*/ 421481 w 762299"/>
              <a:gd name="connsiteY27" fmla="*/ 374601 h 800940"/>
              <a:gd name="connsiteX28" fmla="*/ 442912 w 762299"/>
              <a:gd name="connsiteY28" fmla="*/ 393651 h 800940"/>
              <a:gd name="connsiteX29" fmla="*/ 495300 w 762299"/>
              <a:gd name="connsiteY29" fmla="*/ 391269 h 800940"/>
              <a:gd name="connsiteX30" fmla="*/ 461962 w 762299"/>
              <a:gd name="connsiteY30" fmla="*/ 431751 h 800940"/>
              <a:gd name="connsiteX31" fmla="*/ 514350 w 762299"/>
              <a:gd name="connsiteY31" fmla="*/ 446038 h 800940"/>
              <a:gd name="connsiteX32" fmla="*/ 473869 w 762299"/>
              <a:gd name="connsiteY32" fmla="*/ 488901 h 800940"/>
              <a:gd name="connsiteX33" fmla="*/ 476250 w 762299"/>
              <a:gd name="connsiteY33" fmla="*/ 496045 h 800940"/>
              <a:gd name="connsiteX34" fmla="*/ 552449 w 762299"/>
              <a:gd name="connsiteY34" fmla="*/ 491282 h 800940"/>
              <a:gd name="connsiteX35" fmla="*/ 504825 w 762299"/>
              <a:gd name="connsiteY35" fmla="*/ 517476 h 800940"/>
              <a:gd name="connsiteX36" fmla="*/ 540544 w 762299"/>
              <a:gd name="connsiteY36" fmla="*/ 522238 h 800940"/>
              <a:gd name="connsiteX37" fmla="*/ 573881 w 762299"/>
              <a:gd name="connsiteY37" fmla="*/ 529382 h 800940"/>
              <a:gd name="connsiteX38" fmla="*/ 581025 w 762299"/>
              <a:gd name="connsiteY38" fmla="*/ 534145 h 800940"/>
              <a:gd name="connsiteX39" fmla="*/ 592931 w 762299"/>
              <a:gd name="connsiteY39" fmla="*/ 536526 h 800940"/>
              <a:gd name="connsiteX40" fmla="*/ 600075 w 762299"/>
              <a:gd name="connsiteY40" fmla="*/ 538907 h 800940"/>
              <a:gd name="connsiteX41" fmla="*/ 623887 w 762299"/>
              <a:gd name="connsiteY41" fmla="*/ 543670 h 800940"/>
              <a:gd name="connsiteX42" fmla="*/ 621506 w 762299"/>
              <a:gd name="connsiteY42" fmla="*/ 555576 h 800940"/>
              <a:gd name="connsiteX43" fmla="*/ 638175 w 762299"/>
              <a:gd name="connsiteY43" fmla="*/ 572245 h 800940"/>
              <a:gd name="connsiteX44" fmla="*/ 640556 w 762299"/>
              <a:gd name="connsiteY44" fmla="*/ 579388 h 800940"/>
              <a:gd name="connsiteX45" fmla="*/ 690562 w 762299"/>
              <a:gd name="connsiteY45" fmla="*/ 579388 h 800940"/>
              <a:gd name="connsiteX46" fmla="*/ 733425 w 762299"/>
              <a:gd name="connsiteY46" fmla="*/ 603202 h 800940"/>
              <a:gd name="connsiteX47" fmla="*/ 742949 w 762299"/>
              <a:gd name="connsiteY47" fmla="*/ 684164 h 800940"/>
              <a:gd name="connsiteX48" fmla="*/ 745331 w 762299"/>
              <a:gd name="connsiteY48" fmla="*/ 717500 h 800940"/>
              <a:gd name="connsiteX49" fmla="*/ 752475 w 762299"/>
              <a:gd name="connsiteY49" fmla="*/ 755601 h 800940"/>
              <a:gd name="connsiteX50" fmla="*/ 754857 w 762299"/>
              <a:gd name="connsiteY50" fmla="*/ 796082 h 800940"/>
              <a:gd name="connsiteX51" fmla="*/ 650081 w 762299"/>
              <a:gd name="connsiteY51" fmla="*/ 796082 h 800940"/>
              <a:gd name="connsiteX52" fmla="*/ 590550 w 762299"/>
              <a:gd name="connsiteY52" fmla="*/ 741313 h 800940"/>
              <a:gd name="connsiteX53" fmla="*/ 566737 w 762299"/>
              <a:gd name="connsiteY53" fmla="*/ 736551 h 800940"/>
              <a:gd name="connsiteX54" fmla="*/ 531019 w 762299"/>
              <a:gd name="connsiteY54" fmla="*/ 691307 h 800940"/>
              <a:gd name="connsiteX55" fmla="*/ 521494 w 762299"/>
              <a:gd name="connsiteY55" fmla="*/ 686545 h 800940"/>
              <a:gd name="connsiteX56" fmla="*/ 514350 w 762299"/>
              <a:gd name="connsiteY56" fmla="*/ 684163 h 800940"/>
              <a:gd name="connsiteX57" fmla="*/ 500062 w 762299"/>
              <a:gd name="connsiteY57" fmla="*/ 672257 h 800940"/>
              <a:gd name="connsiteX58" fmla="*/ 476250 w 762299"/>
              <a:gd name="connsiteY58" fmla="*/ 667495 h 800940"/>
              <a:gd name="connsiteX59" fmla="*/ 457200 w 762299"/>
              <a:gd name="connsiteY59" fmla="*/ 657970 h 800940"/>
              <a:gd name="connsiteX60" fmla="*/ 442912 w 762299"/>
              <a:gd name="connsiteY60" fmla="*/ 653207 h 800940"/>
              <a:gd name="connsiteX61" fmla="*/ 428625 w 762299"/>
              <a:gd name="connsiteY61" fmla="*/ 641301 h 800940"/>
              <a:gd name="connsiteX62" fmla="*/ 416719 w 762299"/>
              <a:gd name="connsiteY62" fmla="*/ 638920 h 800940"/>
              <a:gd name="connsiteX63" fmla="*/ 400050 w 762299"/>
              <a:gd name="connsiteY63" fmla="*/ 627013 h 800940"/>
              <a:gd name="connsiteX64" fmla="*/ 366712 w 762299"/>
              <a:gd name="connsiteY64" fmla="*/ 619870 h 800940"/>
              <a:gd name="connsiteX65" fmla="*/ 354806 w 762299"/>
              <a:gd name="connsiteY65" fmla="*/ 615107 h 800940"/>
              <a:gd name="connsiteX66" fmla="*/ 340519 w 762299"/>
              <a:gd name="connsiteY66" fmla="*/ 610345 h 800940"/>
              <a:gd name="connsiteX67" fmla="*/ 330994 w 762299"/>
              <a:gd name="connsiteY67" fmla="*/ 600820 h 800940"/>
              <a:gd name="connsiteX68" fmla="*/ 314325 w 762299"/>
              <a:gd name="connsiteY68" fmla="*/ 581770 h 800940"/>
              <a:gd name="connsiteX69" fmla="*/ 311944 w 762299"/>
              <a:gd name="connsiteY69" fmla="*/ 572245 h 800940"/>
              <a:gd name="connsiteX70" fmla="*/ 307181 w 762299"/>
              <a:gd name="connsiteY70" fmla="*/ 557957 h 800940"/>
              <a:gd name="connsiteX71" fmla="*/ 302419 w 762299"/>
              <a:gd name="connsiteY71" fmla="*/ 538907 h 800940"/>
              <a:gd name="connsiteX72" fmla="*/ 297656 w 762299"/>
              <a:gd name="connsiteY72" fmla="*/ 479376 h 800940"/>
              <a:gd name="connsiteX73" fmla="*/ 295275 w 762299"/>
              <a:gd name="connsiteY73" fmla="*/ 469851 h 800940"/>
              <a:gd name="connsiteX74" fmla="*/ 290512 w 762299"/>
              <a:gd name="connsiteY74" fmla="*/ 450801 h 800940"/>
              <a:gd name="connsiteX75" fmla="*/ 285750 w 762299"/>
              <a:gd name="connsiteY75" fmla="*/ 443657 h 800940"/>
              <a:gd name="connsiteX76" fmla="*/ 283369 w 762299"/>
              <a:gd name="connsiteY76" fmla="*/ 436513 h 800940"/>
              <a:gd name="connsiteX77" fmla="*/ 273844 w 762299"/>
              <a:gd name="connsiteY77" fmla="*/ 419845 h 800940"/>
              <a:gd name="connsiteX78" fmla="*/ 259556 w 762299"/>
              <a:gd name="connsiteY78" fmla="*/ 405557 h 800940"/>
              <a:gd name="connsiteX79" fmla="*/ 245269 w 762299"/>
              <a:gd name="connsiteY79" fmla="*/ 396032 h 800940"/>
              <a:gd name="connsiteX80" fmla="*/ 230981 w 762299"/>
              <a:gd name="connsiteY80" fmla="*/ 386507 h 800940"/>
              <a:gd name="connsiteX81" fmla="*/ 226219 w 762299"/>
              <a:gd name="connsiteY81" fmla="*/ 379363 h 800940"/>
              <a:gd name="connsiteX82" fmla="*/ 223837 w 762299"/>
              <a:gd name="connsiteY82" fmla="*/ 372220 h 800940"/>
              <a:gd name="connsiteX83" fmla="*/ 283368 w 762299"/>
              <a:gd name="connsiteY83" fmla="*/ 400794 h 800940"/>
              <a:gd name="connsiteX84" fmla="*/ 254794 w 762299"/>
              <a:gd name="connsiteY84" fmla="*/ 374600 h 800940"/>
              <a:gd name="connsiteX85" fmla="*/ 245268 w 762299"/>
              <a:gd name="connsiteY85" fmla="*/ 355551 h 800940"/>
              <a:gd name="connsiteX86" fmla="*/ 228600 w 762299"/>
              <a:gd name="connsiteY86" fmla="*/ 329357 h 800940"/>
              <a:gd name="connsiteX87" fmla="*/ 226219 w 762299"/>
              <a:gd name="connsiteY87" fmla="*/ 303163 h 800940"/>
              <a:gd name="connsiteX88" fmla="*/ 211931 w 762299"/>
              <a:gd name="connsiteY88" fmla="*/ 284113 h 800940"/>
              <a:gd name="connsiteX89" fmla="*/ 202406 w 762299"/>
              <a:gd name="connsiteY89" fmla="*/ 267445 h 800940"/>
              <a:gd name="connsiteX90" fmla="*/ 190499 w 762299"/>
              <a:gd name="connsiteY90" fmla="*/ 248394 h 800940"/>
              <a:gd name="connsiteX91" fmla="*/ 171450 w 762299"/>
              <a:gd name="connsiteY91" fmla="*/ 248395 h 800940"/>
              <a:gd name="connsiteX92" fmla="*/ 166687 w 762299"/>
              <a:gd name="connsiteY92" fmla="*/ 229345 h 800940"/>
              <a:gd name="connsiteX93" fmla="*/ 164306 w 762299"/>
              <a:gd name="connsiteY93" fmla="*/ 222201 h 800940"/>
              <a:gd name="connsiteX94" fmla="*/ 157162 w 762299"/>
              <a:gd name="connsiteY94" fmla="*/ 219820 h 800940"/>
              <a:gd name="connsiteX95" fmla="*/ 142875 w 762299"/>
              <a:gd name="connsiteY95" fmla="*/ 212676 h 800940"/>
              <a:gd name="connsiteX96" fmla="*/ 135731 w 762299"/>
              <a:gd name="connsiteY96" fmla="*/ 207913 h 800940"/>
              <a:gd name="connsiteX97" fmla="*/ 126206 w 762299"/>
              <a:gd name="connsiteY97" fmla="*/ 203151 h 800940"/>
              <a:gd name="connsiteX98" fmla="*/ 119062 w 762299"/>
              <a:gd name="connsiteY98" fmla="*/ 198388 h 800940"/>
              <a:gd name="connsiteX99" fmla="*/ 111919 w 762299"/>
              <a:gd name="connsiteY99" fmla="*/ 191245 h 800940"/>
              <a:gd name="connsiteX100" fmla="*/ 102394 w 762299"/>
              <a:gd name="connsiteY100" fmla="*/ 188863 h 800940"/>
              <a:gd name="connsiteX101" fmla="*/ 95250 w 762299"/>
              <a:gd name="connsiteY101" fmla="*/ 184101 h 800940"/>
              <a:gd name="connsiteX102" fmla="*/ 88106 w 762299"/>
              <a:gd name="connsiteY102" fmla="*/ 176957 h 800940"/>
              <a:gd name="connsiteX103" fmla="*/ 80962 w 762299"/>
              <a:gd name="connsiteY103" fmla="*/ 174576 h 800940"/>
              <a:gd name="connsiteX104" fmla="*/ 66675 w 762299"/>
              <a:gd name="connsiteY104" fmla="*/ 165051 h 800940"/>
              <a:gd name="connsiteX105" fmla="*/ 54769 w 762299"/>
              <a:gd name="connsiteY105" fmla="*/ 153145 h 800940"/>
              <a:gd name="connsiteX106" fmla="*/ 40481 w 762299"/>
              <a:gd name="connsiteY106" fmla="*/ 143620 h 800940"/>
              <a:gd name="connsiteX107" fmla="*/ 26194 w 762299"/>
              <a:gd name="connsiteY107" fmla="*/ 134095 h 800940"/>
              <a:gd name="connsiteX108" fmla="*/ 11906 w 762299"/>
              <a:gd name="connsiteY108" fmla="*/ 126951 h 800940"/>
              <a:gd name="connsiteX109" fmla="*/ 0 w 762299"/>
              <a:gd name="connsiteY109" fmla="*/ 103138 h 800940"/>
              <a:gd name="connsiteX110" fmla="*/ 4762 w 762299"/>
              <a:gd name="connsiteY110" fmla="*/ 65038 h 800940"/>
              <a:gd name="connsiteX111" fmla="*/ 9525 w 762299"/>
              <a:gd name="connsiteY111" fmla="*/ 57895 h 800940"/>
              <a:gd name="connsiteX112" fmla="*/ 16669 w 762299"/>
              <a:gd name="connsiteY112" fmla="*/ 43607 h 800940"/>
              <a:gd name="connsiteX113" fmla="*/ 7144 w 762299"/>
              <a:gd name="connsiteY113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14325 w 762299"/>
              <a:gd name="connsiteY14" fmla="*/ 291257 h 800940"/>
              <a:gd name="connsiteX15" fmla="*/ 388143 w 762299"/>
              <a:gd name="connsiteY15" fmla="*/ 284113 h 800940"/>
              <a:gd name="connsiteX16" fmla="*/ 333375 w 762299"/>
              <a:gd name="connsiteY16" fmla="*/ 307926 h 800940"/>
              <a:gd name="connsiteX17" fmla="*/ 338137 w 762299"/>
              <a:gd name="connsiteY17" fmla="*/ 315070 h 800940"/>
              <a:gd name="connsiteX18" fmla="*/ 352425 w 762299"/>
              <a:gd name="connsiteY18" fmla="*/ 317451 h 800940"/>
              <a:gd name="connsiteX19" fmla="*/ 426244 w 762299"/>
              <a:gd name="connsiteY19" fmla="*/ 315069 h 800940"/>
              <a:gd name="connsiteX20" fmla="*/ 366712 w 762299"/>
              <a:gd name="connsiteY20" fmla="*/ 326976 h 800940"/>
              <a:gd name="connsiteX21" fmla="*/ 371475 w 762299"/>
              <a:gd name="connsiteY21" fmla="*/ 334120 h 800940"/>
              <a:gd name="connsiteX22" fmla="*/ 385762 w 762299"/>
              <a:gd name="connsiteY22" fmla="*/ 343645 h 800940"/>
              <a:gd name="connsiteX23" fmla="*/ 390525 w 762299"/>
              <a:gd name="connsiteY23" fmla="*/ 350788 h 800940"/>
              <a:gd name="connsiteX24" fmla="*/ 450056 w 762299"/>
              <a:gd name="connsiteY24" fmla="*/ 353169 h 800940"/>
              <a:gd name="connsiteX25" fmla="*/ 407194 w 762299"/>
              <a:gd name="connsiteY25" fmla="*/ 367457 h 800940"/>
              <a:gd name="connsiteX26" fmla="*/ 421481 w 762299"/>
              <a:gd name="connsiteY26" fmla="*/ 374601 h 800940"/>
              <a:gd name="connsiteX27" fmla="*/ 442912 w 762299"/>
              <a:gd name="connsiteY27" fmla="*/ 393651 h 800940"/>
              <a:gd name="connsiteX28" fmla="*/ 495300 w 762299"/>
              <a:gd name="connsiteY28" fmla="*/ 391269 h 800940"/>
              <a:gd name="connsiteX29" fmla="*/ 461962 w 762299"/>
              <a:gd name="connsiteY29" fmla="*/ 431751 h 800940"/>
              <a:gd name="connsiteX30" fmla="*/ 514350 w 762299"/>
              <a:gd name="connsiteY30" fmla="*/ 446038 h 800940"/>
              <a:gd name="connsiteX31" fmla="*/ 473869 w 762299"/>
              <a:gd name="connsiteY31" fmla="*/ 488901 h 800940"/>
              <a:gd name="connsiteX32" fmla="*/ 476250 w 762299"/>
              <a:gd name="connsiteY32" fmla="*/ 496045 h 800940"/>
              <a:gd name="connsiteX33" fmla="*/ 552449 w 762299"/>
              <a:gd name="connsiteY33" fmla="*/ 491282 h 800940"/>
              <a:gd name="connsiteX34" fmla="*/ 504825 w 762299"/>
              <a:gd name="connsiteY34" fmla="*/ 517476 h 800940"/>
              <a:gd name="connsiteX35" fmla="*/ 540544 w 762299"/>
              <a:gd name="connsiteY35" fmla="*/ 522238 h 800940"/>
              <a:gd name="connsiteX36" fmla="*/ 573881 w 762299"/>
              <a:gd name="connsiteY36" fmla="*/ 529382 h 800940"/>
              <a:gd name="connsiteX37" fmla="*/ 581025 w 762299"/>
              <a:gd name="connsiteY37" fmla="*/ 534145 h 800940"/>
              <a:gd name="connsiteX38" fmla="*/ 592931 w 762299"/>
              <a:gd name="connsiteY38" fmla="*/ 536526 h 800940"/>
              <a:gd name="connsiteX39" fmla="*/ 600075 w 762299"/>
              <a:gd name="connsiteY39" fmla="*/ 538907 h 800940"/>
              <a:gd name="connsiteX40" fmla="*/ 623887 w 762299"/>
              <a:gd name="connsiteY40" fmla="*/ 543670 h 800940"/>
              <a:gd name="connsiteX41" fmla="*/ 621506 w 762299"/>
              <a:gd name="connsiteY41" fmla="*/ 555576 h 800940"/>
              <a:gd name="connsiteX42" fmla="*/ 638175 w 762299"/>
              <a:gd name="connsiteY42" fmla="*/ 572245 h 800940"/>
              <a:gd name="connsiteX43" fmla="*/ 640556 w 762299"/>
              <a:gd name="connsiteY43" fmla="*/ 579388 h 800940"/>
              <a:gd name="connsiteX44" fmla="*/ 690562 w 762299"/>
              <a:gd name="connsiteY44" fmla="*/ 579388 h 800940"/>
              <a:gd name="connsiteX45" fmla="*/ 733425 w 762299"/>
              <a:gd name="connsiteY45" fmla="*/ 603202 h 800940"/>
              <a:gd name="connsiteX46" fmla="*/ 742949 w 762299"/>
              <a:gd name="connsiteY46" fmla="*/ 684164 h 800940"/>
              <a:gd name="connsiteX47" fmla="*/ 745331 w 762299"/>
              <a:gd name="connsiteY47" fmla="*/ 717500 h 800940"/>
              <a:gd name="connsiteX48" fmla="*/ 752475 w 762299"/>
              <a:gd name="connsiteY48" fmla="*/ 755601 h 800940"/>
              <a:gd name="connsiteX49" fmla="*/ 754857 w 762299"/>
              <a:gd name="connsiteY49" fmla="*/ 796082 h 800940"/>
              <a:gd name="connsiteX50" fmla="*/ 650081 w 762299"/>
              <a:gd name="connsiteY50" fmla="*/ 796082 h 800940"/>
              <a:gd name="connsiteX51" fmla="*/ 590550 w 762299"/>
              <a:gd name="connsiteY51" fmla="*/ 741313 h 800940"/>
              <a:gd name="connsiteX52" fmla="*/ 566737 w 762299"/>
              <a:gd name="connsiteY52" fmla="*/ 736551 h 800940"/>
              <a:gd name="connsiteX53" fmla="*/ 531019 w 762299"/>
              <a:gd name="connsiteY53" fmla="*/ 691307 h 800940"/>
              <a:gd name="connsiteX54" fmla="*/ 521494 w 762299"/>
              <a:gd name="connsiteY54" fmla="*/ 686545 h 800940"/>
              <a:gd name="connsiteX55" fmla="*/ 514350 w 762299"/>
              <a:gd name="connsiteY55" fmla="*/ 684163 h 800940"/>
              <a:gd name="connsiteX56" fmla="*/ 500062 w 762299"/>
              <a:gd name="connsiteY56" fmla="*/ 672257 h 800940"/>
              <a:gd name="connsiteX57" fmla="*/ 476250 w 762299"/>
              <a:gd name="connsiteY57" fmla="*/ 667495 h 800940"/>
              <a:gd name="connsiteX58" fmla="*/ 457200 w 762299"/>
              <a:gd name="connsiteY58" fmla="*/ 657970 h 800940"/>
              <a:gd name="connsiteX59" fmla="*/ 442912 w 762299"/>
              <a:gd name="connsiteY59" fmla="*/ 653207 h 800940"/>
              <a:gd name="connsiteX60" fmla="*/ 428625 w 762299"/>
              <a:gd name="connsiteY60" fmla="*/ 641301 h 800940"/>
              <a:gd name="connsiteX61" fmla="*/ 416719 w 762299"/>
              <a:gd name="connsiteY61" fmla="*/ 638920 h 800940"/>
              <a:gd name="connsiteX62" fmla="*/ 400050 w 762299"/>
              <a:gd name="connsiteY62" fmla="*/ 627013 h 800940"/>
              <a:gd name="connsiteX63" fmla="*/ 366712 w 762299"/>
              <a:gd name="connsiteY63" fmla="*/ 619870 h 800940"/>
              <a:gd name="connsiteX64" fmla="*/ 354806 w 762299"/>
              <a:gd name="connsiteY64" fmla="*/ 615107 h 800940"/>
              <a:gd name="connsiteX65" fmla="*/ 340519 w 762299"/>
              <a:gd name="connsiteY65" fmla="*/ 610345 h 800940"/>
              <a:gd name="connsiteX66" fmla="*/ 330994 w 762299"/>
              <a:gd name="connsiteY66" fmla="*/ 600820 h 800940"/>
              <a:gd name="connsiteX67" fmla="*/ 314325 w 762299"/>
              <a:gd name="connsiteY67" fmla="*/ 581770 h 800940"/>
              <a:gd name="connsiteX68" fmla="*/ 311944 w 762299"/>
              <a:gd name="connsiteY68" fmla="*/ 572245 h 800940"/>
              <a:gd name="connsiteX69" fmla="*/ 307181 w 762299"/>
              <a:gd name="connsiteY69" fmla="*/ 557957 h 800940"/>
              <a:gd name="connsiteX70" fmla="*/ 302419 w 762299"/>
              <a:gd name="connsiteY70" fmla="*/ 538907 h 800940"/>
              <a:gd name="connsiteX71" fmla="*/ 297656 w 762299"/>
              <a:gd name="connsiteY71" fmla="*/ 479376 h 800940"/>
              <a:gd name="connsiteX72" fmla="*/ 295275 w 762299"/>
              <a:gd name="connsiteY72" fmla="*/ 469851 h 800940"/>
              <a:gd name="connsiteX73" fmla="*/ 290512 w 762299"/>
              <a:gd name="connsiteY73" fmla="*/ 450801 h 800940"/>
              <a:gd name="connsiteX74" fmla="*/ 285750 w 762299"/>
              <a:gd name="connsiteY74" fmla="*/ 443657 h 800940"/>
              <a:gd name="connsiteX75" fmla="*/ 283369 w 762299"/>
              <a:gd name="connsiteY75" fmla="*/ 436513 h 800940"/>
              <a:gd name="connsiteX76" fmla="*/ 273844 w 762299"/>
              <a:gd name="connsiteY76" fmla="*/ 419845 h 800940"/>
              <a:gd name="connsiteX77" fmla="*/ 259556 w 762299"/>
              <a:gd name="connsiteY77" fmla="*/ 405557 h 800940"/>
              <a:gd name="connsiteX78" fmla="*/ 245269 w 762299"/>
              <a:gd name="connsiteY78" fmla="*/ 396032 h 800940"/>
              <a:gd name="connsiteX79" fmla="*/ 230981 w 762299"/>
              <a:gd name="connsiteY79" fmla="*/ 386507 h 800940"/>
              <a:gd name="connsiteX80" fmla="*/ 226219 w 762299"/>
              <a:gd name="connsiteY80" fmla="*/ 379363 h 800940"/>
              <a:gd name="connsiteX81" fmla="*/ 223837 w 762299"/>
              <a:gd name="connsiteY81" fmla="*/ 372220 h 800940"/>
              <a:gd name="connsiteX82" fmla="*/ 283368 w 762299"/>
              <a:gd name="connsiteY82" fmla="*/ 400794 h 800940"/>
              <a:gd name="connsiteX83" fmla="*/ 254794 w 762299"/>
              <a:gd name="connsiteY83" fmla="*/ 374600 h 800940"/>
              <a:gd name="connsiteX84" fmla="*/ 245268 w 762299"/>
              <a:gd name="connsiteY84" fmla="*/ 355551 h 800940"/>
              <a:gd name="connsiteX85" fmla="*/ 228600 w 762299"/>
              <a:gd name="connsiteY85" fmla="*/ 329357 h 800940"/>
              <a:gd name="connsiteX86" fmla="*/ 226219 w 762299"/>
              <a:gd name="connsiteY86" fmla="*/ 303163 h 800940"/>
              <a:gd name="connsiteX87" fmla="*/ 211931 w 762299"/>
              <a:gd name="connsiteY87" fmla="*/ 284113 h 800940"/>
              <a:gd name="connsiteX88" fmla="*/ 202406 w 762299"/>
              <a:gd name="connsiteY88" fmla="*/ 267445 h 800940"/>
              <a:gd name="connsiteX89" fmla="*/ 190499 w 762299"/>
              <a:gd name="connsiteY89" fmla="*/ 248394 h 800940"/>
              <a:gd name="connsiteX90" fmla="*/ 171450 w 762299"/>
              <a:gd name="connsiteY90" fmla="*/ 248395 h 800940"/>
              <a:gd name="connsiteX91" fmla="*/ 166687 w 762299"/>
              <a:gd name="connsiteY91" fmla="*/ 229345 h 800940"/>
              <a:gd name="connsiteX92" fmla="*/ 164306 w 762299"/>
              <a:gd name="connsiteY92" fmla="*/ 222201 h 800940"/>
              <a:gd name="connsiteX93" fmla="*/ 157162 w 762299"/>
              <a:gd name="connsiteY93" fmla="*/ 219820 h 800940"/>
              <a:gd name="connsiteX94" fmla="*/ 142875 w 762299"/>
              <a:gd name="connsiteY94" fmla="*/ 212676 h 800940"/>
              <a:gd name="connsiteX95" fmla="*/ 135731 w 762299"/>
              <a:gd name="connsiteY95" fmla="*/ 207913 h 800940"/>
              <a:gd name="connsiteX96" fmla="*/ 126206 w 762299"/>
              <a:gd name="connsiteY96" fmla="*/ 203151 h 800940"/>
              <a:gd name="connsiteX97" fmla="*/ 119062 w 762299"/>
              <a:gd name="connsiteY97" fmla="*/ 198388 h 800940"/>
              <a:gd name="connsiteX98" fmla="*/ 111919 w 762299"/>
              <a:gd name="connsiteY98" fmla="*/ 191245 h 800940"/>
              <a:gd name="connsiteX99" fmla="*/ 102394 w 762299"/>
              <a:gd name="connsiteY99" fmla="*/ 188863 h 800940"/>
              <a:gd name="connsiteX100" fmla="*/ 95250 w 762299"/>
              <a:gd name="connsiteY100" fmla="*/ 184101 h 800940"/>
              <a:gd name="connsiteX101" fmla="*/ 88106 w 762299"/>
              <a:gd name="connsiteY101" fmla="*/ 176957 h 800940"/>
              <a:gd name="connsiteX102" fmla="*/ 80962 w 762299"/>
              <a:gd name="connsiteY102" fmla="*/ 174576 h 800940"/>
              <a:gd name="connsiteX103" fmla="*/ 66675 w 762299"/>
              <a:gd name="connsiteY103" fmla="*/ 165051 h 800940"/>
              <a:gd name="connsiteX104" fmla="*/ 54769 w 762299"/>
              <a:gd name="connsiteY104" fmla="*/ 153145 h 800940"/>
              <a:gd name="connsiteX105" fmla="*/ 40481 w 762299"/>
              <a:gd name="connsiteY105" fmla="*/ 143620 h 800940"/>
              <a:gd name="connsiteX106" fmla="*/ 26194 w 762299"/>
              <a:gd name="connsiteY106" fmla="*/ 134095 h 800940"/>
              <a:gd name="connsiteX107" fmla="*/ 11906 w 762299"/>
              <a:gd name="connsiteY107" fmla="*/ 126951 h 800940"/>
              <a:gd name="connsiteX108" fmla="*/ 0 w 762299"/>
              <a:gd name="connsiteY108" fmla="*/ 103138 h 800940"/>
              <a:gd name="connsiteX109" fmla="*/ 4762 w 762299"/>
              <a:gd name="connsiteY109" fmla="*/ 65038 h 800940"/>
              <a:gd name="connsiteX110" fmla="*/ 9525 w 762299"/>
              <a:gd name="connsiteY110" fmla="*/ 57895 h 800940"/>
              <a:gd name="connsiteX111" fmla="*/ 16669 w 762299"/>
              <a:gd name="connsiteY111" fmla="*/ 43607 h 800940"/>
              <a:gd name="connsiteX112" fmla="*/ 7144 w 762299"/>
              <a:gd name="connsiteY112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352425 w 762299"/>
              <a:gd name="connsiteY17" fmla="*/ 317451 h 800940"/>
              <a:gd name="connsiteX18" fmla="*/ 426244 w 762299"/>
              <a:gd name="connsiteY18" fmla="*/ 315069 h 800940"/>
              <a:gd name="connsiteX19" fmla="*/ 366712 w 762299"/>
              <a:gd name="connsiteY19" fmla="*/ 326976 h 800940"/>
              <a:gd name="connsiteX20" fmla="*/ 371475 w 762299"/>
              <a:gd name="connsiteY20" fmla="*/ 334120 h 800940"/>
              <a:gd name="connsiteX21" fmla="*/ 385762 w 762299"/>
              <a:gd name="connsiteY21" fmla="*/ 343645 h 800940"/>
              <a:gd name="connsiteX22" fmla="*/ 390525 w 762299"/>
              <a:gd name="connsiteY22" fmla="*/ 350788 h 800940"/>
              <a:gd name="connsiteX23" fmla="*/ 450056 w 762299"/>
              <a:gd name="connsiteY23" fmla="*/ 353169 h 800940"/>
              <a:gd name="connsiteX24" fmla="*/ 407194 w 762299"/>
              <a:gd name="connsiteY24" fmla="*/ 367457 h 800940"/>
              <a:gd name="connsiteX25" fmla="*/ 421481 w 762299"/>
              <a:gd name="connsiteY25" fmla="*/ 374601 h 800940"/>
              <a:gd name="connsiteX26" fmla="*/ 442912 w 762299"/>
              <a:gd name="connsiteY26" fmla="*/ 393651 h 800940"/>
              <a:gd name="connsiteX27" fmla="*/ 495300 w 762299"/>
              <a:gd name="connsiteY27" fmla="*/ 391269 h 800940"/>
              <a:gd name="connsiteX28" fmla="*/ 461962 w 762299"/>
              <a:gd name="connsiteY28" fmla="*/ 431751 h 800940"/>
              <a:gd name="connsiteX29" fmla="*/ 514350 w 762299"/>
              <a:gd name="connsiteY29" fmla="*/ 446038 h 800940"/>
              <a:gd name="connsiteX30" fmla="*/ 473869 w 762299"/>
              <a:gd name="connsiteY30" fmla="*/ 488901 h 800940"/>
              <a:gd name="connsiteX31" fmla="*/ 476250 w 762299"/>
              <a:gd name="connsiteY31" fmla="*/ 496045 h 800940"/>
              <a:gd name="connsiteX32" fmla="*/ 552449 w 762299"/>
              <a:gd name="connsiteY32" fmla="*/ 491282 h 800940"/>
              <a:gd name="connsiteX33" fmla="*/ 504825 w 762299"/>
              <a:gd name="connsiteY33" fmla="*/ 517476 h 800940"/>
              <a:gd name="connsiteX34" fmla="*/ 540544 w 762299"/>
              <a:gd name="connsiteY34" fmla="*/ 522238 h 800940"/>
              <a:gd name="connsiteX35" fmla="*/ 573881 w 762299"/>
              <a:gd name="connsiteY35" fmla="*/ 529382 h 800940"/>
              <a:gd name="connsiteX36" fmla="*/ 581025 w 762299"/>
              <a:gd name="connsiteY36" fmla="*/ 534145 h 800940"/>
              <a:gd name="connsiteX37" fmla="*/ 592931 w 762299"/>
              <a:gd name="connsiteY37" fmla="*/ 536526 h 800940"/>
              <a:gd name="connsiteX38" fmla="*/ 600075 w 762299"/>
              <a:gd name="connsiteY38" fmla="*/ 538907 h 800940"/>
              <a:gd name="connsiteX39" fmla="*/ 623887 w 762299"/>
              <a:gd name="connsiteY39" fmla="*/ 543670 h 800940"/>
              <a:gd name="connsiteX40" fmla="*/ 621506 w 762299"/>
              <a:gd name="connsiteY40" fmla="*/ 555576 h 800940"/>
              <a:gd name="connsiteX41" fmla="*/ 638175 w 762299"/>
              <a:gd name="connsiteY41" fmla="*/ 572245 h 800940"/>
              <a:gd name="connsiteX42" fmla="*/ 640556 w 762299"/>
              <a:gd name="connsiteY42" fmla="*/ 579388 h 800940"/>
              <a:gd name="connsiteX43" fmla="*/ 690562 w 762299"/>
              <a:gd name="connsiteY43" fmla="*/ 579388 h 800940"/>
              <a:gd name="connsiteX44" fmla="*/ 733425 w 762299"/>
              <a:gd name="connsiteY44" fmla="*/ 603202 h 800940"/>
              <a:gd name="connsiteX45" fmla="*/ 742949 w 762299"/>
              <a:gd name="connsiteY45" fmla="*/ 684164 h 800940"/>
              <a:gd name="connsiteX46" fmla="*/ 745331 w 762299"/>
              <a:gd name="connsiteY46" fmla="*/ 717500 h 800940"/>
              <a:gd name="connsiteX47" fmla="*/ 752475 w 762299"/>
              <a:gd name="connsiteY47" fmla="*/ 755601 h 800940"/>
              <a:gd name="connsiteX48" fmla="*/ 754857 w 762299"/>
              <a:gd name="connsiteY48" fmla="*/ 796082 h 800940"/>
              <a:gd name="connsiteX49" fmla="*/ 650081 w 762299"/>
              <a:gd name="connsiteY49" fmla="*/ 796082 h 800940"/>
              <a:gd name="connsiteX50" fmla="*/ 590550 w 762299"/>
              <a:gd name="connsiteY50" fmla="*/ 741313 h 800940"/>
              <a:gd name="connsiteX51" fmla="*/ 566737 w 762299"/>
              <a:gd name="connsiteY51" fmla="*/ 736551 h 800940"/>
              <a:gd name="connsiteX52" fmla="*/ 531019 w 762299"/>
              <a:gd name="connsiteY52" fmla="*/ 691307 h 800940"/>
              <a:gd name="connsiteX53" fmla="*/ 521494 w 762299"/>
              <a:gd name="connsiteY53" fmla="*/ 686545 h 800940"/>
              <a:gd name="connsiteX54" fmla="*/ 514350 w 762299"/>
              <a:gd name="connsiteY54" fmla="*/ 684163 h 800940"/>
              <a:gd name="connsiteX55" fmla="*/ 500062 w 762299"/>
              <a:gd name="connsiteY55" fmla="*/ 672257 h 800940"/>
              <a:gd name="connsiteX56" fmla="*/ 476250 w 762299"/>
              <a:gd name="connsiteY56" fmla="*/ 667495 h 800940"/>
              <a:gd name="connsiteX57" fmla="*/ 457200 w 762299"/>
              <a:gd name="connsiteY57" fmla="*/ 657970 h 800940"/>
              <a:gd name="connsiteX58" fmla="*/ 442912 w 762299"/>
              <a:gd name="connsiteY58" fmla="*/ 653207 h 800940"/>
              <a:gd name="connsiteX59" fmla="*/ 428625 w 762299"/>
              <a:gd name="connsiteY59" fmla="*/ 641301 h 800940"/>
              <a:gd name="connsiteX60" fmla="*/ 416719 w 762299"/>
              <a:gd name="connsiteY60" fmla="*/ 638920 h 800940"/>
              <a:gd name="connsiteX61" fmla="*/ 400050 w 762299"/>
              <a:gd name="connsiteY61" fmla="*/ 627013 h 800940"/>
              <a:gd name="connsiteX62" fmla="*/ 366712 w 762299"/>
              <a:gd name="connsiteY62" fmla="*/ 619870 h 800940"/>
              <a:gd name="connsiteX63" fmla="*/ 354806 w 762299"/>
              <a:gd name="connsiteY63" fmla="*/ 615107 h 800940"/>
              <a:gd name="connsiteX64" fmla="*/ 340519 w 762299"/>
              <a:gd name="connsiteY64" fmla="*/ 610345 h 800940"/>
              <a:gd name="connsiteX65" fmla="*/ 330994 w 762299"/>
              <a:gd name="connsiteY65" fmla="*/ 600820 h 800940"/>
              <a:gd name="connsiteX66" fmla="*/ 314325 w 762299"/>
              <a:gd name="connsiteY66" fmla="*/ 581770 h 800940"/>
              <a:gd name="connsiteX67" fmla="*/ 311944 w 762299"/>
              <a:gd name="connsiteY67" fmla="*/ 572245 h 800940"/>
              <a:gd name="connsiteX68" fmla="*/ 307181 w 762299"/>
              <a:gd name="connsiteY68" fmla="*/ 557957 h 800940"/>
              <a:gd name="connsiteX69" fmla="*/ 302419 w 762299"/>
              <a:gd name="connsiteY69" fmla="*/ 538907 h 800940"/>
              <a:gd name="connsiteX70" fmla="*/ 297656 w 762299"/>
              <a:gd name="connsiteY70" fmla="*/ 479376 h 800940"/>
              <a:gd name="connsiteX71" fmla="*/ 295275 w 762299"/>
              <a:gd name="connsiteY71" fmla="*/ 469851 h 800940"/>
              <a:gd name="connsiteX72" fmla="*/ 290512 w 762299"/>
              <a:gd name="connsiteY72" fmla="*/ 450801 h 800940"/>
              <a:gd name="connsiteX73" fmla="*/ 285750 w 762299"/>
              <a:gd name="connsiteY73" fmla="*/ 443657 h 800940"/>
              <a:gd name="connsiteX74" fmla="*/ 283369 w 762299"/>
              <a:gd name="connsiteY74" fmla="*/ 436513 h 800940"/>
              <a:gd name="connsiteX75" fmla="*/ 273844 w 762299"/>
              <a:gd name="connsiteY75" fmla="*/ 419845 h 800940"/>
              <a:gd name="connsiteX76" fmla="*/ 259556 w 762299"/>
              <a:gd name="connsiteY76" fmla="*/ 405557 h 800940"/>
              <a:gd name="connsiteX77" fmla="*/ 245269 w 762299"/>
              <a:gd name="connsiteY77" fmla="*/ 396032 h 800940"/>
              <a:gd name="connsiteX78" fmla="*/ 230981 w 762299"/>
              <a:gd name="connsiteY78" fmla="*/ 386507 h 800940"/>
              <a:gd name="connsiteX79" fmla="*/ 226219 w 762299"/>
              <a:gd name="connsiteY79" fmla="*/ 379363 h 800940"/>
              <a:gd name="connsiteX80" fmla="*/ 223837 w 762299"/>
              <a:gd name="connsiteY80" fmla="*/ 372220 h 800940"/>
              <a:gd name="connsiteX81" fmla="*/ 283368 w 762299"/>
              <a:gd name="connsiteY81" fmla="*/ 400794 h 800940"/>
              <a:gd name="connsiteX82" fmla="*/ 254794 w 762299"/>
              <a:gd name="connsiteY82" fmla="*/ 374600 h 800940"/>
              <a:gd name="connsiteX83" fmla="*/ 245268 w 762299"/>
              <a:gd name="connsiteY83" fmla="*/ 355551 h 800940"/>
              <a:gd name="connsiteX84" fmla="*/ 228600 w 762299"/>
              <a:gd name="connsiteY84" fmla="*/ 329357 h 800940"/>
              <a:gd name="connsiteX85" fmla="*/ 226219 w 762299"/>
              <a:gd name="connsiteY85" fmla="*/ 303163 h 800940"/>
              <a:gd name="connsiteX86" fmla="*/ 211931 w 762299"/>
              <a:gd name="connsiteY86" fmla="*/ 284113 h 800940"/>
              <a:gd name="connsiteX87" fmla="*/ 202406 w 762299"/>
              <a:gd name="connsiteY87" fmla="*/ 267445 h 800940"/>
              <a:gd name="connsiteX88" fmla="*/ 190499 w 762299"/>
              <a:gd name="connsiteY88" fmla="*/ 248394 h 800940"/>
              <a:gd name="connsiteX89" fmla="*/ 171450 w 762299"/>
              <a:gd name="connsiteY89" fmla="*/ 248395 h 800940"/>
              <a:gd name="connsiteX90" fmla="*/ 166687 w 762299"/>
              <a:gd name="connsiteY90" fmla="*/ 229345 h 800940"/>
              <a:gd name="connsiteX91" fmla="*/ 164306 w 762299"/>
              <a:gd name="connsiteY91" fmla="*/ 222201 h 800940"/>
              <a:gd name="connsiteX92" fmla="*/ 157162 w 762299"/>
              <a:gd name="connsiteY92" fmla="*/ 219820 h 800940"/>
              <a:gd name="connsiteX93" fmla="*/ 142875 w 762299"/>
              <a:gd name="connsiteY93" fmla="*/ 212676 h 800940"/>
              <a:gd name="connsiteX94" fmla="*/ 135731 w 762299"/>
              <a:gd name="connsiteY94" fmla="*/ 207913 h 800940"/>
              <a:gd name="connsiteX95" fmla="*/ 126206 w 762299"/>
              <a:gd name="connsiteY95" fmla="*/ 203151 h 800940"/>
              <a:gd name="connsiteX96" fmla="*/ 119062 w 762299"/>
              <a:gd name="connsiteY96" fmla="*/ 198388 h 800940"/>
              <a:gd name="connsiteX97" fmla="*/ 111919 w 762299"/>
              <a:gd name="connsiteY97" fmla="*/ 191245 h 800940"/>
              <a:gd name="connsiteX98" fmla="*/ 102394 w 762299"/>
              <a:gd name="connsiteY98" fmla="*/ 188863 h 800940"/>
              <a:gd name="connsiteX99" fmla="*/ 95250 w 762299"/>
              <a:gd name="connsiteY99" fmla="*/ 184101 h 800940"/>
              <a:gd name="connsiteX100" fmla="*/ 88106 w 762299"/>
              <a:gd name="connsiteY100" fmla="*/ 176957 h 800940"/>
              <a:gd name="connsiteX101" fmla="*/ 80962 w 762299"/>
              <a:gd name="connsiteY101" fmla="*/ 174576 h 800940"/>
              <a:gd name="connsiteX102" fmla="*/ 66675 w 762299"/>
              <a:gd name="connsiteY102" fmla="*/ 165051 h 800940"/>
              <a:gd name="connsiteX103" fmla="*/ 54769 w 762299"/>
              <a:gd name="connsiteY103" fmla="*/ 153145 h 800940"/>
              <a:gd name="connsiteX104" fmla="*/ 40481 w 762299"/>
              <a:gd name="connsiteY104" fmla="*/ 143620 h 800940"/>
              <a:gd name="connsiteX105" fmla="*/ 26194 w 762299"/>
              <a:gd name="connsiteY105" fmla="*/ 134095 h 800940"/>
              <a:gd name="connsiteX106" fmla="*/ 11906 w 762299"/>
              <a:gd name="connsiteY106" fmla="*/ 126951 h 800940"/>
              <a:gd name="connsiteX107" fmla="*/ 0 w 762299"/>
              <a:gd name="connsiteY107" fmla="*/ 103138 h 800940"/>
              <a:gd name="connsiteX108" fmla="*/ 4762 w 762299"/>
              <a:gd name="connsiteY108" fmla="*/ 65038 h 800940"/>
              <a:gd name="connsiteX109" fmla="*/ 9525 w 762299"/>
              <a:gd name="connsiteY109" fmla="*/ 57895 h 800940"/>
              <a:gd name="connsiteX110" fmla="*/ 16669 w 762299"/>
              <a:gd name="connsiteY110" fmla="*/ 43607 h 800940"/>
              <a:gd name="connsiteX111" fmla="*/ 7144 w 762299"/>
              <a:gd name="connsiteY111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390525 w 762299"/>
              <a:gd name="connsiteY21" fmla="*/ 350788 h 800940"/>
              <a:gd name="connsiteX22" fmla="*/ 450056 w 762299"/>
              <a:gd name="connsiteY22" fmla="*/ 353169 h 800940"/>
              <a:gd name="connsiteX23" fmla="*/ 407194 w 762299"/>
              <a:gd name="connsiteY23" fmla="*/ 367457 h 800940"/>
              <a:gd name="connsiteX24" fmla="*/ 421481 w 762299"/>
              <a:gd name="connsiteY24" fmla="*/ 374601 h 800940"/>
              <a:gd name="connsiteX25" fmla="*/ 442912 w 762299"/>
              <a:gd name="connsiteY25" fmla="*/ 393651 h 800940"/>
              <a:gd name="connsiteX26" fmla="*/ 495300 w 762299"/>
              <a:gd name="connsiteY26" fmla="*/ 391269 h 800940"/>
              <a:gd name="connsiteX27" fmla="*/ 461962 w 762299"/>
              <a:gd name="connsiteY27" fmla="*/ 431751 h 800940"/>
              <a:gd name="connsiteX28" fmla="*/ 514350 w 762299"/>
              <a:gd name="connsiteY28" fmla="*/ 446038 h 800940"/>
              <a:gd name="connsiteX29" fmla="*/ 473869 w 762299"/>
              <a:gd name="connsiteY29" fmla="*/ 488901 h 800940"/>
              <a:gd name="connsiteX30" fmla="*/ 476250 w 762299"/>
              <a:gd name="connsiteY30" fmla="*/ 496045 h 800940"/>
              <a:gd name="connsiteX31" fmla="*/ 552449 w 762299"/>
              <a:gd name="connsiteY31" fmla="*/ 491282 h 800940"/>
              <a:gd name="connsiteX32" fmla="*/ 504825 w 762299"/>
              <a:gd name="connsiteY32" fmla="*/ 517476 h 800940"/>
              <a:gd name="connsiteX33" fmla="*/ 540544 w 762299"/>
              <a:gd name="connsiteY33" fmla="*/ 522238 h 800940"/>
              <a:gd name="connsiteX34" fmla="*/ 573881 w 762299"/>
              <a:gd name="connsiteY34" fmla="*/ 529382 h 800940"/>
              <a:gd name="connsiteX35" fmla="*/ 581025 w 762299"/>
              <a:gd name="connsiteY35" fmla="*/ 534145 h 800940"/>
              <a:gd name="connsiteX36" fmla="*/ 592931 w 762299"/>
              <a:gd name="connsiteY36" fmla="*/ 536526 h 800940"/>
              <a:gd name="connsiteX37" fmla="*/ 600075 w 762299"/>
              <a:gd name="connsiteY37" fmla="*/ 538907 h 800940"/>
              <a:gd name="connsiteX38" fmla="*/ 623887 w 762299"/>
              <a:gd name="connsiteY38" fmla="*/ 543670 h 800940"/>
              <a:gd name="connsiteX39" fmla="*/ 621506 w 762299"/>
              <a:gd name="connsiteY39" fmla="*/ 555576 h 800940"/>
              <a:gd name="connsiteX40" fmla="*/ 638175 w 762299"/>
              <a:gd name="connsiteY40" fmla="*/ 572245 h 800940"/>
              <a:gd name="connsiteX41" fmla="*/ 640556 w 762299"/>
              <a:gd name="connsiteY41" fmla="*/ 579388 h 800940"/>
              <a:gd name="connsiteX42" fmla="*/ 690562 w 762299"/>
              <a:gd name="connsiteY42" fmla="*/ 579388 h 800940"/>
              <a:gd name="connsiteX43" fmla="*/ 733425 w 762299"/>
              <a:gd name="connsiteY43" fmla="*/ 603202 h 800940"/>
              <a:gd name="connsiteX44" fmla="*/ 742949 w 762299"/>
              <a:gd name="connsiteY44" fmla="*/ 684164 h 800940"/>
              <a:gd name="connsiteX45" fmla="*/ 745331 w 762299"/>
              <a:gd name="connsiteY45" fmla="*/ 717500 h 800940"/>
              <a:gd name="connsiteX46" fmla="*/ 752475 w 762299"/>
              <a:gd name="connsiteY46" fmla="*/ 755601 h 800940"/>
              <a:gd name="connsiteX47" fmla="*/ 754857 w 762299"/>
              <a:gd name="connsiteY47" fmla="*/ 796082 h 800940"/>
              <a:gd name="connsiteX48" fmla="*/ 650081 w 762299"/>
              <a:gd name="connsiteY48" fmla="*/ 796082 h 800940"/>
              <a:gd name="connsiteX49" fmla="*/ 590550 w 762299"/>
              <a:gd name="connsiteY49" fmla="*/ 741313 h 800940"/>
              <a:gd name="connsiteX50" fmla="*/ 566737 w 762299"/>
              <a:gd name="connsiteY50" fmla="*/ 736551 h 800940"/>
              <a:gd name="connsiteX51" fmla="*/ 531019 w 762299"/>
              <a:gd name="connsiteY51" fmla="*/ 691307 h 800940"/>
              <a:gd name="connsiteX52" fmla="*/ 521494 w 762299"/>
              <a:gd name="connsiteY52" fmla="*/ 686545 h 800940"/>
              <a:gd name="connsiteX53" fmla="*/ 514350 w 762299"/>
              <a:gd name="connsiteY53" fmla="*/ 684163 h 800940"/>
              <a:gd name="connsiteX54" fmla="*/ 500062 w 762299"/>
              <a:gd name="connsiteY54" fmla="*/ 672257 h 800940"/>
              <a:gd name="connsiteX55" fmla="*/ 476250 w 762299"/>
              <a:gd name="connsiteY55" fmla="*/ 667495 h 800940"/>
              <a:gd name="connsiteX56" fmla="*/ 457200 w 762299"/>
              <a:gd name="connsiteY56" fmla="*/ 657970 h 800940"/>
              <a:gd name="connsiteX57" fmla="*/ 442912 w 762299"/>
              <a:gd name="connsiteY57" fmla="*/ 653207 h 800940"/>
              <a:gd name="connsiteX58" fmla="*/ 428625 w 762299"/>
              <a:gd name="connsiteY58" fmla="*/ 641301 h 800940"/>
              <a:gd name="connsiteX59" fmla="*/ 416719 w 762299"/>
              <a:gd name="connsiteY59" fmla="*/ 638920 h 800940"/>
              <a:gd name="connsiteX60" fmla="*/ 400050 w 762299"/>
              <a:gd name="connsiteY60" fmla="*/ 627013 h 800940"/>
              <a:gd name="connsiteX61" fmla="*/ 366712 w 762299"/>
              <a:gd name="connsiteY61" fmla="*/ 619870 h 800940"/>
              <a:gd name="connsiteX62" fmla="*/ 354806 w 762299"/>
              <a:gd name="connsiteY62" fmla="*/ 615107 h 800940"/>
              <a:gd name="connsiteX63" fmla="*/ 340519 w 762299"/>
              <a:gd name="connsiteY63" fmla="*/ 610345 h 800940"/>
              <a:gd name="connsiteX64" fmla="*/ 330994 w 762299"/>
              <a:gd name="connsiteY64" fmla="*/ 600820 h 800940"/>
              <a:gd name="connsiteX65" fmla="*/ 314325 w 762299"/>
              <a:gd name="connsiteY65" fmla="*/ 581770 h 800940"/>
              <a:gd name="connsiteX66" fmla="*/ 311944 w 762299"/>
              <a:gd name="connsiteY66" fmla="*/ 572245 h 800940"/>
              <a:gd name="connsiteX67" fmla="*/ 307181 w 762299"/>
              <a:gd name="connsiteY67" fmla="*/ 557957 h 800940"/>
              <a:gd name="connsiteX68" fmla="*/ 302419 w 762299"/>
              <a:gd name="connsiteY68" fmla="*/ 538907 h 800940"/>
              <a:gd name="connsiteX69" fmla="*/ 297656 w 762299"/>
              <a:gd name="connsiteY69" fmla="*/ 479376 h 800940"/>
              <a:gd name="connsiteX70" fmla="*/ 295275 w 762299"/>
              <a:gd name="connsiteY70" fmla="*/ 469851 h 800940"/>
              <a:gd name="connsiteX71" fmla="*/ 290512 w 762299"/>
              <a:gd name="connsiteY71" fmla="*/ 450801 h 800940"/>
              <a:gd name="connsiteX72" fmla="*/ 285750 w 762299"/>
              <a:gd name="connsiteY72" fmla="*/ 443657 h 800940"/>
              <a:gd name="connsiteX73" fmla="*/ 283369 w 762299"/>
              <a:gd name="connsiteY73" fmla="*/ 436513 h 800940"/>
              <a:gd name="connsiteX74" fmla="*/ 273844 w 762299"/>
              <a:gd name="connsiteY74" fmla="*/ 419845 h 800940"/>
              <a:gd name="connsiteX75" fmla="*/ 259556 w 762299"/>
              <a:gd name="connsiteY75" fmla="*/ 405557 h 800940"/>
              <a:gd name="connsiteX76" fmla="*/ 245269 w 762299"/>
              <a:gd name="connsiteY76" fmla="*/ 396032 h 800940"/>
              <a:gd name="connsiteX77" fmla="*/ 230981 w 762299"/>
              <a:gd name="connsiteY77" fmla="*/ 386507 h 800940"/>
              <a:gd name="connsiteX78" fmla="*/ 226219 w 762299"/>
              <a:gd name="connsiteY78" fmla="*/ 379363 h 800940"/>
              <a:gd name="connsiteX79" fmla="*/ 223837 w 762299"/>
              <a:gd name="connsiteY79" fmla="*/ 372220 h 800940"/>
              <a:gd name="connsiteX80" fmla="*/ 283368 w 762299"/>
              <a:gd name="connsiteY80" fmla="*/ 400794 h 800940"/>
              <a:gd name="connsiteX81" fmla="*/ 254794 w 762299"/>
              <a:gd name="connsiteY81" fmla="*/ 374600 h 800940"/>
              <a:gd name="connsiteX82" fmla="*/ 245268 w 762299"/>
              <a:gd name="connsiteY82" fmla="*/ 355551 h 800940"/>
              <a:gd name="connsiteX83" fmla="*/ 228600 w 762299"/>
              <a:gd name="connsiteY83" fmla="*/ 329357 h 800940"/>
              <a:gd name="connsiteX84" fmla="*/ 226219 w 762299"/>
              <a:gd name="connsiteY84" fmla="*/ 303163 h 800940"/>
              <a:gd name="connsiteX85" fmla="*/ 211931 w 762299"/>
              <a:gd name="connsiteY85" fmla="*/ 284113 h 800940"/>
              <a:gd name="connsiteX86" fmla="*/ 202406 w 762299"/>
              <a:gd name="connsiteY86" fmla="*/ 267445 h 800940"/>
              <a:gd name="connsiteX87" fmla="*/ 190499 w 762299"/>
              <a:gd name="connsiteY87" fmla="*/ 248394 h 800940"/>
              <a:gd name="connsiteX88" fmla="*/ 171450 w 762299"/>
              <a:gd name="connsiteY88" fmla="*/ 248395 h 800940"/>
              <a:gd name="connsiteX89" fmla="*/ 166687 w 762299"/>
              <a:gd name="connsiteY89" fmla="*/ 229345 h 800940"/>
              <a:gd name="connsiteX90" fmla="*/ 164306 w 762299"/>
              <a:gd name="connsiteY90" fmla="*/ 222201 h 800940"/>
              <a:gd name="connsiteX91" fmla="*/ 157162 w 762299"/>
              <a:gd name="connsiteY91" fmla="*/ 219820 h 800940"/>
              <a:gd name="connsiteX92" fmla="*/ 142875 w 762299"/>
              <a:gd name="connsiteY92" fmla="*/ 212676 h 800940"/>
              <a:gd name="connsiteX93" fmla="*/ 135731 w 762299"/>
              <a:gd name="connsiteY93" fmla="*/ 207913 h 800940"/>
              <a:gd name="connsiteX94" fmla="*/ 126206 w 762299"/>
              <a:gd name="connsiteY94" fmla="*/ 203151 h 800940"/>
              <a:gd name="connsiteX95" fmla="*/ 119062 w 762299"/>
              <a:gd name="connsiteY95" fmla="*/ 198388 h 800940"/>
              <a:gd name="connsiteX96" fmla="*/ 111919 w 762299"/>
              <a:gd name="connsiteY96" fmla="*/ 191245 h 800940"/>
              <a:gd name="connsiteX97" fmla="*/ 102394 w 762299"/>
              <a:gd name="connsiteY97" fmla="*/ 188863 h 800940"/>
              <a:gd name="connsiteX98" fmla="*/ 95250 w 762299"/>
              <a:gd name="connsiteY98" fmla="*/ 184101 h 800940"/>
              <a:gd name="connsiteX99" fmla="*/ 88106 w 762299"/>
              <a:gd name="connsiteY99" fmla="*/ 176957 h 800940"/>
              <a:gd name="connsiteX100" fmla="*/ 80962 w 762299"/>
              <a:gd name="connsiteY100" fmla="*/ 174576 h 800940"/>
              <a:gd name="connsiteX101" fmla="*/ 66675 w 762299"/>
              <a:gd name="connsiteY101" fmla="*/ 165051 h 800940"/>
              <a:gd name="connsiteX102" fmla="*/ 54769 w 762299"/>
              <a:gd name="connsiteY102" fmla="*/ 153145 h 800940"/>
              <a:gd name="connsiteX103" fmla="*/ 40481 w 762299"/>
              <a:gd name="connsiteY103" fmla="*/ 143620 h 800940"/>
              <a:gd name="connsiteX104" fmla="*/ 26194 w 762299"/>
              <a:gd name="connsiteY104" fmla="*/ 134095 h 800940"/>
              <a:gd name="connsiteX105" fmla="*/ 11906 w 762299"/>
              <a:gd name="connsiteY105" fmla="*/ 126951 h 800940"/>
              <a:gd name="connsiteX106" fmla="*/ 0 w 762299"/>
              <a:gd name="connsiteY106" fmla="*/ 103138 h 800940"/>
              <a:gd name="connsiteX107" fmla="*/ 4762 w 762299"/>
              <a:gd name="connsiteY107" fmla="*/ 65038 h 800940"/>
              <a:gd name="connsiteX108" fmla="*/ 9525 w 762299"/>
              <a:gd name="connsiteY108" fmla="*/ 57895 h 800940"/>
              <a:gd name="connsiteX109" fmla="*/ 16669 w 762299"/>
              <a:gd name="connsiteY109" fmla="*/ 43607 h 800940"/>
              <a:gd name="connsiteX110" fmla="*/ 7144 w 762299"/>
              <a:gd name="connsiteY110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385762 w 762299"/>
              <a:gd name="connsiteY20" fmla="*/ 343645 h 800940"/>
              <a:gd name="connsiteX21" fmla="*/ 450056 w 762299"/>
              <a:gd name="connsiteY21" fmla="*/ 353169 h 800940"/>
              <a:gd name="connsiteX22" fmla="*/ 407194 w 762299"/>
              <a:gd name="connsiteY22" fmla="*/ 367457 h 800940"/>
              <a:gd name="connsiteX23" fmla="*/ 421481 w 762299"/>
              <a:gd name="connsiteY23" fmla="*/ 374601 h 800940"/>
              <a:gd name="connsiteX24" fmla="*/ 442912 w 762299"/>
              <a:gd name="connsiteY24" fmla="*/ 393651 h 800940"/>
              <a:gd name="connsiteX25" fmla="*/ 495300 w 762299"/>
              <a:gd name="connsiteY25" fmla="*/ 391269 h 800940"/>
              <a:gd name="connsiteX26" fmla="*/ 461962 w 762299"/>
              <a:gd name="connsiteY26" fmla="*/ 431751 h 800940"/>
              <a:gd name="connsiteX27" fmla="*/ 514350 w 762299"/>
              <a:gd name="connsiteY27" fmla="*/ 446038 h 800940"/>
              <a:gd name="connsiteX28" fmla="*/ 473869 w 762299"/>
              <a:gd name="connsiteY28" fmla="*/ 488901 h 800940"/>
              <a:gd name="connsiteX29" fmla="*/ 476250 w 762299"/>
              <a:gd name="connsiteY29" fmla="*/ 496045 h 800940"/>
              <a:gd name="connsiteX30" fmla="*/ 552449 w 762299"/>
              <a:gd name="connsiteY30" fmla="*/ 491282 h 800940"/>
              <a:gd name="connsiteX31" fmla="*/ 504825 w 762299"/>
              <a:gd name="connsiteY31" fmla="*/ 517476 h 800940"/>
              <a:gd name="connsiteX32" fmla="*/ 540544 w 762299"/>
              <a:gd name="connsiteY32" fmla="*/ 522238 h 800940"/>
              <a:gd name="connsiteX33" fmla="*/ 573881 w 762299"/>
              <a:gd name="connsiteY33" fmla="*/ 529382 h 800940"/>
              <a:gd name="connsiteX34" fmla="*/ 581025 w 762299"/>
              <a:gd name="connsiteY34" fmla="*/ 534145 h 800940"/>
              <a:gd name="connsiteX35" fmla="*/ 592931 w 762299"/>
              <a:gd name="connsiteY35" fmla="*/ 536526 h 800940"/>
              <a:gd name="connsiteX36" fmla="*/ 600075 w 762299"/>
              <a:gd name="connsiteY36" fmla="*/ 538907 h 800940"/>
              <a:gd name="connsiteX37" fmla="*/ 623887 w 762299"/>
              <a:gd name="connsiteY37" fmla="*/ 543670 h 800940"/>
              <a:gd name="connsiteX38" fmla="*/ 621506 w 762299"/>
              <a:gd name="connsiteY38" fmla="*/ 555576 h 800940"/>
              <a:gd name="connsiteX39" fmla="*/ 638175 w 762299"/>
              <a:gd name="connsiteY39" fmla="*/ 572245 h 800940"/>
              <a:gd name="connsiteX40" fmla="*/ 640556 w 762299"/>
              <a:gd name="connsiteY40" fmla="*/ 579388 h 800940"/>
              <a:gd name="connsiteX41" fmla="*/ 690562 w 762299"/>
              <a:gd name="connsiteY41" fmla="*/ 579388 h 800940"/>
              <a:gd name="connsiteX42" fmla="*/ 733425 w 762299"/>
              <a:gd name="connsiteY42" fmla="*/ 603202 h 800940"/>
              <a:gd name="connsiteX43" fmla="*/ 742949 w 762299"/>
              <a:gd name="connsiteY43" fmla="*/ 684164 h 800940"/>
              <a:gd name="connsiteX44" fmla="*/ 745331 w 762299"/>
              <a:gd name="connsiteY44" fmla="*/ 717500 h 800940"/>
              <a:gd name="connsiteX45" fmla="*/ 752475 w 762299"/>
              <a:gd name="connsiteY45" fmla="*/ 755601 h 800940"/>
              <a:gd name="connsiteX46" fmla="*/ 754857 w 762299"/>
              <a:gd name="connsiteY46" fmla="*/ 796082 h 800940"/>
              <a:gd name="connsiteX47" fmla="*/ 650081 w 762299"/>
              <a:gd name="connsiteY47" fmla="*/ 796082 h 800940"/>
              <a:gd name="connsiteX48" fmla="*/ 590550 w 762299"/>
              <a:gd name="connsiteY48" fmla="*/ 741313 h 800940"/>
              <a:gd name="connsiteX49" fmla="*/ 566737 w 762299"/>
              <a:gd name="connsiteY49" fmla="*/ 736551 h 800940"/>
              <a:gd name="connsiteX50" fmla="*/ 531019 w 762299"/>
              <a:gd name="connsiteY50" fmla="*/ 691307 h 800940"/>
              <a:gd name="connsiteX51" fmla="*/ 521494 w 762299"/>
              <a:gd name="connsiteY51" fmla="*/ 686545 h 800940"/>
              <a:gd name="connsiteX52" fmla="*/ 514350 w 762299"/>
              <a:gd name="connsiteY52" fmla="*/ 684163 h 800940"/>
              <a:gd name="connsiteX53" fmla="*/ 500062 w 762299"/>
              <a:gd name="connsiteY53" fmla="*/ 672257 h 800940"/>
              <a:gd name="connsiteX54" fmla="*/ 476250 w 762299"/>
              <a:gd name="connsiteY54" fmla="*/ 667495 h 800940"/>
              <a:gd name="connsiteX55" fmla="*/ 457200 w 762299"/>
              <a:gd name="connsiteY55" fmla="*/ 657970 h 800940"/>
              <a:gd name="connsiteX56" fmla="*/ 442912 w 762299"/>
              <a:gd name="connsiteY56" fmla="*/ 653207 h 800940"/>
              <a:gd name="connsiteX57" fmla="*/ 428625 w 762299"/>
              <a:gd name="connsiteY57" fmla="*/ 641301 h 800940"/>
              <a:gd name="connsiteX58" fmla="*/ 416719 w 762299"/>
              <a:gd name="connsiteY58" fmla="*/ 638920 h 800940"/>
              <a:gd name="connsiteX59" fmla="*/ 400050 w 762299"/>
              <a:gd name="connsiteY59" fmla="*/ 627013 h 800940"/>
              <a:gd name="connsiteX60" fmla="*/ 366712 w 762299"/>
              <a:gd name="connsiteY60" fmla="*/ 619870 h 800940"/>
              <a:gd name="connsiteX61" fmla="*/ 354806 w 762299"/>
              <a:gd name="connsiteY61" fmla="*/ 615107 h 800940"/>
              <a:gd name="connsiteX62" fmla="*/ 340519 w 762299"/>
              <a:gd name="connsiteY62" fmla="*/ 610345 h 800940"/>
              <a:gd name="connsiteX63" fmla="*/ 330994 w 762299"/>
              <a:gd name="connsiteY63" fmla="*/ 600820 h 800940"/>
              <a:gd name="connsiteX64" fmla="*/ 314325 w 762299"/>
              <a:gd name="connsiteY64" fmla="*/ 581770 h 800940"/>
              <a:gd name="connsiteX65" fmla="*/ 311944 w 762299"/>
              <a:gd name="connsiteY65" fmla="*/ 572245 h 800940"/>
              <a:gd name="connsiteX66" fmla="*/ 307181 w 762299"/>
              <a:gd name="connsiteY66" fmla="*/ 557957 h 800940"/>
              <a:gd name="connsiteX67" fmla="*/ 302419 w 762299"/>
              <a:gd name="connsiteY67" fmla="*/ 538907 h 800940"/>
              <a:gd name="connsiteX68" fmla="*/ 297656 w 762299"/>
              <a:gd name="connsiteY68" fmla="*/ 479376 h 800940"/>
              <a:gd name="connsiteX69" fmla="*/ 295275 w 762299"/>
              <a:gd name="connsiteY69" fmla="*/ 469851 h 800940"/>
              <a:gd name="connsiteX70" fmla="*/ 290512 w 762299"/>
              <a:gd name="connsiteY70" fmla="*/ 450801 h 800940"/>
              <a:gd name="connsiteX71" fmla="*/ 285750 w 762299"/>
              <a:gd name="connsiteY71" fmla="*/ 443657 h 800940"/>
              <a:gd name="connsiteX72" fmla="*/ 283369 w 762299"/>
              <a:gd name="connsiteY72" fmla="*/ 436513 h 800940"/>
              <a:gd name="connsiteX73" fmla="*/ 273844 w 762299"/>
              <a:gd name="connsiteY73" fmla="*/ 419845 h 800940"/>
              <a:gd name="connsiteX74" fmla="*/ 259556 w 762299"/>
              <a:gd name="connsiteY74" fmla="*/ 405557 h 800940"/>
              <a:gd name="connsiteX75" fmla="*/ 245269 w 762299"/>
              <a:gd name="connsiteY75" fmla="*/ 396032 h 800940"/>
              <a:gd name="connsiteX76" fmla="*/ 230981 w 762299"/>
              <a:gd name="connsiteY76" fmla="*/ 386507 h 800940"/>
              <a:gd name="connsiteX77" fmla="*/ 226219 w 762299"/>
              <a:gd name="connsiteY77" fmla="*/ 379363 h 800940"/>
              <a:gd name="connsiteX78" fmla="*/ 223837 w 762299"/>
              <a:gd name="connsiteY78" fmla="*/ 372220 h 800940"/>
              <a:gd name="connsiteX79" fmla="*/ 283368 w 762299"/>
              <a:gd name="connsiteY79" fmla="*/ 400794 h 800940"/>
              <a:gd name="connsiteX80" fmla="*/ 254794 w 762299"/>
              <a:gd name="connsiteY80" fmla="*/ 374600 h 800940"/>
              <a:gd name="connsiteX81" fmla="*/ 245268 w 762299"/>
              <a:gd name="connsiteY81" fmla="*/ 355551 h 800940"/>
              <a:gd name="connsiteX82" fmla="*/ 228600 w 762299"/>
              <a:gd name="connsiteY82" fmla="*/ 329357 h 800940"/>
              <a:gd name="connsiteX83" fmla="*/ 226219 w 762299"/>
              <a:gd name="connsiteY83" fmla="*/ 303163 h 800940"/>
              <a:gd name="connsiteX84" fmla="*/ 211931 w 762299"/>
              <a:gd name="connsiteY84" fmla="*/ 284113 h 800940"/>
              <a:gd name="connsiteX85" fmla="*/ 202406 w 762299"/>
              <a:gd name="connsiteY85" fmla="*/ 267445 h 800940"/>
              <a:gd name="connsiteX86" fmla="*/ 190499 w 762299"/>
              <a:gd name="connsiteY86" fmla="*/ 248394 h 800940"/>
              <a:gd name="connsiteX87" fmla="*/ 171450 w 762299"/>
              <a:gd name="connsiteY87" fmla="*/ 248395 h 800940"/>
              <a:gd name="connsiteX88" fmla="*/ 166687 w 762299"/>
              <a:gd name="connsiteY88" fmla="*/ 229345 h 800940"/>
              <a:gd name="connsiteX89" fmla="*/ 164306 w 762299"/>
              <a:gd name="connsiteY89" fmla="*/ 222201 h 800940"/>
              <a:gd name="connsiteX90" fmla="*/ 157162 w 762299"/>
              <a:gd name="connsiteY90" fmla="*/ 219820 h 800940"/>
              <a:gd name="connsiteX91" fmla="*/ 142875 w 762299"/>
              <a:gd name="connsiteY91" fmla="*/ 212676 h 800940"/>
              <a:gd name="connsiteX92" fmla="*/ 135731 w 762299"/>
              <a:gd name="connsiteY92" fmla="*/ 207913 h 800940"/>
              <a:gd name="connsiteX93" fmla="*/ 126206 w 762299"/>
              <a:gd name="connsiteY93" fmla="*/ 203151 h 800940"/>
              <a:gd name="connsiteX94" fmla="*/ 119062 w 762299"/>
              <a:gd name="connsiteY94" fmla="*/ 198388 h 800940"/>
              <a:gd name="connsiteX95" fmla="*/ 111919 w 762299"/>
              <a:gd name="connsiteY95" fmla="*/ 191245 h 800940"/>
              <a:gd name="connsiteX96" fmla="*/ 102394 w 762299"/>
              <a:gd name="connsiteY96" fmla="*/ 188863 h 800940"/>
              <a:gd name="connsiteX97" fmla="*/ 95250 w 762299"/>
              <a:gd name="connsiteY97" fmla="*/ 184101 h 800940"/>
              <a:gd name="connsiteX98" fmla="*/ 88106 w 762299"/>
              <a:gd name="connsiteY98" fmla="*/ 176957 h 800940"/>
              <a:gd name="connsiteX99" fmla="*/ 80962 w 762299"/>
              <a:gd name="connsiteY99" fmla="*/ 174576 h 800940"/>
              <a:gd name="connsiteX100" fmla="*/ 66675 w 762299"/>
              <a:gd name="connsiteY100" fmla="*/ 165051 h 800940"/>
              <a:gd name="connsiteX101" fmla="*/ 54769 w 762299"/>
              <a:gd name="connsiteY101" fmla="*/ 153145 h 800940"/>
              <a:gd name="connsiteX102" fmla="*/ 40481 w 762299"/>
              <a:gd name="connsiteY102" fmla="*/ 143620 h 800940"/>
              <a:gd name="connsiteX103" fmla="*/ 26194 w 762299"/>
              <a:gd name="connsiteY103" fmla="*/ 134095 h 800940"/>
              <a:gd name="connsiteX104" fmla="*/ 11906 w 762299"/>
              <a:gd name="connsiteY104" fmla="*/ 126951 h 800940"/>
              <a:gd name="connsiteX105" fmla="*/ 0 w 762299"/>
              <a:gd name="connsiteY105" fmla="*/ 103138 h 800940"/>
              <a:gd name="connsiteX106" fmla="*/ 4762 w 762299"/>
              <a:gd name="connsiteY106" fmla="*/ 65038 h 800940"/>
              <a:gd name="connsiteX107" fmla="*/ 9525 w 762299"/>
              <a:gd name="connsiteY107" fmla="*/ 57895 h 800940"/>
              <a:gd name="connsiteX108" fmla="*/ 16669 w 762299"/>
              <a:gd name="connsiteY108" fmla="*/ 43607 h 800940"/>
              <a:gd name="connsiteX109" fmla="*/ 7144 w 762299"/>
              <a:gd name="connsiteY109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338137 w 762299"/>
              <a:gd name="connsiteY16" fmla="*/ 315070 h 800940"/>
              <a:gd name="connsiteX17" fmla="*/ 426244 w 762299"/>
              <a:gd name="connsiteY17" fmla="*/ 315069 h 800940"/>
              <a:gd name="connsiteX18" fmla="*/ 366712 w 762299"/>
              <a:gd name="connsiteY18" fmla="*/ 326976 h 800940"/>
              <a:gd name="connsiteX19" fmla="*/ 371475 w 762299"/>
              <a:gd name="connsiteY19" fmla="*/ 334120 h 800940"/>
              <a:gd name="connsiteX20" fmla="*/ 450056 w 762299"/>
              <a:gd name="connsiteY20" fmla="*/ 353169 h 800940"/>
              <a:gd name="connsiteX21" fmla="*/ 407194 w 762299"/>
              <a:gd name="connsiteY21" fmla="*/ 367457 h 800940"/>
              <a:gd name="connsiteX22" fmla="*/ 421481 w 762299"/>
              <a:gd name="connsiteY22" fmla="*/ 374601 h 800940"/>
              <a:gd name="connsiteX23" fmla="*/ 442912 w 762299"/>
              <a:gd name="connsiteY23" fmla="*/ 393651 h 800940"/>
              <a:gd name="connsiteX24" fmla="*/ 495300 w 762299"/>
              <a:gd name="connsiteY24" fmla="*/ 391269 h 800940"/>
              <a:gd name="connsiteX25" fmla="*/ 461962 w 762299"/>
              <a:gd name="connsiteY25" fmla="*/ 431751 h 800940"/>
              <a:gd name="connsiteX26" fmla="*/ 514350 w 762299"/>
              <a:gd name="connsiteY26" fmla="*/ 446038 h 800940"/>
              <a:gd name="connsiteX27" fmla="*/ 473869 w 762299"/>
              <a:gd name="connsiteY27" fmla="*/ 488901 h 800940"/>
              <a:gd name="connsiteX28" fmla="*/ 476250 w 762299"/>
              <a:gd name="connsiteY28" fmla="*/ 496045 h 800940"/>
              <a:gd name="connsiteX29" fmla="*/ 552449 w 762299"/>
              <a:gd name="connsiteY29" fmla="*/ 491282 h 800940"/>
              <a:gd name="connsiteX30" fmla="*/ 504825 w 762299"/>
              <a:gd name="connsiteY30" fmla="*/ 517476 h 800940"/>
              <a:gd name="connsiteX31" fmla="*/ 540544 w 762299"/>
              <a:gd name="connsiteY31" fmla="*/ 522238 h 800940"/>
              <a:gd name="connsiteX32" fmla="*/ 573881 w 762299"/>
              <a:gd name="connsiteY32" fmla="*/ 529382 h 800940"/>
              <a:gd name="connsiteX33" fmla="*/ 581025 w 762299"/>
              <a:gd name="connsiteY33" fmla="*/ 534145 h 800940"/>
              <a:gd name="connsiteX34" fmla="*/ 592931 w 762299"/>
              <a:gd name="connsiteY34" fmla="*/ 536526 h 800940"/>
              <a:gd name="connsiteX35" fmla="*/ 600075 w 762299"/>
              <a:gd name="connsiteY35" fmla="*/ 538907 h 800940"/>
              <a:gd name="connsiteX36" fmla="*/ 623887 w 762299"/>
              <a:gd name="connsiteY36" fmla="*/ 543670 h 800940"/>
              <a:gd name="connsiteX37" fmla="*/ 621506 w 762299"/>
              <a:gd name="connsiteY37" fmla="*/ 555576 h 800940"/>
              <a:gd name="connsiteX38" fmla="*/ 638175 w 762299"/>
              <a:gd name="connsiteY38" fmla="*/ 572245 h 800940"/>
              <a:gd name="connsiteX39" fmla="*/ 640556 w 762299"/>
              <a:gd name="connsiteY39" fmla="*/ 579388 h 800940"/>
              <a:gd name="connsiteX40" fmla="*/ 690562 w 762299"/>
              <a:gd name="connsiteY40" fmla="*/ 579388 h 800940"/>
              <a:gd name="connsiteX41" fmla="*/ 733425 w 762299"/>
              <a:gd name="connsiteY41" fmla="*/ 603202 h 800940"/>
              <a:gd name="connsiteX42" fmla="*/ 742949 w 762299"/>
              <a:gd name="connsiteY42" fmla="*/ 684164 h 800940"/>
              <a:gd name="connsiteX43" fmla="*/ 745331 w 762299"/>
              <a:gd name="connsiteY43" fmla="*/ 717500 h 800940"/>
              <a:gd name="connsiteX44" fmla="*/ 752475 w 762299"/>
              <a:gd name="connsiteY44" fmla="*/ 755601 h 800940"/>
              <a:gd name="connsiteX45" fmla="*/ 754857 w 762299"/>
              <a:gd name="connsiteY45" fmla="*/ 796082 h 800940"/>
              <a:gd name="connsiteX46" fmla="*/ 650081 w 762299"/>
              <a:gd name="connsiteY46" fmla="*/ 796082 h 800940"/>
              <a:gd name="connsiteX47" fmla="*/ 590550 w 762299"/>
              <a:gd name="connsiteY47" fmla="*/ 741313 h 800940"/>
              <a:gd name="connsiteX48" fmla="*/ 566737 w 762299"/>
              <a:gd name="connsiteY48" fmla="*/ 736551 h 800940"/>
              <a:gd name="connsiteX49" fmla="*/ 531019 w 762299"/>
              <a:gd name="connsiteY49" fmla="*/ 691307 h 800940"/>
              <a:gd name="connsiteX50" fmla="*/ 521494 w 762299"/>
              <a:gd name="connsiteY50" fmla="*/ 686545 h 800940"/>
              <a:gd name="connsiteX51" fmla="*/ 514350 w 762299"/>
              <a:gd name="connsiteY51" fmla="*/ 684163 h 800940"/>
              <a:gd name="connsiteX52" fmla="*/ 500062 w 762299"/>
              <a:gd name="connsiteY52" fmla="*/ 672257 h 800940"/>
              <a:gd name="connsiteX53" fmla="*/ 476250 w 762299"/>
              <a:gd name="connsiteY53" fmla="*/ 667495 h 800940"/>
              <a:gd name="connsiteX54" fmla="*/ 457200 w 762299"/>
              <a:gd name="connsiteY54" fmla="*/ 657970 h 800940"/>
              <a:gd name="connsiteX55" fmla="*/ 442912 w 762299"/>
              <a:gd name="connsiteY55" fmla="*/ 653207 h 800940"/>
              <a:gd name="connsiteX56" fmla="*/ 428625 w 762299"/>
              <a:gd name="connsiteY56" fmla="*/ 641301 h 800940"/>
              <a:gd name="connsiteX57" fmla="*/ 416719 w 762299"/>
              <a:gd name="connsiteY57" fmla="*/ 638920 h 800940"/>
              <a:gd name="connsiteX58" fmla="*/ 400050 w 762299"/>
              <a:gd name="connsiteY58" fmla="*/ 627013 h 800940"/>
              <a:gd name="connsiteX59" fmla="*/ 366712 w 762299"/>
              <a:gd name="connsiteY59" fmla="*/ 619870 h 800940"/>
              <a:gd name="connsiteX60" fmla="*/ 354806 w 762299"/>
              <a:gd name="connsiteY60" fmla="*/ 615107 h 800940"/>
              <a:gd name="connsiteX61" fmla="*/ 340519 w 762299"/>
              <a:gd name="connsiteY61" fmla="*/ 610345 h 800940"/>
              <a:gd name="connsiteX62" fmla="*/ 330994 w 762299"/>
              <a:gd name="connsiteY62" fmla="*/ 600820 h 800940"/>
              <a:gd name="connsiteX63" fmla="*/ 314325 w 762299"/>
              <a:gd name="connsiteY63" fmla="*/ 581770 h 800940"/>
              <a:gd name="connsiteX64" fmla="*/ 311944 w 762299"/>
              <a:gd name="connsiteY64" fmla="*/ 572245 h 800940"/>
              <a:gd name="connsiteX65" fmla="*/ 307181 w 762299"/>
              <a:gd name="connsiteY65" fmla="*/ 557957 h 800940"/>
              <a:gd name="connsiteX66" fmla="*/ 302419 w 762299"/>
              <a:gd name="connsiteY66" fmla="*/ 538907 h 800940"/>
              <a:gd name="connsiteX67" fmla="*/ 297656 w 762299"/>
              <a:gd name="connsiteY67" fmla="*/ 479376 h 800940"/>
              <a:gd name="connsiteX68" fmla="*/ 295275 w 762299"/>
              <a:gd name="connsiteY68" fmla="*/ 469851 h 800940"/>
              <a:gd name="connsiteX69" fmla="*/ 290512 w 762299"/>
              <a:gd name="connsiteY69" fmla="*/ 450801 h 800940"/>
              <a:gd name="connsiteX70" fmla="*/ 285750 w 762299"/>
              <a:gd name="connsiteY70" fmla="*/ 443657 h 800940"/>
              <a:gd name="connsiteX71" fmla="*/ 283369 w 762299"/>
              <a:gd name="connsiteY71" fmla="*/ 436513 h 800940"/>
              <a:gd name="connsiteX72" fmla="*/ 273844 w 762299"/>
              <a:gd name="connsiteY72" fmla="*/ 419845 h 800940"/>
              <a:gd name="connsiteX73" fmla="*/ 259556 w 762299"/>
              <a:gd name="connsiteY73" fmla="*/ 405557 h 800940"/>
              <a:gd name="connsiteX74" fmla="*/ 245269 w 762299"/>
              <a:gd name="connsiteY74" fmla="*/ 396032 h 800940"/>
              <a:gd name="connsiteX75" fmla="*/ 230981 w 762299"/>
              <a:gd name="connsiteY75" fmla="*/ 386507 h 800940"/>
              <a:gd name="connsiteX76" fmla="*/ 226219 w 762299"/>
              <a:gd name="connsiteY76" fmla="*/ 379363 h 800940"/>
              <a:gd name="connsiteX77" fmla="*/ 223837 w 762299"/>
              <a:gd name="connsiteY77" fmla="*/ 372220 h 800940"/>
              <a:gd name="connsiteX78" fmla="*/ 283368 w 762299"/>
              <a:gd name="connsiteY78" fmla="*/ 400794 h 800940"/>
              <a:gd name="connsiteX79" fmla="*/ 254794 w 762299"/>
              <a:gd name="connsiteY79" fmla="*/ 374600 h 800940"/>
              <a:gd name="connsiteX80" fmla="*/ 245268 w 762299"/>
              <a:gd name="connsiteY80" fmla="*/ 355551 h 800940"/>
              <a:gd name="connsiteX81" fmla="*/ 228600 w 762299"/>
              <a:gd name="connsiteY81" fmla="*/ 329357 h 800940"/>
              <a:gd name="connsiteX82" fmla="*/ 226219 w 762299"/>
              <a:gd name="connsiteY82" fmla="*/ 303163 h 800940"/>
              <a:gd name="connsiteX83" fmla="*/ 211931 w 762299"/>
              <a:gd name="connsiteY83" fmla="*/ 284113 h 800940"/>
              <a:gd name="connsiteX84" fmla="*/ 202406 w 762299"/>
              <a:gd name="connsiteY84" fmla="*/ 267445 h 800940"/>
              <a:gd name="connsiteX85" fmla="*/ 190499 w 762299"/>
              <a:gd name="connsiteY85" fmla="*/ 248394 h 800940"/>
              <a:gd name="connsiteX86" fmla="*/ 171450 w 762299"/>
              <a:gd name="connsiteY86" fmla="*/ 248395 h 800940"/>
              <a:gd name="connsiteX87" fmla="*/ 166687 w 762299"/>
              <a:gd name="connsiteY87" fmla="*/ 229345 h 800940"/>
              <a:gd name="connsiteX88" fmla="*/ 164306 w 762299"/>
              <a:gd name="connsiteY88" fmla="*/ 222201 h 800940"/>
              <a:gd name="connsiteX89" fmla="*/ 157162 w 762299"/>
              <a:gd name="connsiteY89" fmla="*/ 219820 h 800940"/>
              <a:gd name="connsiteX90" fmla="*/ 142875 w 762299"/>
              <a:gd name="connsiteY90" fmla="*/ 212676 h 800940"/>
              <a:gd name="connsiteX91" fmla="*/ 135731 w 762299"/>
              <a:gd name="connsiteY91" fmla="*/ 207913 h 800940"/>
              <a:gd name="connsiteX92" fmla="*/ 126206 w 762299"/>
              <a:gd name="connsiteY92" fmla="*/ 203151 h 800940"/>
              <a:gd name="connsiteX93" fmla="*/ 119062 w 762299"/>
              <a:gd name="connsiteY93" fmla="*/ 198388 h 800940"/>
              <a:gd name="connsiteX94" fmla="*/ 111919 w 762299"/>
              <a:gd name="connsiteY94" fmla="*/ 191245 h 800940"/>
              <a:gd name="connsiteX95" fmla="*/ 102394 w 762299"/>
              <a:gd name="connsiteY95" fmla="*/ 188863 h 800940"/>
              <a:gd name="connsiteX96" fmla="*/ 95250 w 762299"/>
              <a:gd name="connsiteY96" fmla="*/ 184101 h 800940"/>
              <a:gd name="connsiteX97" fmla="*/ 88106 w 762299"/>
              <a:gd name="connsiteY97" fmla="*/ 176957 h 800940"/>
              <a:gd name="connsiteX98" fmla="*/ 80962 w 762299"/>
              <a:gd name="connsiteY98" fmla="*/ 174576 h 800940"/>
              <a:gd name="connsiteX99" fmla="*/ 66675 w 762299"/>
              <a:gd name="connsiteY99" fmla="*/ 165051 h 800940"/>
              <a:gd name="connsiteX100" fmla="*/ 54769 w 762299"/>
              <a:gd name="connsiteY100" fmla="*/ 153145 h 800940"/>
              <a:gd name="connsiteX101" fmla="*/ 40481 w 762299"/>
              <a:gd name="connsiteY101" fmla="*/ 143620 h 800940"/>
              <a:gd name="connsiteX102" fmla="*/ 26194 w 762299"/>
              <a:gd name="connsiteY102" fmla="*/ 134095 h 800940"/>
              <a:gd name="connsiteX103" fmla="*/ 11906 w 762299"/>
              <a:gd name="connsiteY103" fmla="*/ 126951 h 800940"/>
              <a:gd name="connsiteX104" fmla="*/ 0 w 762299"/>
              <a:gd name="connsiteY104" fmla="*/ 103138 h 800940"/>
              <a:gd name="connsiteX105" fmla="*/ 4762 w 762299"/>
              <a:gd name="connsiteY105" fmla="*/ 65038 h 800940"/>
              <a:gd name="connsiteX106" fmla="*/ 9525 w 762299"/>
              <a:gd name="connsiteY106" fmla="*/ 57895 h 800940"/>
              <a:gd name="connsiteX107" fmla="*/ 16669 w 762299"/>
              <a:gd name="connsiteY107" fmla="*/ 43607 h 800940"/>
              <a:gd name="connsiteX108" fmla="*/ 7144 w 762299"/>
              <a:gd name="connsiteY108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333375 w 762299"/>
              <a:gd name="connsiteY15" fmla="*/ 307926 h 800940"/>
              <a:gd name="connsiteX16" fmla="*/ 426244 w 762299"/>
              <a:gd name="connsiteY16" fmla="*/ 315069 h 800940"/>
              <a:gd name="connsiteX17" fmla="*/ 366712 w 762299"/>
              <a:gd name="connsiteY17" fmla="*/ 326976 h 800940"/>
              <a:gd name="connsiteX18" fmla="*/ 371475 w 762299"/>
              <a:gd name="connsiteY18" fmla="*/ 334120 h 800940"/>
              <a:gd name="connsiteX19" fmla="*/ 450056 w 762299"/>
              <a:gd name="connsiteY19" fmla="*/ 353169 h 800940"/>
              <a:gd name="connsiteX20" fmla="*/ 407194 w 762299"/>
              <a:gd name="connsiteY20" fmla="*/ 367457 h 800940"/>
              <a:gd name="connsiteX21" fmla="*/ 421481 w 762299"/>
              <a:gd name="connsiteY21" fmla="*/ 374601 h 800940"/>
              <a:gd name="connsiteX22" fmla="*/ 442912 w 762299"/>
              <a:gd name="connsiteY22" fmla="*/ 393651 h 800940"/>
              <a:gd name="connsiteX23" fmla="*/ 495300 w 762299"/>
              <a:gd name="connsiteY23" fmla="*/ 391269 h 800940"/>
              <a:gd name="connsiteX24" fmla="*/ 461962 w 762299"/>
              <a:gd name="connsiteY24" fmla="*/ 431751 h 800940"/>
              <a:gd name="connsiteX25" fmla="*/ 514350 w 762299"/>
              <a:gd name="connsiteY25" fmla="*/ 446038 h 800940"/>
              <a:gd name="connsiteX26" fmla="*/ 473869 w 762299"/>
              <a:gd name="connsiteY26" fmla="*/ 488901 h 800940"/>
              <a:gd name="connsiteX27" fmla="*/ 476250 w 762299"/>
              <a:gd name="connsiteY27" fmla="*/ 496045 h 800940"/>
              <a:gd name="connsiteX28" fmla="*/ 552449 w 762299"/>
              <a:gd name="connsiteY28" fmla="*/ 491282 h 800940"/>
              <a:gd name="connsiteX29" fmla="*/ 504825 w 762299"/>
              <a:gd name="connsiteY29" fmla="*/ 517476 h 800940"/>
              <a:gd name="connsiteX30" fmla="*/ 540544 w 762299"/>
              <a:gd name="connsiteY30" fmla="*/ 522238 h 800940"/>
              <a:gd name="connsiteX31" fmla="*/ 573881 w 762299"/>
              <a:gd name="connsiteY31" fmla="*/ 529382 h 800940"/>
              <a:gd name="connsiteX32" fmla="*/ 581025 w 762299"/>
              <a:gd name="connsiteY32" fmla="*/ 534145 h 800940"/>
              <a:gd name="connsiteX33" fmla="*/ 592931 w 762299"/>
              <a:gd name="connsiteY33" fmla="*/ 536526 h 800940"/>
              <a:gd name="connsiteX34" fmla="*/ 600075 w 762299"/>
              <a:gd name="connsiteY34" fmla="*/ 538907 h 800940"/>
              <a:gd name="connsiteX35" fmla="*/ 623887 w 762299"/>
              <a:gd name="connsiteY35" fmla="*/ 543670 h 800940"/>
              <a:gd name="connsiteX36" fmla="*/ 621506 w 762299"/>
              <a:gd name="connsiteY36" fmla="*/ 555576 h 800940"/>
              <a:gd name="connsiteX37" fmla="*/ 638175 w 762299"/>
              <a:gd name="connsiteY37" fmla="*/ 572245 h 800940"/>
              <a:gd name="connsiteX38" fmla="*/ 640556 w 762299"/>
              <a:gd name="connsiteY38" fmla="*/ 579388 h 800940"/>
              <a:gd name="connsiteX39" fmla="*/ 690562 w 762299"/>
              <a:gd name="connsiteY39" fmla="*/ 579388 h 800940"/>
              <a:gd name="connsiteX40" fmla="*/ 733425 w 762299"/>
              <a:gd name="connsiteY40" fmla="*/ 603202 h 800940"/>
              <a:gd name="connsiteX41" fmla="*/ 742949 w 762299"/>
              <a:gd name="connsiteY41" fmla="*/ 684164 h 800940"/>
              <a:gd name="connsiteX42" fmla="*/ 745331 w 762299"/>
              <a:gd name="connsiteY42" fmla="*/ 717500 h 800940"/>
              <a:gd name="connsiteX43" fmla="*/ 752475 w 762299"/>
              <a:gd name="connsiteY43" fmla="*/ 755601 h 800940"/>
              <a:gd name="connsiteX44" fmla="*/ 754857 w 762299"/>
              <a:gd name="connsiteY44" fmla="*/ 796082 h 800940"/>
              <a:gd name="connsiteX45" fmla="*/ 650081 w 762299"/>
              <a:gd name="connsiteY45" fmla="*/ 796082 h 800940"/>
              <a:gd name="connsiteX46" fmla="*/ 590550 w 762299"/>
              <a:gd name="connsiteY46" fmla="*/ 741313 h 800940"/>
              <a:gd name="connsiteX47" fmla="*/ 566737 w 762299"/>
              <a:gd name="connsiteY47" fmla="*/ 736551 h 800940"/>
              <a:gd name="connsiteX48" fmla="*/ 531019 w 762299"/>
              <a:gd name="connsiteY48" fmla="*/ 691307 h 800940"/>
              <a:gd name="connsiteX49" fmla="*/ 521494 w 762299"/>
              <a:gd name="connsiteY49" fmla="*/ 686545 h 800940"/>
              <a:gd name="connsiteX50" fmla="*/ 514350 w 762299"/>
              <a:gd name="connsiteY50" fmla="*/ 684163 h 800940"/>
              <a:gd name="connsiteX51" fmla="*/ 500062 w 762299"/>
              <a:gd name="connsiteY51" fmla="*/ 672257 h 800940"/>
              <a:gd name="connsiteX52" fmla="*/ 476250 w 762299"/>
              <a:gd name="connsiteY52" fmla="*/ 667495 h 800940"/>
              <a:gd name="connsiteX53" fmla="*/ 457200 w 762299"/>
              <a:gd name="connsiteY53" fmla="*/ 657970 h 800940"/>
              <a:gd name="connsiteX54" fmla="*/ 442912 w 762299"/>
              <a:gd name="connsiteY54" fmla="*/ 653207 h 800940"/>
              <a:gd name="connsiteX55" fmla="*/ 428625 w 762299"/>
              <a:gd name="connsiteY55" fmla="*/ 641301 h 800940"/>
              <a:gd name="connsiteX56" fmla="*/ 416719 w 762299"/>
              <a:gd name="connsiteY56" fmla="*/ 638920 h 800940"/>
              <a:gd name="connsiteX57" fmla="*/ 400050 w 762299"/>
              <a:gd name="connsiteY57" fmla="*/ 627013 h 800940"/>
              <a:gd name="connsiteX58" fmla="*/ 366712 w 762299"/>
              <a:gd name="connsiteY58" fmla="*/ 619870 h 800940"/>
              <a:gd name="connsiteX59" fmla="*/ 354806 w 762299"/>
              <a:gd name="connsiteY59" fmla="*/ 615107 h 800940"/>
              <a:gd name="connsiteX60" fmla="*/ 340519 w 762299"/>
              <a:gd name="connsiteY60" fmla="*/ 610345 h 800940"/>
              <a:gd name="connsiteX61" fmla="*/ 330994 w 762299"/>
              <a:gd name="connsiteY61" fmla="*/ 600820 h 800940"/>
              <a:gd name="connsiteX62" fmla="*/ 314325 w 762299"/>
              <a:gd name="connsiteY62" fmla="*/ 581770 h 800940"/>
              <a:gd name="connsiteX63" fmla="*/ 311944 w 762299"/>
              <a:gd name="connsiteY63" fmla="*/ 572245 h 800940"/>
              <a:gd name="connsiteX64" fmla="*/ 307181 w 762299"/>
              <a:gd name="connsiteY64" fmla="*/ 557957 h 800940"/>
              <a:gd name="connsiteX65" fmla="*/ 302419 w 762299"/>
              <a:gd name="connsiteY65" fmla="*/ 538907 h 800940"/>
              <a:gd name="connsiteX66" fmla="*/ 297656 w 762299"/>
              <a:gd name="connsiteY66" fmla="*/ 479376 h 800940"/>
              <a:gd name="connsiteX67" fmla="*/ 295275 w 762299"/>
              <a:gd name="connsiteY67" fmla="*/ 469851 h 800940"/>
              <a:gd name="connsiteX68" fmla="*/ 290512 w 762299"/>
              <a:gd name="connsiteY68" fmla="*/ 450801 h 800940"/>
              <a:gd name="connsiteX69" fmla="*/ 285750 w 762299"/>
              <a:gd name="connsiteY69" fmla="*/ 443657 h 800940"/>
              <a:gd name="connsiteX70" fmla="*/ 283369 w 762299"/>
              <a:gd name="connsiteY70" fmla="*/ 436513 h 800940"/>
              <a:gd name="connsiteX71" fmla="*/ 273844 w 762299"/>
              <a:gd name="connsiteY71" fmla="*/ 419845 h 800940"/>
              <a:gd name="connsiteX72" fmla="*/ 259556 w 762299"/>
              <a:gd name="connsiteY72" fmla="*/ 405557 h 800940"/>
              <a:gd name="connsiteX73" fmla="*/ 245269 w 762299"/>
              <a:gd name="connsiteY73" fmla="*/ 396032 h 800940"/>
              <a:gd name="connsiteX74" fmla="*/ 230981 w 762299"/>
              <a:gd name="connsiteY74" fmla="*/ 386507 h 800940"/>
              <a:gd name="connsiteX75" fmla="*/ 226219 w 762299"/>
              <a:gd name="connsiteY75" fmla="*/ 379363 h 800940"/>
              <a:gd name="connsiteX76" fmla="*/ 223837 w 762299"/>
              <a:gd name="connsiteY76" fmla="*/ 372220 h 800940"/>
              <a:gd name="connsiteX77" fmla="*/ 283368 w 762299"/>
              <a:gd name="connsiteY77" fmla="*/ 400794 h 800940"/>
              <a:gd name="connsiteX78" fmla="*/ 254794 w 762299"/>
              <a:gd name="connsiteY78" fmla="*/ 374600 h 800940"/>
              <a:gd name="connsiteX79" fmla="*/ 245268 w 762299"/>
              <a:gd name="connsiteY79" fmla="*/ 355551 h 800940"/>
              <a:gd name="connsiteX80" fmla="*/ 228600 w 762299"/>
              <a:gd name="connsiteY80" fmla="*/ 329357 h 800940"/>
              <a:gd name="connsiteX81" fmla="*/ 226219 w 762299"/>
              <a:gd name="connsiteY81" fmla="*/ 303163 h 800940"/>
              <a:gd name="connsiteX82" fmla="*/ 211931 w 762299"/>
              <a:gd name="connsiteY82" fmla="*/ 284113 h 800940"/>
              <a:gd name="connsiteX83" fmla="*/ 202406 w 762299"/>
              <a:gd name="connsiteY83" fmla="*/ 267445 h 800940"/>
              <a:gd name="connsiteX84" fmla="*/ 190499 w 762299"/>
              <a:gd name="connsiteY84" fmla="*/ 248394 h 800940"/>
              <a:gd name="connsiteX85" fmla="*/ 171450 w 762299"/>
              <a:gd name="connsiteY85" fmla="*/ 248395 h 800940"/>
              <a:gd name="connsiteX86" fmla="*/ 166687 w 762299"/>
              <a:gd name="connsiteY86" fmla="*/ 229345 h 800940"/>
              <a:gd name="connsiteX87" fmla="*/ 164306 w 762299"/>
              <a:gd name="connsiteY87" fmla="*/ 222201 h 800940"/>
              <a:gd name="connsiteX88" fmla="*/ 157162 w 762299"/>
              <a:gd name="connsiteY88" fmla="*/ 219820 h 800940"/>
              <a:gd name="connsiteX89" fmla="*/ 142875 w 762299"/>
              <a:gd name="connsiteY89" fmla="*/ 212676 h 800940"/>
              <a:gd name="connsiteX90" fmla="*/ 135731 w 762299"/>
              <a:gd name="connsiteY90" fmla="*/ 207913 h 800940"/>
              <a:gd name="connsiteX91" fmla="*/ 126206 w 762299"/>
              <a:gd name="connsiteY91" fmla="*/ 203151 h 800940"/>
              <a:gd name="connsiteX92" fmla="*/ 119062 w 762299"/>
              <a:gd name="connsiteY92" fmla="*/ 198388 h 800940"/>
              <a:gd name="connsiteX93" fmla="*/ 111919 w 762299"/>
              <a:gd name="connsiteY93" fmla="*/ 191245 h 800940"/>
              <a:gd name="connsiteX94" fmla="*/ 102394 w 762299"/>
              <a:gd name="connsiteY94" fmla="*/ 188863 h 800940"/>
              <a:gd name="connsiteX95" fmla="*/ 95250 w 762299"/>
              <a:gd name="connsiteY95" fmla="*/ 184101 h 800940"/>
              <a:gd name="connsiteX96" fmla="*/ 88106 w 762299"/>
              <a:gd name="connsiteY96" fmla="*/ 176957 h 800940"/>
              <a:gd name="connsiteX97" fmla="*/ 80962 w 762299"/>
              <a:gd name="connsiteY97" fmla="*/ 174576 h 800940"/>
              <a:gd name="connsiteX98" fmla="*/ 66675 w 762299"/>
              <a:gd name="connsiteY98" fmla="*/ 165051 h 800940"/>
              <a:gd name="connsiteX99" fmla="*/ 54769 w 762299"/>
              <a:gd name="connsiteY99" fmla="*/ 153145 h 800940"/>
              <a:gd name="connsiteX100" fmla="*/ 40481 w 762299"/>
              <a:gd name="connsiteY100" fmla="*/ 143620 h 800940"/>
              <a:gd name="connsiteX101" fmla="*/ 26194 w 762299"/>
              <a:gd name="connsiteY101" fmla="*/ 134095 h 800940"/>
              <a:gd name="connsiteX102" fmla="*/ 11906 w 762299"/>
              <a:gd name="connsiteY102" fmla="*/ 126951 h 800940"/>
              <a:gd name="connsiteX103" fmla="*/ 0 w 762299"/>
              <a:gd name="connsiteY103" fmla="*/ 103138 h 800940"/>
              <a:gd name="connsiteX104" fmla="*/ 4762 w 762299"/>
              <a:gd name="connsiteY104" fmla="*/ 65038 h 800940"/>
              <a:gd name="connsiteX105" fmla="*/ 9525 w 762299"/>
              <a:gd name="connsiteY105" fmla="*/ 57895 h 800940"/>
              <a:gd name="connsiteX106" fmla="*/ 16669 w 762299"/>
              <a:gd name="connsiteY106" fmla="*/ 43607 h 800940"/>
              <a:gd name="connsiteX107" fmla="*/ 7144 w 762299"/>
              <a:gd name="connsiteY107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371475 w 762299"/>
              <a:gd name="connsiteY17" fmla="*/ 334120 h 800940"/>
              <a:gd name="connsiteX18" fmla="*/ 450056 w 762299"/>
              <a:gd name="connsiteY18" fmla="*/ 353169 h 800940"/>
              <a:gd name="connsiteX19" fmla="*/ 407194 w 762299"/>
              <a:gd name="connsiteY19" fmla="*/ 367457 h 800940"/>
              <a:gd name="connsiteX20" fmla="*/ 421481 w 762299"/>
              <a:gd name="connsiteY20" fmla="*/ 374601 h 800940"/>
              <a:gd name="connsiteX21" fmla="*/ 442912 w 762299"/>
              <a:gd name="connsiteY21" fmla="*/ 393651 h 800940"/>
              <a:gd name="connsiteX22" fmla="*/ 495300 w 762299"/>
              <a:gd name="connsiteY22" fmla="*/ 391269 h 800940"/>
              <a:gd name="connsiteX23" fmla="*/ 461962 w 762299"/>
              <a:gd name="connsiteY23" fmla="*/ 431751 h 800940"/>
              <a:gd name="connsiteX24" fmla="*/ 514350 w 762299"/>
              <a:gd name="connsiteY24" fmla="*/ 446038 h 800940"/>
              <a:gd name="connsiteX25" fmla="*/ 473869 w 762299"/>
              <a:gd name="connsiteY25" fmla="*/ 488901 h 800940"/>
              <a:gd name="connsiteX26" fmla="*/ 476250 w 762299"/>
              <a:gd name="connsiteY26" fmla="*/ 496045 h 800940"/>
              <a:gd name="connsiteX27" fmla="*/ 552449 w 762299"/>
              <a:gd name="connsiteY27" fmla="*/ 491282 h 800940"/>
              <a:gd name="connsiteX28" fmla="*/ 504825 w 762299"/>
              <a:gd name="connsiteY28" fmla="*/ 517476 h 800940"/>
              <a:gd name="connsiteX29" fmla="*/ 540544 w 762299"/>
              <a:gd name="connsiteY29" fmla="*/ 522238 h 800940"/>
              <a:gd name="connsiteX30" fmla="*/ 573881 w 762299"/>
              <a:gd name="connsiteY30" fmla="*/ 529382 h 800940"/>
              <a:gd name="connsiteX31" fmla="*/ 581025 w 762299"/>
              <a:gd name="connsiteY31" fmla="*/ 534145 h 800940"/>
              <a:gd name="connsiteX32" fmla="*/ 592931 w 762299"/>
              <a:gd name="connsiteY32" fmla="*/ 536526 h 800940"/>
              <a:gd name="connsiteX33" fmla="*/ 600075 w 762299"/>
              <a:gd name="connsiteY33" fmla="*/ 538907 h 800940"/>
              <a:gd name="connsiteX34" fmla="*/ 623887 w 762299"/>
              <a:gd name="connsiteY34" fmla="*/ 543670 h 800940"/>
              <a:gd name="connsiteX35" fmla="*/ 621506 w 762299"/>
              <a:gd name="connsiteY35" fmla="*/ 555576 h 800940"/>
              <a:gd name="connsiteX36" fmla="*/ 638175 w 762299"/>
              <a:gd name="connsiteY36" fmla="*/ 572245 h 800940"/>
              <a:gd name="connsiteX37" fmla="*/ 640556 w 762299"/>
              <a:gd name="connsiteY37" fmla="*/ 579388 h 800940"/>
              <a:gd name="connsiteX38" fmla="*/ 690562 w 762299"/>
              <a:gd name="connsiteY38" fmla="*/ 579388 h 800940"/>
              <a:gd name="connsiteX39" fmla="*/ 733425 w 762299"/>
              <a:gd name="connsiteY39" fmla="*/ 603202 h 800940"/>
              <a:gd name="connsiteX40" fmla="*/ 742949 w 762299"/>
              <a:gd name="connsiteY40" fmla="*/ 684164 h 800940"/>
              <a:gd name="connsiteX41" fmla="*/ 745331 w 762299"/>
              <a:gd name="connsiteY41" fmla="*/ 717500 h 800940"/>
              <a:gd name="connsiteX42" fmla="*/ 752475 w 762299"/>
              <a:gd name="connsiteY42" fmla="*/ 755601 h 800940"/>
              <a:gd name="connsiteX43" fmla="*/ 754857 w 762299"/>
              <a:gd name="connsiteY43" fmla="*/ 796082 h 800940"/>
              <a:gd name="connsiteX44" fmla="*/ 650081 w 762299"/>
              <a:gd name="connsiteY44" fmla="*/ 796082 h 800940"/>
              <a:gd name="connsiteX45" fmla="*/ 590550 w 762299"/>
              <a:gd name="connsiteY45" fmla="*/ 741313 h 800940"/>
              <a:gd name="connsiteX46" fmla="*/ 566737 w 762299"/>
              <a:gd name="connsiteY46" fmla="*/ 736551 h 800940"/>
              <a:gd name="connsiteX47" fmla="*/ 531019 w 762299"/>
              <a:gd name="connsiteY47" fmla="*/ 691307 h 800940"/>
              <a:gd name="connsiteX48" fmla="*/ 521494 w 762299"/>
              <a:gd name="connsiteY48" fmla="*/ 686545 h 800940"/>
              <a:gd name="connsiteX49" fmla="*/ 514350 w 762299"/>
              <a:gd name="connsiteY49" fmla="*/ 684163 h 800940"/>
              <a:gd name="connsiteX50" fmla="*/ 500062 w 762299"/>
              <a:gd name="connsiteY50" fmla="*/ 672257 h 800940"/>
              <a:gd name="connsiteX51" fmla="*/ 476250 w 762299"/>
              <a:gd name="connsiteY51" fmla="*/ 667495 h 800940"/>
              <a:gd name="connsiteX52" fmla="*/ 457200 w 762299"/>
              <a:gd name="connsiteY52" fmla="*/ 657970 h 800940"/>
              <a:gd name="connsiteX53" fmla="*/ 442912 w 762299"/>
              <a:gd name="connsiteY53" fmla="*/ 653207 h 800940"/>
              <a:gd name="connsiteX54" fmla="*/ 428625 w 762299"/>
              <a:gd name="connsiteY54" fmla="*/ 641301 h 800940"/>
              <a:gd name="connsiteX55" fmla="*/ 416719 w 762299"/>
              <a:gd name="connsiteY55" fmla="*/ 638920 h 800940"/>
              <a:gd name="connsiteX56" fmla="*/ 400050 w 762299"/>
              <a:gd name="connsiteY56" fmla="*/ 627013 h 800940"/>
              <a:gd name="connsiteX57" fmla="*/ 366712 w 762299"/>
              <a:gd name="connsiteY57" fmla="*/ 619870 h 800940"/>
              <a:gd name="connsiteX58" fmla="*/ 354806 w 762299"/>
              <a:gd name="connsiteY58" fmla="*/ 615107 h 800940"/>
              <a:gd name="connsiteX59" fmla="*/ 340519 w 762299"/>
              <a:gd name="connsiteY59" fmla="*/ 610345 h 800940"/>
              <a:gd name="connsiteX60" fmla="*/ 330994 w 762299"/>
              <a:gd name="connsiteY60" fmla="*/ 600820 h 800940"/>
              <a:gd name="connsiteX61" fmla="*/ 314325 w 762299"/>
              <a:gd name="connsiteY61" fmla="*/ 581770 h 800940"/>
              <a:gd name="connsiteX62" fmla="*/ 311944 w 762299"/>
              <a:gd name="connsiteY62" fmla="*/ 572245 h 800940"/>
              <a:gd name="connsiteX63" fmla="*/ 307181 w 762299"/>
              <a:gd name="connsiteY63" fmla="*/ 557957 h 800940"/>
              <a:gd name="connsiteX64" fmla="*/ 302419 w 762299"/>
              <a:gd name="connsiteY64" fmla="*/ 538907 h 800940"/>
              <a:gd name="connsiteX65" fmla="*/ 297656 w 762299"/>
              <a:gd name="connsiteY65" fmla="*/ 479376 h 800940"/>
              <a:gd name="connsiteX66" fmla="*/ 295275 w 762299"/>
              <a:gd name="connsiteY66" fmla="*/ 469851 h 800940"/>
              <a:gd name="connsiteX67" fmla="*/ 290512 w 762299"/>
              <a:gd name="connsiteY67" fmla="*/ 450801 h 800940"/>
              <a:gd name="connsiteX68" fmla="*/ 285750 w 762299"/>
              <a:gd name="connsiteY68" fmla="*/ 443657 h 800940"/>
              <a:gd name="connsiteX69" fmla="*/ 283369 w 762299"/>
              <a:gd name="connsiteY69" fmla="*/ 436513 h 800940"/>
              <a:gd name="connsiteX70" fmla="*/ 273844 w 762299"/>
              <a:gd name="connsiteY70" fmla="*/ 419845 h 800940"/>
              <a:gd name="connsiteX71" fmla="*/ 259556 w 762299"/>
              <a:gd name="connsiteY71" fmla="*/ 405557 h 800940"/>
              <a:gd name="connsiteX72" fmla="*/ 245269 w 762299"/>
              <a:gd name="connsiteY72" fmla="*/ 396032 h 800940"/>
              <a:gd name="connsiteX73" fmla="*/ 230981 w 762299"/>
              <a:gd name="connsiteY73" fmla="*/ 386507 h 800940"/>
              <a:gd name="connsiteX74" fmla="*/ 226219 w 762299"/>
              <a:gd name="connsiteY74" fmla="*/ 379363 h 800940"/>
              <a:gd name="connsiteX75" fmla="*/ 223837 w 762299"/>
              <a:gd name="connsiteY75" fmla="*/ 372220 h 800940"/>
              <a:gd name="connsiteX76" fmla="*/ 283368 w 762299"/>
              <a:gd name="connsiteY76" fmla="*/ 400794 h 800940"/>
              <a:gd name="connsiteX77" fmla="*/ 254794 w 762299"/>
              <a:gd name="connsiteY77" fmla="*/ 374600 h 800940"/>
              <a:gd name="connsiteX78" fmla="*/ 245268 w 762299"/>
              <a:gd name="connsiteY78" fmla="*/ 355551 h 800940"/>
              <a:gd name="connsiteX79" fmla="*/ 228600 w 762299"/>
              <a:gd name="connsiteY79" fmla="*/ 329357 h 800940"/>
              <a:gd name="connsiteX80" fmla="*/ 226219 w 762299"/>
              <a:gd name="connsiteY80" fmla="*/ 303163 h 800940"/>
              <a:gd name="connsiteX81" fmla="*/ 211931 w 762299"/>
              <a:gd name="connsiteY81" fmla="*/ 284113 h 800940"/>
              <a:gd name="connsiteX82" fmla="*/ 202406 w 762299"/>
              <a:gd name="connsiteY82" fmla="*/ 267445 h 800940"/>
              <a:gd name="connsiteX83" fmla="*/ 190499 w 762299"/>
              <a:gd name="connsiteY83" fmla="*/ 248394 h 800940"/>
              <a:gd name="connsiteX84" fmla="*/ 171450 w 762299"/>
              <a:gd name="connsiteY84" fmla="*/ 248395 h 800940"/>
              <a:gd name="connsiteX85" fmla="*/ 166687 w 762299"/>
              <a:gd name="connsiteY85" fmla="*/ 229345 h 800940"/>
              <a:gd name="connsiteX86" fmla="*/ 164306 w 762299"/>
              <a:gd name="connsiteY86" fmla="*/ 222201 h 800940"/>
              <a:gd name="connsiteX87" fmla="*/ 157162 w 762299"/>
              <a:gd name="connsiteY87" fmla="*/ 219820 h 800940"/>
              <a:gd name="connsiteX88" fmla="*/ 142875 w 762299"/>
              <a:gd name="connsiteY88" fmla="*/ 212676 h 800940"/>
              <a:gd name="connsiteX89" fmla="*/ 135731 w 762299"/>
              <a:gd name="connsiteY89" fmla="*/ 207913 h 800940"/>
              <a:gd name="connsiteX90" fmla="*/ 126206 w 762299"/>
              <a:gd name="connsiteY90" fmla="*/ 203151 h 800940"/>
              <a:gd name="connsiteX91" fmla="*/ 119062 w 762299"/>
              <a:gd name="connsiteY91" fmla="*/ 198388 h 800940"/>
              <a:gd name="connsiteX92" fmla="*/ 111919 w 762299"/>
              <a:gd name="connsiteY92" fmla="*/ 191245 h 800940"/>
              <a:gd name="connsiteX93" fmla="*/ 102394 w 762299"/>
              <a:gd name="connsiteY93" fmla="*/ 188863 h 800940"/>
              <a:gd name="connsiteX94" fmla="*/ 95250 w 762299"/>
              <a:gd name="connsiteY94" fmla="*/ 184101 h 800940"/>
              <a:gd name="connsiteX95" fmla="*/ 88106 w 762299"/>
              <a:gd name="connsiteY95" fmla="*/ 176957 h 800940"/>
              <a:gd name="connsiteX96" fmla="*/ 80962 w 762299"/>
              <a:gd name="connsiteY96" fmla="*/ 174576 h 800940"/>
              <a:gd name="connsiteX97" fmla="*/ 66675 w 762299"/>
              <a:gd name="connsiteY97" fmla="*/ 165051 h 800940"/>
              <a:gd name="connsiteX98" fmla="*/ 54769 w 762299"/>
              <a:gd name="connsiteY98" fmla="*/ 153145 h 800940"/>
              <a:gd name="connsiteX99" fmla="*/ 40481 w 762299"/>
              <a:gd name="connsiteY99" fmla="*/ 143620 h 800940"/>
              <a:gd name="connsiteX100" fmla="*/ 26194 w 762299"/>
              <a:gd name="connsiteY100" fmla="*/ 134095 h 800940"/>
              <a:gd name="connsiteX101" fmla="*/ 11906 w 762299"/>
              <a:gd name="connsiteY101" fmla="*/ 126951 h 800940"/>
              <a:gd name="connsiteX102" fmla="*/ 0 w 762299"/>
              <a:gd name="connsiteY102" fmla="*/ 103138 h 800940"/>
              <a:gd name="connsiteX103" fmla="*/ 4762 w 762299"/>
              <a:gd name="connsiteY103" fmla="*/ 65038 h 800940"/>
              <a:gd name="connsiteX104" fmla="*/ 9525 w 762299"/>
              <a:gd name="connsiteY104" fmla="*/ 57895 h 800940"/>
              <a:gd name="connsiteX105" fmla="*/ 16669 w 762299"/>
              <a:gd name="connsiteY105" fmla="*/ 43607 h 800940"/>
              <a:gd name="connsiteX106" fmla="*/ 7144 w 762299"/>
              <a:gd name="connsiteY106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366712 w 762299"/>
              <a:gd name="connsiteY16" fmla="*/ 326976 h 800940"/>
              <a:gd name="connsiteX17" fmla="*/ 450056 w 762299"/>
              <a:gd name="connsiteY17" fmla="*/ 353169 h 800940"/>
              <a:gd name="connsiteX18" fmla="*/ 407194 w 762299"/>
              <a:gd name="connsiteY18" fmla="*/ 367457 h 800940"/>
              <a:gd name="connsiteX19" fmla="*/ 421481 w 762299"/>
              <a:gd name="connsiteY19" fmla="*/ 374601 h 800940"/>
              <a:gd name="connsiteX20" fmla="*/ 442912 w 762299"/>
              <a:gd name="connsiteY20" fmla="*/ 393651 h 800940"/>
              <a:gd name="connsiteX21" fmla="*/ 495300 w 762299"/>
              <a:gd name="connsiteY21" fmla="*/ 391269 h 800940"/>
              <a:gd name="connsiteX22" fmla="*/ 461962 w 762299"/>
              <a:gd name="connsiteY22" fmla="*/ 431751 h 800940"/>
              <a:gd name="connsiteX23" fmla="*/ 514350 w 762299"/>
              <a:gd name="connsiteY23" fmla="*/ 446038 h 800940"/>
              <a:gd name="connsiteX24" fmla="*/ 473869 w 762299"/>
              <a:gd name="connsiteY24" fmla="*/ 488901 h 800940"/>
              <a:gd name="connsiteX25" fmla="*/ 476250 w 762299"/>
              <a:gd name="connsiteY25" fmla="*/ 496045 h 800940"/>
              <a:gd name="connsiteX26" fmla="*/ 552449 w 762299"/>
              <a:gd name="connsiteY26" fmla="*/ 491282 h 800940"/>
              <a:gd name="connsiteX27" fmla="*/ 504825 w 762299"/>
              <a:gd name="connsiteY27" fmla="*/ 517476 h 800940"/>
              <a:gd name="connsiteX28" fmla="*/ 540544 w 762299"/>
              <a:gd name="connsiteY28" fmla="*/ 522238 h 800940"/>
              <a:gd name="connsiteX29" fmla="*/ 573881 w 762299"/>
              <a:gd name="connsiteY29" fmla="*/ 529382 h 800940"/>
              <a:gd name="connsiteX30" fmla="*/ 581025 w 762299"/>
              <a:gd name="connsiteY30" fmla="*/ 534145 h 800940"/>
              <a:gd name="connsiteX31" fmla="*/ 592931 w 762299"/>
              <a:gd name="connsiteY31" fmla="*/ 536526 h 800940"/>
              <a:gd name="connsiteX32" fmla="*/ 600075 w 762299"/>
              <a:gd name="connsiteY32" fmla="*/ 538907 h 800940"/>
              <a:gd name="connsiteX33" fmla="*/ 623887 w 762299"/>
              <a:gd name="connsiteY33" fmla="*/ 543670 h 800940"/>
              <a:gd name="connsiteX34" fmla="*/ 621506 w 762299"/>
              <a:gd name="connsiteY34" fmla="*/ 555576 h 800940"/>
              <a:gd name="connsiteX35" fmla="*/ 638175 w 762299"/>
              <a:gd name="connsiteY35" fmla="*/ 572245 h 800940"/>
              <a:gd name="connsiteX36" fmla="*/ 640556 w 762299"/>
              <a:gd name="connsiteY36" fmla="*/ 579388 h 800940"/>
              <a:gd name="connsiteX37" fmla="*/ 690562 w 762299"/>
              <a:gd name="connsiteY37" fmla="*/ 579388 h 800940"/>
              <a:gd name="connsiteX38" fmla="*/ 733425 w 762299"/>
              <a:gd name="connsiteY38" fmla="*/ 603202 h 800940"/>
              <a:gd name="connsiteX39" fmla="*/ 742949 w 762299"/>
              <a:gd name="connsiteY39" fmla="*/ 684164 h 800940"/>
              <a:gd name="connsiteX40" fmla="*/ 745331 w 762299"/>
              <a:gd name="connsiteY40" fmla="*/ 717500 h 800940"/>
              <a:gd name="connsiteX41" fmla="*/ 752475 w 762299"/>
              <a:gd name="connsiteY41" fmla="*/ 755601 h 800940"/>
              <a:gd name="connsiteX42" fmla="*/ 754857 w 762299"/>
              <a:gd name="connsiteY42" fmla="*/ 796082 h 800940"/>
              <a:gd name="connsiteX43" fmla="*/ 650081 w 762299"/>
              <a:gd name="connsiteY43" fmla="*/ 796082 h 800940"/>
              <a:gd name="connsiteX44" fmla="*/ 590550 w 762299"/>
              <a:gd name="connsiteY44" fmla="*/ 741313 h 800940"/>
              <a:gd name="connsiteX45" fmla="*/ 566737 w 762299"/>
              <a:gd name="connsiteY45" fmla="*/ 736551 h 800940"/>
              <a:gd name="connsiteX46" fmla="*/ 531019 w 762299"/>
              <a:gd name="connsiteY46" fmla="*/ 691307 h 800940"/>
              <a:gd name="connsiteX47" fmla="*/ 521494 w 762299"/>
              <a:gd name="connsiteY47" fmla="*/ 686545 h 800940"/>
              <a:gd name="connsiteX48" fmla="*/ 514350 w 762299"/>
              <a:gd name="connsiteY48" fmla="*/ 684163 h 800940"/>
              <a:gd name="connsiteX49" fmla="*/ 500062 w 762299"/>
              <a:gd name="connsiteY49" fmla="*/ 672257 h 800940"/>
              <a:gd name="connsiteX50" fmla="*/ 476250 w 762299"/>
              <a:gd name="connsiteY50" fmla="*/ 667495 h 800940"/>
              <a:gd name="connsiteX51" fmla="*/ 457200 w 762299"/>
              <a:gd name="connsiteY51" fmla="*/ 657970 h 800940"/>
              <a:gd name="connsiteX52" fmla="*/ 442912 w 762299"/>
              <a:gd name="connsiteY52" fmla="*/ 653207 h 800940"/>
              <a:gd name="connsiteX53" fmla="*/ 428625 w 762299"/>
              <a:gd name="connsiteY53" fmla="*/ 641301 h 800940"/>
              <a:gd name="connsiteX54" fmla="*/ 416719 w 762299"/>
              <a:gd name="connsiteY54" fmla="*/ 638920 h 800940"/>
              <a:gd name="connsiteX55" fmla="*/ 400050 w 762299"/>
              <a:gd name="connsiteY55" fmla="*/ 627013 h 800940"/>
              <a:gd name="connsiteX56" fmla="*/ 366712 w 762299"/>
              <a:gd name="connsiteY56" fmla="*/ 619870 h 800940"/>
              <a:gd name="connsiteX57" fmla="*/ 354806 w 762299"/>
              <a:gd name="connsiteY57" fmla="*/ 615107 h 800940"/>
              <a:gd name="connsiteX58" fmla="*/ 340519 w 762299"/>
              <a:gd name="connsiteY58" fmla="*/ 610345 h 800940"/>
              <a:gd name="connsiteX59" fmla="*/ 330994 w 762299"/>
              <a:gd name="connsiteY59" fmla="*/ 600820 h 800940"/>
              <a:gd name="connsiteX60" fmla="*/ 314325 w 762299"/>
              <a:gd name="connsiteY60" fmla="*/ 581770 h 800940"/>
              <a:gd name="connsiteX61" fmla="*/ 311944 w 762299"/>
              <a:gd name="connsiteY61" fmla="*/ 572245 h 800940"/>
              <a:gd name="connsiteX62" fmla="*/ 307181 w 762299"/>
              <a:gd name="connsiteY62" fmla="*/ 557957 h 800940"/>
              <a:gd name="connsiteX63" fmla="*/ 302419 w 762299"/>
              <a:gd name="connsiteY63" fmla="*/ 538907 h 800940"/>
              <a:gd name="connsiteX64" fmla="*/ 297656 w 762299"/>
              <a:gd name="connsiteY64" fmla="*/ 479376 h 800940"/>
              <a:gd name="connsiteX65" fmla="*/ 295275 w 762299"/>
              <a:gd name="connsiteY65" fmla="*/ 469851 h 800940"/>
              <a:gd name="connsiteX66" fmla="*/ 290512 w 762299"/>
              <a:gd name="connsiteY66" fmla="*/ 450801 h 800940"/>
              <a:gd name="connsiteX67" fmla="*/ 285750 w 762299"/>
              <a:gd name="connsiteY67" fmla="*/ 443657 h 800940"/>
              <a:gd name="connsiteX68" fmla="*/ 283369 w 762299"/>
              <a:gd name="connsiteY68" fmla="*/ 436513 h 800940"/>
              <a:gd name="connsiteX69" fmla="*/ 273844 w 762299"/>
              <a:gd name="connsiteY69" fmla="*/ 419845 h 800940"/>
              <a:gd name="connsiteX70" fmla="*/ 259556 w 762299"/>
              <a:gd name="connsiteY70" fmla="*/ 405557 h 800940"/>
              <a:gd name="connsiteX71" fmla="*/ 245269 w 762299"/>
              <a:gd name="connsiteY71" fmla="*/ 396032 h 800940"/>
              <a:gd name="connsiteX72" fmla="*/ 230981 w 762299"/>
              <a:gd name="connsiteY72" fmla="*/ 386507 h 800940"/>
              <a:gd name="connsiteX73" fmla="*/ 226219 w 762299"/>
              <a:gd name="connsiteY73" fmla="*/ 379363 h 800940"/>
              <a:gd name="connsiteX74" fmla="*/ 223837 w 762299"/>
              <a:gd name="connsiteY74" fmla="*/ 372220 h 800940"/>
              <a:gd name="connsiteX75" fmla="*/ 283368 w 762299"/>
              <a:gd name="connsiteY75" fmla="*/ 400794 h 800940"/>
              <a:gd name="connsiteX76" fmla="*/ 254794 w 762299"/>
              <a:gd name="connsiteY76" fmla="*/ 374600 h 800940"/>
              <a:gd name="connsiteX77" fmla="*/ 245268 w 762299"/>
              <a:gd name="connsiteY77" fmla="*/ 355551 h 800940"/>
              <a:gd name="connsiteX78" fmla="*/ 228600 w 762299"/>
              <a:gd name="connsiteY78" fmla="*/ 329357 h 800940"/>
              <a:gd name="connsiteX79" fmla="*/ 226219 w 762299"/>
              <a:gd name="connsiteY79" fmla="*/ 303163 h 800940"/>
              <a:gd name="connsiteX80" fmla="*/ 211931 w 762299"/>
              <a:gd name="connsiteY80" fmla="*/ 284113 h 800940"/>
              <a:gd name="connsiteX81" fmla="*/ 202406 w 762299"/>
              <a:gd name="connsiteY81" fmla="*/ 267445 h 800940"/>
              <a:gd name="connsiteX82" fmla="*/ 190499 w 762299"/>
              <a:gd name="connsiteY82" fmla="*/ 248394 h 800940"/>
              <a:gd name="connsiteX83" fmla="*/ 171450 w 762299"/>
              <a:gd name="connsiteY83" fmla="*/ 248395 h 800940"/>
              <a:gd name="connsiteX84" fmla="*/ 166687 w 762299"/>
              <a:gd name="connsiteY84" fmla="*/ 229345 h 800940"/>
              <a:gd name="connsiteX85" fmla="*/ 164306 w 762299"/>
              <a:gd name="connsiteY85" fmla="*/ 222201 h 800940"/>
              <a:gd name="connsiteX86" fmla="*/ 157162 w 762299"/>
              <a:gd name="connsiteY86" fmla="*/ 219820 h 800940"/>
              <a:gd name="connsiteX87" fmla="*/ 142875 w 762299"/>
              <a:gd name="connsiteY87" fmla="*/ 212676 h 800940"/>
              <a:gd name="connsiteX88" fmla="*/ 135731 w 762299"/>
              <a:gd name="connsiteY88" fmla="*/ 207913 h 800940"/>
              <a:gd name="connsiteX89" fmla="*/ 126206 w 762299"/>
              <a:gd name="connsiteY89" fmla="*/ 203151 h 800940"/>
              <a:gd name="connsiteX90" fmla="*/ 119062 w 762299"/>
              <a:gd name="connsiteY90" fmla="*/ 198388 h 800940"/>
              <a:gd name="connsiteX91" fmla="*/ 111919 w 762299"/>
              <a:gd name="connsiteY91" fmla="*/ 191245 h 800940"/>
              <a:gd name="connsiteX92" fmla="*/ 102394 w 762299"/>
              <a:gd name="connsiteY92" fmla="*/ 188863 h 800940"/>
              <a:gd name="connsiteX93" fmla="*/ 95250 w 762299"/>
              <a:gd name="connsiteY93" fmla="*/ 184101 h 800940"/>
              <a:gd name="connsiteX94" fmla="*/ 88106 w 762299"/>
              <a:gd name="connsiteY94" fmla="*/ 176957 h 800940"/>
              <a:gd name="connsiteX95" fmla="*/ 80962 w 762299"/>
              <a:gd name="connsiteY95" fmla="*/ 174576 h 800940"/>
              <a:gd name="connsiteX96" fmla="*/ 66675 w 762299"/>
              <a:gd name="connsiteY96" fmla="*/ 165051 h 800940"/>
              <a:gd name="connsiteX97" fmla="*/ 54769 w 762299"/>
              <a:gd name="connsiteY97" fmla="*/ 153145 h 800940"/>
              <a:gd name="connsiteX98" fmla="*/ 40481 w 762299"/>
              <a:gd name="connsiteY98" fmla="*/ 143620 h 800940"/>
              <a:gd name="connsiteX99" fmla="*/ 26194 w 762299"/>
              <a:gd name="connsiteY99" fmla="*/ 134095 h 800940"/>
              <a:gd name="connsiteX100" fmla="*/ 11906 w 762299"/>
              <a:gd name="connsiteY100" fmla="*/ 126951 h 800940"/>
              <a:gd name="connsiteX101" fmla="*/ 0 w 762299"/>
              <a:gd name="connsiteY101" fmla="*/ 103138 h 800940"/>
              <a:gd name="connsiteX102" fmla="*/ 4762 w 762299"/>
              <a:gd name="connsiteY102" fmla="*/ 65038 h 800940"/>
              <a:gd name="connsiteX103" fmla="*/ 9525 w 762299"/>
              <a:gd name="connsiteY103" fmla="*/ 57895 h 800940"/>
              <a:gd name="connsiteX104" fmla="*/ 16669 w 762299"/>
              <a:gd name="connsiteY104" fmla="*/ 43607 h 800940"/>
              <a:gd name="connsiteX105" fmla="*/ 7144 w 762299"/>
              <a:gd name="connsiteY105" fmla="*/ 34082 h 800940"/>
              <a:gd name="connsiteX0" fmla="*/ 7144 w 762299"/>
              <a:gd name="connsiteY0" fmla="*/ 34082 h 800940"/>
              <a:gd name="connsiteX1" fmla="*/ 19050 w 762299"/>
              <a:gd name="connsiteY1" fmla="*/ 38845 h 800940"/>
              <a:gd name="connsiteX2" fmla="*/ 23812 w 762299"/>
              <a:gd name="connsiteY2" fmla="*/ 45988 h 800940"/>
              <a:gd name="connsiteX3" fmla="*/ 35719 w 762299"/>
              <a:gd name="connsiteY3" fmla="*/ 48370 h 800940"/>
              <a:gd name="connsiteX4" fmla="*/ 42862 w 762299"/>
              <a:gd name="connsiteY4" fmla="*/ 745 h 800940"/>
              <a:gd name="connsiteX5" fmla="*/ 76200 w 762299"/>
              <a:gd name="connsiteY5" fmla="*/ 19794 h 800940"/>
              <a:gd name="connsiteX6" fmla="*/ 107157 w 762299"/>
              <a:gd name="connsiteY6" fmla="*/ 26938 h 800940"/>
              <a:gd name="connsiteX7" fmla="*/ 138112 w 762299"/>
              <a:gd name="connsiteY7" fmla="*/ 29320 h 800940"/>
              <a:gd name="connsiteX8" fmla="*/ 192881 w 762299"/>
              <a:gd name="connsiteY8" fmla="*/ 17413 h 800940"/>
              <a:gd name="connsiteX9" fmla="*/ 233363 w 762299"/>
              <a:gd name="connsiteY9" fmla="*/ 43607 h 800940"/>
              <a:gd name="connsiteX10" fmla="*/ 292894 w 762299"/>
              <a:gd name="connsiteY10" fmla="*/ 84089 h 800940"/>
              <a:gd name="connsiteX11" fmla="*/ 316706 w 762299"/>
              <a:gd name="connsiteY11" fmla="*/ 110283 h 800940"/>
              <a:gd name="connsiteX12" fmla="*/ 366712 w 762299"/>
              <a:gd name="connsiteY12" fmla="*/ 153144 h 800940"/>
              <a:gd name="connsiteX13" fmla="*/ 366712 w 762299"/>
              <a:gd name="connsiteY13" fmla="*/ 217438 h 800940"/>
              <a:gd name="connsiteX14" fmla="*/ 388143 w 762299"/>
              <a:gd name="connsiteY14" fmla="*/ 284113 h 800940"/>
              <a:gd name="connsiteX15" fmla="*/ 426244 w 762299"/>
              <a:gd name="connsiteY15" fmla="*/ 315069 h 800940"/>
              <a:gd name="connsiteX16" fmla="*/ 450056 w 762299"/>
              <a:gd name="connsiteY16" fmla="*/ 353169 h 800940"/>
              <a:gd name="connsiteX17" fmla="*/ 407194 w 762299"/>
              <a:gd name="connsiteY17" fmla="*/ 367457 h 800940"/>
              <a:gd name="connsiteX18" fmla="*/ 421481 w 762299"/>
              <a:gd name="connsiteY18" fmla="*/ 374601 h 800940"/>
              <a:gd name="connsiteX19" fmla="*/ 442912 w 762299"/>
              <a:gd name="connsiteY19" fmla="*/ 393651 h 800940"/>
              <a:gd name="connsiteX20" fmla="*/ 495300 w 762299"/>
              <a:gd name="connsiteY20" fmla="*/ 391269 h 800940"/>
              <a:gd name="connsiteX21" fmla="*/ 461962 w 762299"/>
              <a:gd name="connsiteY21" fmla="*/ 431751 h 800940"/>
              <a:gd name="connsiteX22" fmla="*/ 514350 w 762299"/>
              <a:gd name="connsiteY22" fmla="*/ 446038 h 800940"/>
              <a:gd name="connsiteX23" fmla="*/ 473869 w 762299"/>
              <a:gd name="connsiteY23" fmla="*/ 488901 h 800940"/>
              <a:gd name="connsiteX24" fmla="*/ 476250 w 762299"/>
              <a:gd name="connsiteY24" fmla="*/ 496045 h 800940"/>
              <a:gd name="connsiteX25" fmla="*/ 552449 w 762299"/>
              <a:gd name="connsiteY25" fmla="*/ 491282 h 800940"/>
              <a:gd name="connsiteX26" fmla="*/ 504825 w 762299"/>
              <a:gd name="connsiteY26" fmla="*/ 517476 h 800940"/>
              <a:gd name="connsiteX27" fmla="*/ 540544 w 762299"/>
              <a:gd name="connsiteY27" fmla="*/ 522238 h 800940"/>
              <a:gd name="connsiteX28" fmla="*/ 573881 w 762299"/>
              <a:gd name="connsiteY28" fmla="*/ 529382 h 800940"/>
              <a:gd name="connsiteX29" fmla="*/ 581025 w 762299"/>
              <a:gd name="connsiteY29" fmla="*/ 534145 h 800940"/>
              <a:gd name="connsiteX30" fmla="*/ 592931 w 762299"/>
              <a:gd name="connsiteY30" fmla="*/ 536526 h 800940"/>
              <a:gd name="connsiteX31" fmla="*/ 600075 w 762299"/>
              <a:gd name="connsiteY31" fmla="*/ 538907 h 800940"/>
              <a:gd name="connsiteX32" fmla="*/ 623887 w 762299"/>
              <a:gd name="connsiteY32" fmla="*/ 543670 h 800940"/>
              <a:gd name="connsiteX33" fmla="*/ 621506 w 762299"/>
              <a:gd name="connsiteY33" fmla="*/ 555576 h 800940"/>
              <a:gd name="connsiteX34" fmla="*/ 638175 w 762299"/>
              <a:gd name="connsiteY34" fmla="*/ 572245 h 800940"/>
              <a:gd name="connsiteX35" fmla="*/ 640556 w 762299"/>
              <a:gd name="connsiteY35" fmla="*/ 579388 h 800940"/>
              <a:gd name="connsiteX36" fmla="*/ 690562 w 762299"/>
              <a:gd name="connsiteY36" fmla="*/ 579388 h 800940"/>
              <a:gd name="connsiteX37" fmla="*/ 733425 w 762299"/>
              <a:gd name="connsiteY37" fmla="*/ 603202 h 800940"/>
              <a:gd name="connsiteX38" fmla="*/ 742949 w 762299"/>
              <a:gd name="connsiteY38" fmla="*/ 684164 h 800940"/>
              <a:gd name="connsiteX39" fmla="*/ 745331 w 762299"/>
              <a:gd name="connsiteY39" fmla="*/ 717500 h 800940"/>
              <a:gd name="connsiteX40" fmla="*/ 752475 w 762299"/>
              <a:gd name="connsiteY40" fmla="*/ 755601 h 800940"/>
              <a:gd name="connsiteX41" fmla="*/ 754857 w 762299"/>
              <a:gd name="connsiteY41" fmla="*/ 796082 h 800940"/>
              <a:gd name="connsiteX42" fmla="*/ 650081 w 762299"/>
              <a:gd name="connsiteY42" fmla="*/ 796082 h 800940"/>
              <a:gd name="connsiteX43" fmla="*/ 590550 w 762299"/>
              <a:gd name="connsiteY43" fmla="*/ 741313 h 800940"/>
              <a:gd name="connsiteX44" fmla="*/ 566737 w 762299"/>
              <a:gd name="connsiteY44" fmla="*/ 736551 h 800940"/>
              <a:gd name="connsiteX45" fmla="*/ 531019 w 762299"/>
              <a:gd name="connsiteY45" fmla="*/ 691307 h 800940"/>
              <a:gd name="connsiteX46" fmla="*/ 521494 w 762299"/>
              <a:gd name="connsiteY46" fmla="*/ 686545 h 800940"/>
              <a:gd name="connsiteX47" fmla="*/ 514350 w 762299"/>
              <a:gd name="connsiteY47" fmla="*/ 684163 h 800940"/>
              <a:gd name="connsiteX48" fmla="*/ 500062 w 762299"/>
              <a:gd name="connsiteY48" fmla="*/ 672257 h 800940"/>
              <a:gd name="connsiteX49" fmla="*/ 476250 w 762299"/>
              <a:gd name="connsiteY49" fmla="*/ 667495 h 800940"/>
              <a:gd name="connsiteX50" fmla="*/ 457200 w 762299"/>
              <a:gd name="connsiteY50" fmla="*/ 657970 h 800940"/>
              <a:gd name="connsiteX51" fmla="*/ 442912 w 762299"/>
              <a:gd name="connsiteY51" fmla="*/ 653207 h 800940"/>
              <a:gd name="connsiteX52" fmla="*/ 428625 w 762299"/>
              <a:gd name="connsiteY52" fmla="*/ 641301 h 800940"/>
              <a:gd name="connsiteX53" fmla="*/ 416719 w 762299"/>
              <a:gd name="connsiteY53" fmla="*/ 638920 h 800940"/>
              <a:gd name="connsiteX54" fmla="*/ 400050 w 762299"/>
              <a:gd name="connsiteY54" fmla="*/ 627013 h 800940"/>
              <a:gd name="connsiteX55" fmla="*/ 366712 w 762299"/>
              <a:gd name="connsiteY55" fmla="*/ 619870 h 800940"/>
              <a:gd name="connsiteX56" fmla="*/ 354806 w 762299"/>
              <a:gd name="connsiteY56" fmla="*/ 615107 h 800940"/>
              <a:gd name="connsiteX57" fmla="*/ 340519 w 762299"/>
              <a:gd name="connsiteY57" fmla="*/ 610345 h 800940"/>
              <a:gd name="connsiteX58" fmla="*/ 330994 w 762299"/>
              <a:gd name="connsiteY58" fmla="*/ 600820 h 800940"/>
              <a:gd name="connsiteX59" fmla="*/ 314325 w 762299"/>
              <a:gd name="connsiteY59" fmla="*/ 581770 h 800940"/>
              <a:gd name="connsiteX60" fmla="*/ 311944 w 762299"/>
              <a:gd name="connsiteY60" fmla="*/ 572245 h 800940"/>
              <a:gd name="connsiteX61" fmla="*/ 307181 w 762299"/>
              <a:gd name="connsiteY61" fmla="*/ 557957 h 800940"/>
              <a:gd name="connsiteX62" fmla="*/ 302419 w 762299"/>
              <a:gd name="connsiteY62" fmla="*/ 538907 h 800940"/>
              <a:gd name="connsiteX63" fmla="*/ 297656 w 762299"/>
              <a:gd name="connsiteY63" fmla="*/ 479376 h 800940"/>
              <a:gd name="connsiteX64" fmla="*/ 295275 w 762299"/>
              <a:gd name="connsiteY64" fmla="*/ 469851 h 800940"/>
              <a:gd name="connsiteX65" fmla="*/ 290512 w 762299"/>
              <a:gd name="connsiteY65" fmla="*/ 450801 h 800940"/>
              <a:gd name="connsiteX66" fmla="*/ 285750 w 762299"/>
              <a:gd name="connsiteY66" fmla="*/ 443657 h 800940"/>
              <a:gd name="connsiteX67" fmla="*/ 283369 w 762299"/>
              <a:gd name="connsiteY67" fmla="*/ 436513 h 800940"/>
              <a:gd name="connsiteX68" fmla="*/ 273844 w 762299"/>
              <a:gd name="connsiteY68" fmla="*/ 419845 h 800940"/>
              <a:gd name="connsiteX69" fmla="*/ 259556 w 762299"/>
              <a:gd name="connsiteY69" fmla="*/ 405557 h 800940"/>
              <a:gd name="connsiteX70" fmla="*/ 245269 w 762299"/>
              <a:gd name="connsiteY70" fmla="*/ 396032 h 800940"/>
              <a:gd name="connsiteX71" fmla="*/ 230981 w 762299"/>
              <a:gd name="connsiteY71" fmla="*/ 386507 h 800940"/>
              <a:gd name="connsiteX72" fmla="*/ 226219 w 762299"/>
              <a:gd name="connsiteY72" fmla="*/ 379363 h 800940"/>
              <a:gd name="connsiteX73" fmla="*/ 223837 w 762299"/>
              <a:gd name="connsiteY73" fmla="*/ 372220 h 800940"/>
              <a:gd name="connsiteX74" fmla="*/ 283368 w 762299"/>
              <a:gd name="connsiteY74" fmla="*/ 400794 h 800940"/>
              <a:gd name="connsiteX75" fmla="*/ 254794 w 762299"/>
              <a:gd name="connsiteY75" fmla="*/ 374600 h 800940"/>
              <a:gd name="connsiteX76" fmla="*/ 245268 w 762299"/>
              <a:gd name="connsiteY76" fmla="*/ 355551 h 800940"/>
              <a:gd name="connsiteX77" fmla="*/ 228600 w 762299"/>
              <a:gd name="connsiteY77" fmla="*/ 329357 h 800940"/>
              <a:gd name="connsiteX78" fmla="*/ 226219 w 762299"/>
              <a:gd name="connsiteY78" fmla="*/ 303163 h 800940"/>
              <a:gd name="connsiteX79" fmla="*/ 211931 w 762299"/>
              <a:gd name="connsiteY79" fmla="*/ 284113 h 800940"/>
              <a:gd name="connsiteX80" fmla="*/ 202406 w 762299"/>
              <a:gd name="connsiteY80" fmla="*/ 267445 h 800940"/>
              <a:gd name="connsiteX81" fmla="*/ 190499 w 762299"/>
              <a:gd name="connsiteY81" fmla="*/ 248394 h 800940"/>
              <a:gd name="connsiteX82" fmla="*/ 171450 w 762299"/>
              <a:gd name="connsiteY82" fmla="*/ 248395 h 800940"/>
              <a:gd name="connsiteX83" fmla="*/ 166687 w 762299"/>
              <a:gd name="connsiteY83" fmla="*/ 229345 h 800940"/>
              <a:gd name="connsiteX84" fmla="*/ 164306 w 762299"/>
              <a:gd name="connsiteY84" fmla="*/ 222201 h 800940"/>
              <a:gd name="connsiteX85" fmla="*/ 157162 w 762299"/>
              <a:gd name="connsiteY85" fmla="*/ 219820 h 800940"/>
              <a:gd name="connsiteX86" fmla="*/ 142875 w 762299"/>
              <a:gd name="connsiteY86" fmla="*/ 212676 h 800940"/>
              <a:gd name="connsiteX87" fmla="*/ 135731 w 762299"/>
              <a:gd name="connsiteY87" fmla="*/ 207913 h 800940"/>
              <a:gd name="connsiteX88" fmla="*/ 126206 w 762299"/>
              <a:gd name="connsiteY88" fmla="*/ 203151 h 800940"/>
              <a:gd name="connsiteX89" fmla="*/ 119062 w 762299"/>
              <a:gd name="connsiteY89" fmla="*/ 198388 h 800940"/>
              <a:gd name="connsiteX90" fmla="*/ 111919 w 762299"/>
              <a:gd name="connsiteY90" fmla="*/ 191245 h 800940"/>
              <a:gd name="connsiteX91" fmla="*/ 102394 w 762299"/>
              <a:gd name="connsiteY91" fmla="*/ 188863 h 800940"/>
              <a:gd name="connsiteX92" fmla="*/ 95250 w 762299"/>
              <a:gd name="connsiteY92" fmla="*/ 184101 h 800940"/>
              <a:gd name="connsiteX93" fmla="*/ 88106 w 762299"/>
              <a:gd name="connsiteY93" fmla="*/ 176957 h 800940"/>
              <a:gd name="connsiteX94" fmla="*/ 80962 w 762299"/>
              <a:gd name="connsiteY94" fmla="*/ 174576 h 800940"/>
              <a:gd name="connsiteX95" fmla="*/ 66675 w 762299"/>
              <a:gd name="connsiteY95" fmla="*/ 165051 h 800940"/>
              <a:gd name="connsiteX96" fmla="*/ 54769 w 762299"/>
              <a:gd name="connsiteY96" fmla="*/ 153145 h 800940"/>
              <a:gd name="connsiteX97" fmla="*/ 40481 w 762299"/>
              <a:gd name="connsiteY97" fmla="*/ 143620 h 800940"/>
              <a:gd name="connsiteX98" fmla="*/ 26194 w 762299"/>
              <a:gd name="connsiteY98" fmla="*/ 134095 h 800940"/>
              <a:gd name="connsiteX99" fmla="*/ 11906 w 762299"/>
              <a:gd name="connsiteY99" fmla="*/ 126951 h 800940"/>
              <a:gd name="connsiteX100" fmla="*/ 0 w 762299"/>
              <a:gd name="connsiteY100" fmla="*/ 103138 h 800940"/>
              <a:gd name="connsiteX101" fmla="*/ 4762 w 762299"/>
              <a:gd name="connsiteY101" fmla="*/ 65038 h 800940"/>
              <a:gd name="connsiteX102" fmla="*/ 9525 w 762299"/>
              <a:gd name="connsiteY102" fmla="*/ 57895 h 800940"/>
              <a:gd name="connsiteX103" fmla="*/ 16669 w 762299"/>
              <a:gd name="connsiteY103" fmla="*/ 43607 h 800940"/>
              <a:gd name="connsiteX104" fmla="*/ 7144 w 762299"/>
              <a:gd name="connsiteY104" fmla="*/ 34082 h 800940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16669 w 762299"/>
              <a:gd name="connsiteY102" fmla="*/ 43508 h 800841"/>
              <a:gd name="connsiteX103" fmla="*/ 7144 w 762299"/>
              <a:gd name="connsiteY103" fmla="*/ 33983 h 800841"/>
              <a:gd name="connsiteX0" fmla="*/ 7144 w 762299"/>
              <a:gd name="connsiteY0" fmla="*/ 33983 h 800841"/>
              <a:gd name="connsiteX1" fmla="*/ 19050 w 762299"/>
              <a:gd name="connsiteY1" fmla="*/ 38746 h 800841"/>
              <a:gd name="connsiteX2" fmla="*/ 23812 w 762299"/>
              <a:gd name="connsiteY2" fmla="*/ 45889 h 800841"/>
              <a:gd name="connsiteX3" fmla="*/ 42862 w 762299"/>
              <a:gd name="connsiteY3" fmla="*/ 646 h 800841"/>
              <a:gd name="connsiteX4" fmla="*/ 76200 w 762299"/>
              <a:gd name="connsiteY4" fmla="*/ 19695 h 800841"/>
              <a:gd name="connsiteX5" fmla="*/ 107157 w 762299"/>
              <a:gd name="connsiteY5" fmla="*/ 26839 h 800841"/>
              <a:gd name="connsiteX6" fmla="*/ 138112 w 762299"/>
              <a:gd name="connsiteY6" fmla="*/ 29221 h 800841"/>
              <a:gd name="connsiteX7" fmla="*/ 192881 w 762299"/>
              <a:gd name="connsiteY7" fmla="*/ 17314 h 800841"/>
              <a:gd name="connsiteX8" fmla="*/ 233363 w 762299"/>
              <a:gd name="connsiteY8" fmla="*/ 43508 h 800841"/>
              <a:gd name="connsiteX9" fmla="*/ 292894 w 762299"/>
              <a:gd name="connsiteY9" fmla="*/ 83990 h 800841"/>
              <a:gd name="connsiteX10" fmla="*/ 316706 w 762299"/>
              <a:gd name="connsiteY10" fmla="*/ 110184 h 800841"/>
              <a:gd name="connsiteX11" fmla="*/ 366712 w 762299"/>
              <a:gd name="connsiteY11" fmla="*/ 153045 h 800841"/>
              <a:gd name="connsiteX12" fmla="*/ 366712 w 762299"/>
              <a:gd name="connsiteY12" fmla="*/ 217339 h 800841"/>
              <a:gd name="connsiteX13" fmla="*/ 388143 w 762299"/>
              <a:gd name="connsiteY13" fmla="*/ 284014 h 800841"/>
              <a:gd name="connsiteX14" fmla="*/ 426244 w 762299"/>
              <a:gd name="connsiteY14" fmla="*/ 314970 h 800841"/>
              <a:gd name="connsiteX15" fmla="*/ 450056 w 762299"/>
              <a:gd name="connsiteY15" fmla="*/ 353070 h 800841"/>
              <a:gd name="connsiteX16" fmla="*/ 407194 w 762299"/>
              <a:gd name="connsiteY16" fmla="*/ 367358 h 800841"/>
              <a:gd name="connsiteX17" fmla="*/ 421481 w 762299"/>
              <a:gd name="connsiteY17" fmla="*/ 374502 h 800841"/>
              <a:gd name="connsiteX18" fmla="*/ 442912 w 762299"/>
              <a:gd name="connsiteY18" fmla="*/ 393552 h 800841"/>
              <a:gd name="connsiteX19" fmla="*/ 495300 w 762299"/>
              <a:gd name="connsiteY19" fmla="*/ 391170 h 800841"/>
              <a:gd name="connsiteX20" fmla="*/ 461962 w 762299"/>
              <a:gd name="connsiteY20" fmla="*/ 431652 h 800841"/>
              <a:gd name="connsiteX21" fmla="*/ 514350 w 762299"/>
              <a:gd name="connsiteY21" fmla="*/ 445939 h 800841"/>
              <a:gd name="connsiteX22" fmla="*/ 473869 w 762299"/>
              <a:gd name="connsiteY22" fmla="*/ 488802 h 800841"/>
              <a:gd name="connsiteX23" fmla="*/ 476250 w 762299"/>
              <a:gd name="connsiteY23" fmla="*/ 495946 h 800841"/>
              <a:gd name="connsiteX24" fmla="*/ 552449 w 762299"/>
              <a:gd name="connsiteY24" fmla="*/ 491183 h 800841"/>
              <a:gd name="connsiteX25" fmla="*/ 504825 w 762299"/>
              <a:gd name="connsiteY25" fmla="*/ 517377 h 800841"/>
              <a:gd name="connsiteX26" fmla="*/ 540544 w 762299"/>
              <a:gd name="connsiteY26" fmla="*/ 522139 h 800841"/>
              <a:gd name="connsiteX27" fmla="*/ 573881 w 762299"/>
              <a:gd name="connsiteY27" fmla="*/ 529283 h 800841"/>
              <a:gd name="connsiteX28" fmla="*/ 581025 w 762299"/>
              <a:gd name="connsiteY28" fmla="*/ 534046 h 800841"/>
              <a:gd name="connsiteX29" fmla="*/ 592931 w 762299"/>
              <a:gd name="connsiteY29" fmla="*/ 536427 h 800841"/>
              <a:gd name="connsiteX30" fmla="*/ 600075 w 762299"/>
              <a:gd name="connsiteY30" fmla="*/ 538808 h 800841"/>
              <a:gd name="connsiteX31" fmla="*/ 623887 w 762299"/>
              <a:gd name="connsiteY31" fmla="*/ 543571 h 800841"/>
              <a:gd name="connsiteX32" fmla="*/ 621506 w 762299"/>
              <a:gd name="connsiteY32" fmla="*/ 555477 h 800841"/>
              <a:gd name="connsiteX33" fmla="*/ 638175 w 762299"/>
              <a:gd name="connsiteY33" fmla="*/ 572146 h 800841"/>
              <a:gd name="connsiteX34" fmla="*/ 640556 w 762299"/>
              <a:gd name="connsiteY34" fmla="*/ 579289 h 800841"/>
              <a:gd name="connsiteX35" fmla="*/ 690562 w 762299"/>
              <a:gd name="connsiteY35" fmla="*/ 579289 h 800841"/>
              <a:gd name="connsiteX36" fmla="*/ 733425 w 762299"/>
              <a:gd name="connsiteY36" fmla="*/ 603103 h 800841"/>
              <a:gd name="connsiteX37" fmla="*/ 742949 w 762299"/>
              <a:gd name="connsiteY37" fmla="*/ 684065 h 800841"/>
              <a:gd name="connsiteX38" fmla="*/ 745331 w 762299"/>
              <a:gd name="connsiteY38" fmla="*/ 717401 h 800841"/>
              <a:gd name="connsiteX39" fmla="*/ 752475 w 762299"/>
              <a:gd name="connsiteY39" fmla="*/ 755502 h 800841"/>
              <a:gd name="connsiteX40" fmla="*/ 754857 w 762299"/>
              <a:gd name="connsiteY40" fmla="*/ 795983 h 800841"/>
              <a:gd name="connsiteX41" fmla="*/ 650081 w 762299"/>
              <a:gd name="connsiteY41" fmla="*/ 795983 h 800841"/>
              <a:gd name="connsiteX42" fmla="*/ 590550 w 762299"/>
              <a:gd name="connsiteY42" fmla="*/ 741214 h 800841"/>
              <a:gd name="connsiteX43" fmla="*/ 566737 w 762299"/>
              <a:gd name="connsiteY43" fmla="*/ 736452 h 800841"/>
              <a:gd name="connsiteX44" fmla="*/ 531019 w 762299"/>
              <a:gd name="connsiteY44" fmla="*/ 691208 h 800841"/>
              <a:gd name="connsiteX45" fmla="*/ 521494 w 762299"/>
              <a:gd name="connsiteY45" fmla="*/ 686446 h 800841"/>
              <a:gd name="connsiteX46" fmla="*/ 514350 w 762299"/>
              <a:gd name="connsiteY46" fmla="*/ 684064 h 800841"/>
              <a:gd name="connsiteX47" fmla="*/ 500062 w 762299"/>
              <a:gd name="connsiteY47" fmla="*/ 672158 h 800841"/>
              <a:gd name="connsiteX48" fmla="*/ 476250 w 762299"/>
              <a:gd name="connsiteY48" fmla="*/ 667396 h 800841"/>
              <a:gd name="connsiteX49" fmla="*/ 457200 w 762299"/>
              <a:gd name="connsiteY49" fmla="*/ 657871 h 800841"/>
              <a:gd name="connsiteX50" fmla="*/ 442912 w 762299"/>
              <a:gd name="connsiteY50" fmla="*/ 653108 h 800841"/>
              <a:gd name="connsiteX51" fmla="*/ 428625 w 762299"/>
              <a:gd name="connsiteY51" fmla="*/ 641202 h 800841"/>
              <a:gd name="connsiteX52" fmla="*/ 416719 w 762299"/>
              <a:gd name="connsiteY52" fmla="*/ 638821 h 800841"/>
              <a:gd name="connsiteX53" fmla="*/ 400050 w 762299"/>
              <a:gd name="connsiteY53" fmla="*/ 626914 h 800841"/>
              <a:gd name="connsiteX54" fmla="*/ 366712 w 762299"/>
              <a:gd name="connsiteY54" fmla="*/ 619771 h 800841"/>
              <a:gd name="connsiteX55" fmla="*/ 354806 w 762299"/>
              <a:gd name="connsiteY55" fmla="*/ 615008 h 800841"/>
              <a:gd name="connsiteX56" fmla="*/ 340519 w 762299"/>
              <a:gd name="connsiteY56" fmla="*/ 610246 h 800841"/>
              <a:gd name="connsiteX57" fmla="*/ 330994 w 762299"/>
              <a:gd name="connsiteY57" fmla="*/ 600721 h 800841"/>
              <a:gd name="connsiteX58" fmla="*/ 314325 w 762299"/>
              <a:gd name="connsiteY58" fmla="*/ 581671 h 800841"/>
              <a:gd name="connsiteX59" fmla="*/ 311944 w 762299"/>
              <a:gd name="connsiteY59" fmla="*/ 572146 h 800841"/>
              <a:gd name="connsiteX60" fmla="*/ 307181 w 762299"/>
              <a:gd name="connsiteY60" fmla="*/ 557858 h 800841"/>
              <a:gd name="connsiteX61" fmla="*/ 302419 w 762299"/>
              <a:gd name="connsiteY61" fmla="*/ 538808 h 800841"/>
              <a:gd name="connsiteX62" fmla="*/ 297656 w 762299"/>
              <a:gd name="connsiteY62" fmla="*/ 479277 h 800841"/>
              <a:gd name="connsiteX63" fmla="*/ 295275 w 762299"/>
              <a:gd name="connsiteY63" fmla="*/ 469752 h 800841"/>
              <a:gd name="connsiteX64" fmla="*/ 290512 w 762299"/>
              <a:gd name="connsiteY64" fmla="*/ 450702 h 800841"/>
              <a:gd name="connsiteX65" fmla="*/ 285750 w 762299"/>
              <a:gd name="connsiteY65" fmla="*/ 443558 h 800841"/>
              <a:gd name="connsiteX66" fmla="*/ 283369 w 762299"/>
              <a:gd name="connsiteY66" fmla="*/ 436414 h 800841"/>
              <a:gd name="connsiteX67" fmla="*/ 273844 w 762299"/>
              <a:gd name="connsiteY67" fmla="*/ 419746 h 800841"/>
              <a:gd name="connsiteX68" fmla="*/ 259556 w 762299"/>
              <a:gd name="connsiteY68" fmla="*/ 405458 h 800841"/>
              <a:gd name="connsiteX69" fmla="*/ 245269 w 762299"/>
              <a:gd name="connsiteY69" fmla="*/ 395933 h 800841"/>
              <a:gd name="connsiteX70" fmla="*/ 230981 w 762299"/>
              <a:gd name="connsiteY70" fmla="*/ 386408 h 800841"/>
              <a:gd name="connsiteX71" fmla="*/ 226219 w 762299"/>
              <a:gd name="connsiteY71" fmla="*/ 379264 h 800841"/>
              <a:gd name="connsiteX72" fmla="*/ 223837 w 762299"/>
              <a:gd name="connsiteY72" fmla="*/ 372121 h 800841"/>
              <a:gd name="connsiteX73" fmla="*/ 283368 w 762299"/>
              <a:gd name="connsiteY73" fmla="*/ 400695 h 800841"/>
              <a:gd name="connsiteX74" fmla="*/ 254794 w 762299"/>
              <a:gd name="connsiteY74" fmla="*/ 374501 h 800841"/>
              <a:gd name="connsiteX75" fmla="*/ 245268 w 762299"/>
              <a:gd name="connsiteY75" fmla="*/ 355452 h 800841"/>
              <a:gd name="connsiteX76" fmla="*/ 228600 w 762299"/>
              <a:gd name="connsiteY76" fmla="*/ 329258 h 800841"/>
              <a:gd name="connsiteX77" fmla="*/ 226219 w 762299"/>
              <a:gd name="connsiteY77" fmla="*/ 303064 h 800841"/>
              <a:gd name="connsiteX78" fmla="*/ 211931 w 762299"/>
              <a:gd name="connsiteY78" fmla="*/ 284014 h 800841"/>
              <a:gd name="connsiteX79" fmla="*/ 202406 w 762299"/>
              <a:gd name="connsiteY79" fmla="*/ 267346 h 800841"/>
              <a:gd name="connsiteX80" fmla="*/ 190499 w 762299"/>
              <a:gd name="connsiteY80" fmla="*/ 248295 h 800841"/>
              <a:gd name="connsiteX81" fmla="*/ 171450 w 762299"/>
              <a:gd name="connsiteY81" fmla="*/ 248296 h 800841"/>
              <a:gd name="connsiteX82" fmla="*/ 166687 w 762299"/>
              <a:gd name="connsiteY82" fmla="*/ 229246 h 800841"/>
              <a:gd name="connsiteX83" fmla="*/ 164306 w 762299"/>
              <a:gd name="connsiteY83" fmla="*/ 222102 h 800841"/>
              <a:gd name="connsiteX84" fmla="*/ 157162 w 762299"/>
              <a:gd name="connsiteY84" fmla="*/ 219721 h 800841"/>
              <a:gd name="connsiteX85" fmla="*/ 142875 w 762299"/>
              <a:gd name="connsiteY85" fmla="*/ 212577 h 800841"/>
              <a:gd name="connsiteX86" fmla="*/ 135731 w 762299"/>
              <a:gd name="connsiteY86" fmla="*/ 207814 h 800841"/>
              <a:gd name="connsiteX87" fmla="*/ 126206 w 762299"/>
              <a:gd name="connsiteY87" fmla="*/ 203052 h 800841"/>
              <a:gd name="connsiteX88" fmla="*/ 119062 w 762299"/>
              <a:gd name="connsiteY88" fmla="*/ 198289 h 800841"/>
              <a:gd name="connsiteX89" fmla="*/ 111919 w 762299"/>
              <a:gd name="connsiteY89" fmla="*/ 191146 h 800841"/>
              <a:gd name="connsiteX90" fmla="*/ 102394 w 762299"/>
              <a:gd name="connsiteY90" fmla="*/ 188764 h 800841"/>
              <a:gd name="connsiteX91" fmla="*/ 95250 w 762299"/>
              <a:gd name="connsiteY91" fmla="*/ 184002 h 800841"/>
              <a:gd name="connsiteX92" fmla="*/ 88106 w 762299"/>
              <a:gd name="connsiteY92" fmla="*/ 176858 h 800841"/>
              <a:gd name="connsiteX93" fmla="*/ 80962 w 762299"/>
              <a:gd name="connsiteY93" fmla="*/ 174477 h 800841"/>
              <a:gd name="connsiteX94" fmla="*/ 66675 w 762299"/>
              <a:gd name="connsiteY94" fmla="*/ 164952 h 800841"/>
              <a:gd name="connsiteX95" fmla="*/ 54769 w 762299"/>
              <a:gd name="connsiteY95" fmla="*/ 153046 h 800841"/>
              <a:gd name="connsiteX96" fmla="*/ 40481 w 762299"/>
              <a:gd name="connsiteY96" fmla="*/ 143521 h 800841"/>
              <a:gd name="connsiteX97" fmla="*/ 26194 w 762299"/>
              <a:gd name="connsiteY97" fmla="*/ 133996 h 800841"/>
              <a:gd name="connsiteX98" fmla="*/ 11906 w 762299"/>
              <a:gd name="connsiteY98" fmla="*/ 126852 h 800841"/>
              <a:gd name="connsiteX99" fmla="*/ 0 w 762299"/>
              <a:gd name="connsiteY99" fmla="*/ 103039 h 800841"/>
              <a:gd name="connsiteX100" fmla="*/ 4762 w 762299"/>
              <a:gd name="connsiteY100" fmla="*/ 64939 h 800841"/>
              <a:gd name="connsiteX101" fmla="*/ 9525 w 762299"/>
              <a:gd name="connsiteY101" fmla="*/ 57796 h 800841"/>
              <a:gd name="connsiteX102" fmla="*/ 7144 w 762299"/>
              <a:gd name="connsiteY102" fmla="*/ 33983 h 800841"/>
              <a:gd name="connsiteX0" fmla="*/ 7144 w 762299"/>
              <a:gd name="connsiteY0" fmla="*/ 33713 h 800571"/>
              <a:gd name="connsiteX1" fmla="*/ 19050 w 762299"/>
              <a:gd name="connsiteY1" fmla="*/ 38476 h 800571"/>
              <a:gd name="connsiteX2" fmla="*/ 42862 w 762299"/>
              <a:gd name="connsiteY2" fmla="*/ 376 h 800571"/>
              <a:gd name="connsiteX3" fmla="*/ 76200 w 762299"/>
              <a:gd name="connsiteY3" fmla="*/ 19425 h 800571"/>
              <a:gd name="connsiteX4" fmla="*/ 107157 w 762299"/>
              <a:gd name="connsiteY4" fmla="*/ 26569 h 800571"/>
              <a:gd name="connsiteX5" fmla="*/ 138112 w 762299"/>
              <a:gd name="connsiteY5" fmla="*/ 28951 h 800571"/>
              <a:gd name="connsiteX6" fmla="*/ 192881 w 762299"/>
              <a:gd name="connsiteY6" fmla="*/ 17044 h 800571"/>
              <a:gd name="connsiteX7" fmla="*/ 233363 w 762299"/>
              <a:gd name="connsiteY7" fmla="*/ 43238 h 800571"/>
              <a:gd name="connsiteX8" fmla="*/ 292894 w 762299"/>
              <a:gd name="connsiteY8" fmla="*/ 83720 h 800571"/>
              <a:gd name="connsiteX9" fmla="*/ 316706 w 762299"/>
              <a:gd name="connsiteY9" fmla="*/ 109914 h 800571"/>
              <a:gd name="connsiteX10" fmla="*/ 366712 w 762299"/>
              <a:gd name="connsiteY10" fmla="*/ 152775 h 800571"/>
              <a:gd name="connsiteX11" fmla="*/ 366712 w 762299"/>
              <a:gd name="connsiteY11" fmla="*/ 217069 h 800571"/>
              <a:gd name="connsiteX12" fmla="*/ 388143 w 762299"/>
              <a:gd name="connsiteY12" fmla="*/ 283744 h 800571"/>
              <a:gd name="connsiteX13" fmla="*/ 426244 w 762299"/>
              <a:gd name="connsiteY13" fmla="*/ 314700 h 800571"/>
              <a:gd name="connsiteX14" fmla="*/ 450056 w 762299"/>
              <a:gd name="connsiteY14" fmla="*/ 352800 h 800571"/>
              <a:gd name="connsiteX15" fmla="*/ 407194 w 762299"/>
              <a:gd name="connsiteY15" fmla="*/ 367088 h 800571"/>
              <a:gd name="connsiteX16" fmla="*/ 421481 w 762299"/>
              <a:gd name="connsiteY16" fmla="*/ 374232 h 800571"/>
              <a:gd name="connsiteX17" fmla="*/ 442912 w 762299"/>
              <a:gd name="connsiteY17" fmla="*/ 393282 h 800571"/>
              <a:gd name="connsiteX18" fmla="*/ 495300 w 762299"/>
              <a:gd name="connsiteY18" fmla="*/ 390900 h 800571"/>
              <a:gd name="connsiteX19" fmla="*/ 461962 w 762299"/>
              <a:gd name="connsiteY19" fmla="*/ 431382 h 800571"/>
              <a:gd name="connsiteX20" fmla="*/ 514350 w 762299"/>
              <a:gd name="connsiteY20" fmla="*/ 445669 h 800571"/>
              <a:gd name="connsiteX21" fmla="*/ 473869 w 762299"/>
              <a:gd name="connsiteY21" fmla="*/ 488532 h 800571"/>
              <a:gd name="connsiteX22" fmla="*/ 476250 w 762299"/>
              <a:gd name="connsiteY22" fmla="*/ 495676 h 800571"/>
              <a:gd name="connsiteX23" fmla="*/ 552449 w 762299"/>
              <a:gd name="connsiteY23" fmla="*/ 490913 h 800571"/>
              <a:gd name="connsiteX24" fmla="*/ 504825 w 762299"/>
              <a:gd name="connsiteY24" fmla="*/ 517107 h 800571"/>
              <a:gd name="connsiteX25" fmla="*/ 540544 w 762299"/>
              <a:gd name="connsiteY25" fmla="*/ 521869 h 800571"/>
              <a:gd name="connsiteX26" fmla="*/ 573881 w 762299"/>
              <a:gd name="connsiteY26" fmla="*/ 529013 h 800571"/>
              <a:gd name="connsiteX27" fmla="*/ 581025 w 762299"/>
              <a:gd name="connsiteY27" fmla="*/ 533776 h 800571"/>
              <a:gd name="connsiteX28" fmla="*/ 592931 w 762299"/>
              <a:gd name="connsiteY28" fmla="*/ 536157 h 800571"/>
              <a:gd name="connsiteX29" fmla="*/ 600075 w 762299"/>
              <a:gd name="connsiteY29" fmla="*/ 538538 h 800571"/>
              <a:gd name="connsiteX30" fmla="*/ 623887 w 762299"/>
              <a:gd name="connsiteY30" fmla="*/ 543301 h 800571"/>
              <a:gd name="connsiteX31" fmla="*/ 621506 w 762299"/>
              <a:gd name="connsiteY31" fmla="*/ 555207 h 800571"/>
              <a:gd name="connsiteX32" fmla="*/ 638175 w 762299"/>
              <a:gd name="connsiteY32" fmla="*/ 571876 h 800571"/>
              <a:gd name="connsiteX33" fmla="*/ 640556 w 762299"/>
              <a:gd name="connsiteY33" fmla="*/ 579019 h 800571"/>
              <a:gd name="connsiteX34" fmla="*/ 690562 w 762299"/>
              <a:gd name="connsiteY34" fmla="*/ 579019 h 800571"/>
              <a:gd name="connsiteX35" fmla="*/ 733425 w 762299"/>
              <a:gd name="connsiteY35" fmla="*/ 602833 h 800571"/>
              <a:gd name="connsiteX36" fmla="*/ 742949 w 762299"/>
              <a:gd name="connsiteY36" fmla="*/ 683795 h 800571"/>
              <a:gd name="connsiteX37" fmla="*/ 745331 w 762299"/>
              <a:gd name="connsiteY37" fmla="*/ 717131 h 800571"/>
              <a:gd name="connsiteX38" fmla="*/ 752475 w 762299"/>
              <a:gd name="connsiteY38" fmla="*/ 755232 h 800571"/>
              <a:gd name="connsiteX39" fmla="*/ 754857 w 762299"/>
              <a:gd name="connsiteY39" fmla="*/ 795713 h 800571"/>
              <a:gd name="connsiteX40" fmla="*/ 650081 w 762299"/>
              <a:gd name="connsiteY40" fmla="*/ 795713 h 800571"/>
              <a:gd name="connsiteX41" fmla="*/ 590550 w 762299"/>
              <a:gd name="connsiteY41" fmla="*/ 740944 h 800571"/>
              <a:gd name="connsiteX42" fmla="*/ 566737 w 762299"/>
              <a:gd name="connsiteY42" fmla="*/ 736182 h 800571"/>
              <a:gd name="connsiteX43" fmla="*/ 531019 w 762299"/>
              <a:gd name="connsiteY43" fmla="*/ 690938 h 800571"/>
              <a:gd name="connsiteX44" fmla="*/ 521494 w 762299"/>
              <a:gd name="connsiteY44" fmla="*/ 686176 h 800571"/>
              <a:gd name="connsiteX45" fmla="*/ 514350 w 762299"/>
              <a:gd name="connsiteY45" fmla="*/ 683794 h 800571"/>
              <a:gd name="connsiteX46" fmla="*/ 500062 w 762299"/>
              <a:gd name="connsiteY46" fmla="*/ 671888 h 800571"/>
              <a:gd name="connsiteX47" fmla="*/ 476250 w 762299"/>
              <a:gd name="connsiteY47" fmla="*/ 667126 h 800571"/>
              <a:gd name="connsiteX48" fmla="*/ 457200 w 762299"/>
              <a:gd name="connsiteY48" fmla="*/ 657601 h 800571"/>
              <a:gd name="connsiteX49" fmla="*/ 442912 w 762299"/>
              <a:gd name="connsiteY49" fmla="*/ 652838 h 800571"/>
              <a:gd name="connsiteX50" fmla="*/ 428625 w 762299"/>
              <a:gd name="connsiteY50" fmla="*/ 640932 h 800571"/>
              <a:gd name="connsiteX51" fmla="*/ 416719 w 762299"/>
              <a:gd name="connsiteY51" fmla="*/ 638551 h 800571"/>
              <a:gd name="connsiteX52" fmla="*/ 400050 w 762299"/>
              <a:gd name="connsiteY52" fmla="*/ 626644 h 800571"/>
              <a:gd name="connsiteX53" fmla="*/ 366712 w 762299"/>
              <a:gd name="connsiteY53" fmla="*/ 619501 h 800571"/>
              <a:gd name="connsiteX54" fmla="*/ 354806 w 762299"/>
              <a:gd name="connsiteY54" fmla="*/ 614738 h 800571"/>
              <a:gd name="connsiteX55" fmla="*/ 340519 w 762299"/>
              <a:gd name="connsiteY55" fmla="*/ 609976 h 800571"/>
              <a:gd name="connsiteX56" fmla="*/ 330994 w 762299"/>
              <a:gd name="connsiteY56" fmla="*/ 600451 h 800571"/>
              <a:gd name="connsiteX57" fmla="*/ 314325 w 762299"/>
              <a:gd name="connsiteY57" fmla="*/ 581401 h 800571"/>
              <a:gd name="connsiteX58" fmla="*/ 311944 w 762299"/>
              <a:gd name="connsiteY58" fmla="*/ 571876 h 800571"/>
              <a:gd name="connsiteX59" fmla="*/ 307181 w 762299"/>
              <a:gd name="connsiteY59" fmla="*/ 557588 h 800571"/>
              <a:gd name="connsiteX60" fmla="*/ 302419 w 762299"/>
              <a:gd name="connsiteY60" fmla="*/ 538538 h 800571"/>
              <a:gd name="connsiteX61" fmla="*/ 297656 w 762299"/>
              <a:gd name="connsiteY61" fmla="*/ 479007 h 800571"/>
              <a:gd name="connsiteX62" fmla="*/ 295275 w 762299"/>
              <a:gd name="connsiteY62" fmla="*/ 469482 h 800571"/>
              <a:gd name="connsiteX63" fmla="*/ 290512 w 762299"/>
              <a:gd name="connsiteY63" fmla="*/ 450432 h 800571"/>
              <a:gd name="connsiteX64" fmla="*/ 285750 w 762299"/>
              <a:gd name="connsiteY64" fmla="*/ 443288 h 800571"/>
              <a:gd name="connsiteX65" fmla="*/ 283369 w 762299"/>
              <a:gd name="connsiteY65" fmla="*/ 436144 h 800571"/>
              <a:gd name="connsiteX66" fmla="*/ 273844 w 762299"/>
              <a:gd name="connsiteY66" fmla="*/ 419476 h 800571"/>
              <a:gd name="connsiteX67" fmla="*/ 259556 w 762299"/>
              <a:gd name="connsiteY67" fmla="*/ 405188 h 800571"/>
              <a:gd name="connsiteX68" fmla="*/ 245269 w 762299"/>
              <a:gd name="connsiteY68" fmla="*/ 395663 h 800571"/>
              <a:gd name="connsiteX69" fmla="*/ 230981 w 762299"/>
              <a:gd name="connsiteY69" fmla="*/ 386138 h 800571"/>
              <a:gd name="connsiteX70" fmla="*/ 226219 w 762299"/>
              <a:gd name="connsiteY70" fmla="*/ 378994 h 800571"/>
              <a:gd name="connsiteX71" fmla="*/ 223837 w 762299"/>
              <a:gd name="connsiteY71" fmla="*/ 371851 h 800571"/>
              <a:gd name="connsiteX72" fmla="*/ 283368 w 762299"/>
              <a:gd name="connsiteY72" fmla="*/ 400425 h 800571"/>
              <a:gd name="connsiteX73" fmla="*/ 254794 w 762299"/>
              <a:gd name="connsiteY73" fmla="*/ 374231 h 800571"/>
              <a:gd name="connsiteX74" fmla="*/ 245268 w 762299"/>
              <a:gd name="connsiteY74" fmla="*/ 355182 h 800571"/>
              <a:gd name="connsiteX75" fmla="*/ 228600 w 762299"/>
              <a:gd name="connsiteY75" fmla="*/ 328988 h 800571"/>
              <a:gd name="connsiteX76" fmla="*/ 226219 w 762299"/>
              <a:gd name="connsiteY76" fmla="*/ 302794 h 800571"/>
              <a:gd name="connsiteX77" fmla="*/ 211931 w 762299"/>
              <a:gd name="connsiteY77" fmla="*/ 283744 h 800571"/>
              <a:gd name="connsiteX78" fmla="*/ 202406 w 762299"/>
              <a:gd name="connsiteY78" fmla="*/ 267076 h 800571"/>
              <a:gd name="connsiteX79" fmla="*/ 190499 w 762299"/>
              <a:gd name="connsiteY79" fmla="*/ 248025 h 800571"/>
              <a:gd name="connsiteX80" fmla="*/ 171450 w 762299"/>
              <a:gd name="connsiteY80" fmla="*/ 248026 h 800571"/>
              <a:gd name="connsiteX81" fmla="*/ 166687 w 762299"/>
              <a:gd name="connsiteY81" fmla="*/ 228976 h 800571"/>
              <a:gd name="connsiteX82" fmla="*/ 164306 w 762299"/>
              <a:gd name="connsiteY82" fmla="*/ 221832 h 800571"/>
              <a:gd name="connsiteX83" fmla="*/ 157162 w 762299"/>
              <a:gd name="connsiteY83" fmla="*/ 219451 h 800571"/>
              <a:gd name="connsiteX84" fmla="*/ 142875 w 762299"/>
              <a:gd name="connsiteY84" fmla="*/ 212307 h 800571"/>
              <a:gd name="connsiteX85" fmla="*/ 135731 w 762299"/>
              <a:gd name="connsiteY85" fmla="*/ 207544 h 800571"/>
              <a:gd name="connsiteX86" fmla="*/ 126206 w 762299"/>
              <a:gd name="connsiteY86" fmla="*/ 202782 h 800571"/>
              <a:gd name="connsiteX87" fmla="*/ 119062 w 762299"/>
              <a:gd name="connsiteY87" fmla="*/ 198019 h 800571"/>
              <a:gd name="connsiteX88" fmla="*/ 111919 w 762299"/>
              <a:gd name="connsiteY88" fmla="*/ 190876 h 800571"/>
              <a:gd name="connsiteX89" fmla="*/ 102394 w 762299"/>
              <a:gd name="connsiteY89" fmla="*/ 188494 h 800571"/>
              <a:gd name="connsiteX90" fmla="*/ 95250 w 762299"/>
              <a:gd name="connsiteY90" fmla="*/ 183732 h 800571"/>
              <a:gd name="connsiteX91" fmla="*/ 88106 w 762299"/>
              <a:gd name="connsiteY91" fmla="*/ 176588 h 800571"/>
              <a:gd name="connsiteX92" fmla="*/ 80962 w 762299"/>
              <a:gd name="connsiteY92" fmla="*/ 174207 h 800571"/>
              <a:gd name="connsiteX93" fmla="*/ 66675 w 762299"/>
              <a:gd name="connsiteY93" fmla="*/ 164682 h 800571"/>
              <a:gd name="connsiteX94" fmla="*/ 54769 w 762299"/>
              <a:gd name="connsiteY94" fmla="*/ 152776 h 800571"/>
              <a:gd name="connsiteX95" fmla="*/ 40481 w 762299"/>
              <a:gd name="connsiteY95" fmla="*/ 143251 h 800571"/>
              <a:gd name="connsiteX96" fmla="*/ 26194 w 762299"/>
              <a:gd name="connsiteY96" fmla="*/ 133726 h 800571"/>
              <a:gd name="connsiteX97" fmla="*/ 11906 w 762299"/>
              <a:gd name="connsiteY97" fmla="*/ 126582 h 800571"/>
              <a:gd name="connsiteX98" fmla="*/ 0 w 762299"/>
              <a:gd name="connsiteY98" fmla="*/ 102769 h 800571"/>
              <a:gd name="connsiteX99" fmla="*/ 4762 w 762299"/>
              <a:gd name="connsiteY99" fmla="*/ 64669 h 800571"/>
              <a:gd name="connsiteX100" fmla="*/ 9525 w 762299"/>
              <a:gd name="connsiteY100" fmla="*/ 57526 h 800571"/>
              <a:gd name="connsiteX101" fmla="*/ 7144 w 762299"/>
              <a:gd name="connsiteY101" fmla="*/ 33713 h 800571"/>
              <a:gd name="connsiteX0" fmla="*/ 8839 w 763994"/>
              <a:gd name="connsiteY0" fmla="*/ 39458 h 806316"/>
              <a:gd name="connsiteX1" fmla="*/ 1695 w 763994"/>
              <a:gd name="connsiteY1" fmla="*/ 1358 h 806316"/>
              <a:gd name="connsiteX2" fmla="*/ 44557 w 763994"/>
              <a:gd name="connsiteY2" fmla="*/ 6121 h 806316"/>
              <a:gd name="connsiteX3" fmla="*/ 77895 w 763994"/>
              <a:gd name="connsiteY3" fmla="*/ 25170 h 806316"/>
              <a:gd name="connsiteX4" fmla="*/ 108852 w 763994"/>
              <a:gd name="connsiteY4" fmla="*/ 32314 h 806316"/>
              <a:gd name="connsiteX5" fmla="*/ 139807 w 763994"/>
              <a:gd name="connsiteY5" fmla="*/ 34696 h 806316"/>
              <a:gd name="connsiteX6" fmla="*/ 194576 w 763994"/>
              <a:gd name="connsiteY6" fmla="*/ 22789 h 806316"/>
              <a:gd name="connsiteX7" fmla="*/ 235058 w 763994"/>
              <a:gd name="connsiteY7" fmla="*/ 48983 h 806316"/>
              <a:gd name="connsiteX8" fmla="*/ 294589 w 763994"/>
              <a:gd name="connsiteY8" fmla="*/ 89465 h 806316"/>
              <a:gd name="connsiteX9" fmla="*/ 318401 w 763994"/>
              <a:gd name="connsiteY9" fmla="*/ 115659 h 806316"/>
              <a:gd name="connsiteX10" fmla="*/ 368407 w 763994"/>
              <a:gd name="connsiteY10" fmla="*/ 158520 h 806316"/>
              <a:gd name="connsiteX11" fmla="*/ 368407 w 763994"/>
              <a:gd name="connsiteY11" fmla="*/ 222814 h 806316"/>
              <a:gd name="connsiteX12" fmla="*/ 389838 w 763994"/>
              <a:gd name="connsiteY12" fmla="*/ 289489 h 806316"/>
              <a:gd name="connsiteX13" fmla="*/ 427939 w 763994"/>
              <a:gd name="connsiteY13" fmla="*/ 320445 h 806316"/>
              <a:gd name="connsiteX14" fmla="*/ 451751 w 763994"/>
              <a:gd name="connsiteY14" fmla="*/ 358545 h 806316"/>
              <a:gd name="connsiteX15" fmla="*/ 408889 w 763994"/>
              <a:gd name="connsiteY15" fmla="*/ 372833 h 806316"/>
              <a:gd name="connsiteX16" fmla="*/ 423176 w 763994"/>
              <a:gd name="connsiteY16" fmla="*/ 379977 h 806316"/>
              <a:gd name="connsiteX17" fmla="*/ 444607 w 763994"/>
              <a:gd name="connsiteY17" fmla="*/ 399027 h 806316"/>
              <a:gd name="connsiteX18" fmla="*/ 496995 w 763994"/>
              <a:gd name="connsiteY18" fmla="*/ 396645 h 806316"/>
              <a:gd name="connsiteX19" fmla="*/ 463657 w 763994"/>
              <a:gd name="connsiteY19" fmla="*/ 437127 h 806316"/>
              <a:gd name="connsiteX20" fmla="*/ 516045 w 763994"/>
              <a:gd name="connsiteY20" fmla="*/ 451414 h 806316"/>
              <a:gd name="connsiteX21" fmla="*/ 475564 w 763994"/>
              <a:gd name="connsiteY21" fmla="*/ 494277 h 806316"/>
              <a:gd name="connsiteX22" fmla="*/ 477945 w 763994"/>
              <a:gd name="connsiteY22" fmla="*/ 501421 h 806316"/>
              <a:gd name="connsiteX23" fmla="*/ 554144 w 763994"/>
              <a:gd name="connsiteY23" fmla="*/ 496658 h 806316"/>
              <a:gd name="connsiteX24" fmla="*/ 506520 w 763994"/>
              <a:gd name="connsiteY24" fmla="*/ 522852 h 806316"/>
              <a:gd name="connsiteX25" fmla="*/ 542239 w 763994"/>
              <a:gd name="connsiteY25" fmla="*/ 527614 h 806316"/>
              <a:gd name="connsiteX26" fmla="*/ 575576 w 763994"/>
              <a:gd name="connsiteY26" fmla="*/ 534758 h 806316"/>
              <a:gd name="connsiteX27" fmla="*/ 582720 w 763994"/>
              <a:gd name="connsiteY27" fmla="*/ 539521 h 806316"/>
              <a:gd name="connsiteX28" fmla="*/ 594626 w 763994"/>
              <a:gd name="connsiteY28" fmla="*/ 541902 h 806316"/>
              <a:gd name="connsiteX29" fmla="*/ 601770 w 763994"/>
              <a:gd name="connsiteY29" fmla="*/ 544283 h 806316"/>
              <a:gd name="connsiteX30" fmla="*/ 625582 w 763994"/>
              <a:gd name="connsiteY30" fmla="*/ 549046 h 806316"/>
              <a:gd name="connsiteX31" fmla="*/ 623201 w 763994"/>
              <a:gd name="connsiteY31" fmla="*/ 560952 h 806316"/>
              <a:gd name="connsiteX32" fmla="*/ 639870 w 763994"/>
              <a:gd name="connsiteY32" fmla="*/ 577621 h 806316"/>
              <a:gd name="connsiteX33" fmla="*/ 642251 w 763994"/>
              <a:gd name="connsiteY33" fmla="*/ 584764 h 806316"/>
              <a:gd name="connsiteX34" fmla="*/ 692257 w 763994"/>
              <a:gd name="connsiteY34" fmla="*/ 584764 h 806316"/>
              <a:gd name="connsiteX35" fmla="*/ 735120 w 763994"/>
              <a:gd name="connsiteY35" fmla="*/ 608578 h 806316"/>
              <a:gd name="connsiteX36" fmla="*/ 744644 w 763994"/>
              <a:gd name="connsiteY36" fmla="*/ 689540 h 806316"/>
              <a:gd name="connsiteX37" fmla="*/ 747026 w 763994"/>
              <a:gd name="connsiteY37" fmla="*/ 722876 h 806316"/>
              <a:gd name="connsiteX38" fmla="*/ 754170 w 763994"/>
              <a:gd name="connsiteY38" fmla="*/ 760977 h 806316"/>
              <a:gd name="connsiteX39" fmla="*/ 756552 w 763994"/>
              <a:gd name="connsiteY39" fmla="*/ 801458 h 806316"/>
              <a:gd name="connsiteX40" fmla="*/ 651776 w 763994"/>
              <a:gd name="connsiteY40" fmla="*/ 801458 h 806316"/>
              <a:gd name="connsiteX41" fmla="*/ 592245 w 763994"/>
              <a:gd name="connsiteY41" fmla="*/ 746689 h 806316"/>
              <a:gd name="connsiteX42" fmla="*/ 568432 w 763994"/>
              <a:gd name="connsiteY42" fmla="*/ 741927 h 806316"/>
              <a:gd name="connsiteX43" fmla="*/ 532714 w 763994"/>
              <a:gd name="connsiteY43" fmla="*/ 696683 h 806316"/>
              <a:gd name="connsiteX44" fmla="*/ 523189 w 763994"/>
              <a:gd name="connsiteY44" fmla="*/ 691921 h 806316"/>
              <a:gd name="connsiteX45" fmla="*/ 516045 w 763994"/>
              <a:gd name="connsiteY45" fmla="*/ 689539 h 806316"/>
              <a:gd name="connsiteX46" fmla="*/ 501757 w 763994"/>
              <a:gd name="connsiteY46" fmla="*/ 677633 h 806316"/>
              <a:gd name="connsiteX47" fmla="*/ 477945 w 763994"/>
              <a:gd name="connsiteY47" fmla="*/ 672871 h 806316"/>
              <a:gd name="connsiteX48" fmla="*/ 458895 w 763994"/>
              <a:gd name="connsiteY48" fmla="*/ 663346 h 806316"/>
              <a:gd name="connsiteX49" fmla="*/ 444607 w 763994"/>
              <a:gd name="connsiteY49" fmla="*/ 658583 h 806316"/>
              <a:gd name="connsiteX50" fmla="*/ 430320 w 763994"/>
              <a:gd name="connsiteY50" fmla="*/ 646677 h 806316"/>
              <a:gd name="connsiteX51" fmla="*/ 418414 w 763994"/>
              <a:gd name="connsiteY51" fmla="*/ 644296 h 806316"/>
              <a:gd name="connsiteX52" fmla="*/ 401745 w 763994"/>
              <a:gd name="connsiteY52" fmla="*/ 632389 h 806316"/>
              <a:gd name="connsiteX53" fmla="*/ 368407 w 763994"/>
              <a:gd name="connsiteY53" fmla="*/ 625246 h 806316"/>
              <a:gd name="connsiteX54" fmla="*/ 356501 w 763994"/>
              <a:gd name="connsiteY54" fmla="*/ 620483 h 806316"/>
              <a:gd name="connsiteX55" fmla="*/ 342214 w 763994"/>
              <a:gd name="connsiteY55" fmla="*/ 615721 h 806316"/>
              <a:gd name="connsiteX56" fmla="*/ 332689 w 763994"/>
              <a:gd name="connsiteY56" fmla="*/ 606196 h 806316"/>
              <a:gd name="connsiteX57" fmla="*/ 316020 w 763994"/>
              <a:gd name="connsiteY57" fmla="*/ 587146 h 806316"/>
              <a:gd name="connsiteX58" fmla="*/ 313639 w 763994"/>
              <a:gd name="connsiteY58" fmla="*/ 577621 h 806316"/>
              <a:gd name="connsiteX59" fmla="*/ 308876 w 763994"/>
              <a:gd name="connsiteY59" fmla="*/ 563333 h 806316"/>
              <a:gd name="connsiteX60" fmla="*/ 304114 w 763994"/>
              <a:gd name="connsiteY60" fmla="*/ 544283 h 806316"/>
              <a:gd name="connsiteX61" fmla="*/ 299351 w 763994"/>
              <a:gd name="connsiteY61" fmla="*/ 484752 h 806316"/>
              <a:gd name="connsiteX62" fmla="*/ 296970 w 763994"/>
              <a:gd name="connsiteY62" fmla="*/ 475227 h 806316"/>
              <a:gd name="connsiteX63" fmla="*/ 292207 w 763994"/>
              <a:gd name="connsiteY63" fmla="*/ 456177 h 806316"/>
              <a:gd name="connsiteX64" fmla="*/ 287445 w 763994"/>
              <a:gd name="connsiteY64" fmla="*/ 449033 h 806316"/>
              <a:gd name="connsiteX65" fmla="*/ 285064 w 763994"/>
              <a:gd name="connsiteY65" fmla="*/ 441889 h 806316"/>
              <a:gd name="connsiteX66" fmla="*/ 275539 w 763994"/>
              <a:gd name="connsiteY66" fmla="*/ 425221 h 806316"/>
              <a:gd name="connsiteX67" fmla="*/ 261251 w 763994"/>
              <a:gd name="connsiteY67" fmla="*/ 410933 h 806316"/>
              <a:gd name="connsiteX68" fmla="*/ 246964 w 763994"/>
              <a:gd name="connsiteY68" fmla="*/ 401408 h 806316"/>
              <a:gd name="connsiteX69" fmla="*/ 232676 w 763994"/>
              <a:gd name="connsiteY69" fmla="*/ 391883 h 806316"/>
              <a:gd name="connsiteX70" fmla="*/ 227914 w 763994"/>
              <a:gd name="connsiteY70" fmla="*/ 384739 h 806316"/>
              <a:gd name="connsiteX71" fmla="*/ 225532 w 763994"/>
              <a:gd name="connsiteY71" fmla="*/ 377596 h 806316"/>
              <a:gd name="connsiteX72" fmla="*/ 285063 w 763994"/>
              <a:gd name="connsiteY72" fmla="*/ 406170 h 806316"/>
              <a:gd name="connsiteX73" fmla="*/ 256489 w 763994"/>
              <a:gd name="connsiteY73" fmla="*/ 379976 h 806316"/>
              <a:gd name="connsiteX74" fmla="*/ 246963 w 763994"/>
              <a:gd name="connsiteY74" fmla="*/ 360927 h 806316"/>
              <a:gd name="connsiteX75" fmla="*/ 230295 w 763994"/>
              <a:gd name="connsiteY75" fmla="*/ 334733 h 806316"/>
              <a:gd name="connsiteX76" fmla="*/ 227914 w 763994"/>
              <a:gd name="connsiteY76" fmla="*/ 308539 h 806316"/>
              <a:gd name="connsiteX77" fmla="*/ 213626 w 763994"/>
              <a:gd name="connsiteY77" fmla="*/ 289489 h 806316"/>
              <a:gd name="connsiteX78" fmla="*/ 204101 w 763994"/>
              <a:gd name="connsiteY78" fmla="*/ 272821 h 806316"/>
              <a:gd name="connsiteX79" fmla="*/ 192194 w 763994"/>
              <a:gd name="connsiteY79" fmla="*/ 253770 h 806316"/>
              <a:gd name="connsiteX80" fmla="*/ 173145 w 763994"/>
              <a:gd name="connsiteY80" fmla="*/ 253771 h 806316"/>
              <a:gd name="connsiteX81" fmla="*/ 168382 w 763994"/>
              <a:gd name="connsiteY81" fmla="*/ 234721 h 806316"/>
              <a:gd name="connsiteX82" fmla="*/ 166001 w 763994"/>
              <a:gd name="connsiteY82" fmla="*/ 227577 h 806316"/>
              <a:gd name="connsiteX83" fmla="*/ 158857 w 763994"/>
              <a:gd name="connsiteY83" fmla="*/ 225196 h 806316"/>
              <a:gd name="connsiteX84" fmla="*/ 144570 w 763994"/>
              <a:gd name="connsiteY84" fmla="*/ 218052 h 806316"/>
              <a:gd name="connsiteX85" fmla="*/ 137426 w 763994"/>
              <a:gd name="connsiteY85" fmla="*/ 213289 h 806316"/>
              <a:gd name="connsiteX86" fmla="*/ 127901 w 763994"/>
              <a:gd name="connsiteY86" fmla="*/ 208527 h 806316"/>
              <a:gd name="connsiteX87" fmla="*/ 120757 w 763994"/>
              <a:gd name="connsiteY87" fmla="*/ 203764 h 806316"/>
              <a:gd name="connsiteX88" fmla="*/ 113614 w 763994"/>
              <a:gd name="connsiteY88" fmla="*/ 196621 h 806316"/>
              <a:gd name="connsiteX89" fmla="*/ 104089 w 763994"/>
              <a:gd name="connsiteY89" fmla="*/ 194239 h 806316"/>
              <a:gd name="connsiteX90" fmla="*/ 96945 w 763994"/>
              <a:gd name="connsiteY90" fmla="*/ 189477 h 806316"/>
              <a:gd name="connsiteX91" fmla="*/ 89801 w 763994"/>
              <a:gd name="connsiteY91" fmla="*/ 182333 h 806316"/>
              <a:gd name="connsiteX92" fmla="*/ 82657 w 763994"/>
              <a:gd name="connsiteY92" fmla="*/ 179952 h 806316"/>
              <a:gd name="connsiteX93" fmla="*/ 68370 w 763994"/>
              <a:gd name="connsiteY93" fmla="*/ 170427 h 806316"/>
              <a:gd name="connsiteX94" fmla="*/ 56464 w 763994"/>
              <a:gd name="connsiteY94" fmla="*/ 158521 h 806316"/>
              <a:gd name="connsiteX95" fmla="*/ 42176 w 763994"/>
              <a:gd name="connsiteY95" fmla="*/ 148996 h 806316"/>
              <a:gd name="connsiteX96" fmla="*/ 27889 w 763994"/>
              <a:gd name="connsiteY96" fmla="*/ 139471 h 806316"/>
              <a:gd name="connsiteX97" fmla="*/ 13601 w 763994"/>
              <a:gd name="connsiteY97" fmla="*/ 132327 h 806316"/>
              <a:gd name="connsiteX98" fmla="*/ 1695 w 763994"/>
              <a:gd name="connsiteY98" fmla="*/ 108514 h 806316"/>
              <a:gd name="connsiteX99" fmla="*/ 6457 w 763994"/>
              <a:gd name="connsiteY99" fmla="*/ 70414 h 806316"/>
              <a:gd name="connsiteX100" fmla="*/ 11220 w 763994"/>
              <a:gd name="connsiteY100" fmla="*/ 63271 h 806316"/>
              <a:gd name="connsiteX101" fmla="*/ 8839 w 763994"/>
              <a:gd name="connsiteY101" fmla="*/ 39458 h 806316"/>
              <a:gd name="connsiteX0" fmla="*/ 242 w 776829"/>
              <a:gd name="connsiteY0" fmla="*/ 39458 h 806316"/>
              <a:gd name="connsiteX1" fmla="*/ 14530 w 776829"/>
              <a:gd name="connsiteY1" fmla="*/ 1358 h 806316"/>
              <a:gd name="connsiteX2" fmla="*/ 57392 w 776829"/>
              <a:gd name="connsiteY2" fmla="*/ 6121 h 806316"/>
              <a:gd name="connsiteX3" fmla="*/ 90730 w 776829"/>
              <a:gd name="connsiteY3" fmla="*/ 25170 h 806316"/>
              <a:gd name="connsiteX4" fmla="*/ 121687 w 776829"/>
              <a:gd name="connsiteY4" fmla="*/ 32314 h 806316"/>
              <a:gd name="connsiteX5" fmla="*/ 152642 w 776829"/>
              <a:gd name="connsiteY5" fmla="*/ 34696 h 806316"/>
              <a:gd name="connsiteX6" fmla="*/ 207411 w 776829"/>
              <a:gd name="connsiteY6" fmla="*/ 22789 h 806316"/>
              <a:gd name="connsiteX7" fmla="*/ 247893 w 776829"/>
              <a:gd name="connsiteY7" fmla="*/ 48983 h 806316"/>
              <a:gd name="connsiteX8" fmla="*/ 307424 w 776829"/>
              <a:gd name="connsiteY8" fmla="*/ 89465 h 806316"/>
              <a:gd name="connsiteX9" fmla="*/ 331236 w 776829"/>
              <a:gd name="connsiteY9" fmla="*/ 115659 h 806316"/>
              <a:gd name="connsiteX10" fmla="*/ 381242 w 776829"/>
              <a:gd name="connsiteY10" fmla="*/ 158520 h 806316"/>
              <a:gd name="connsiteX11" fmla="*/ 381242 w 776829"/>
              <a:gd name="connsiteY11" fmla="*/ 222814 h 806316"/>
              <a:gd name="connsiteX12" fmla="*/ 402673 w 776829"/>
              <a:gd name="connsiteY12" fmla="*/ 289489 h 806316"/>
              <a:gd name="connsiteX13" fmla="*/ 440774 w 776829"/>
              <a:gd name="connsiteY13" fmla="*/ 320445 h 806316"/>
              <a:gd name="connsiteX14" fmla="*/ 464586 w 776829"/>
              <a:gd name="connsiteY14" fmla="*/ 358545 h 806316"/>
              <a:gd name="connsiteX15" fmla="*/ 421724 w 776829"/>
              <a:gd name="connsiteY15" fmla="*/ 372833 h 806316"/>
              <a:gd name="connsiteX16" fmla="*/ 436011 w 776829"/>
              <a:gd name="connsiteY16" fmla="*/ 379977 h 806316"/>
              <a:gd name="connsiteX17" fmla="*/ 457442 w 776829"/>
              <a:gd name="connsiteY17" fmla="*/ 399027 h 806316"/>
              <a:gd name="connsiteX18" fmla="*/ 509830 w 776829"/>
              <a:gd name="connsiteY18" fmla="*/ 396645 h 806316"/>
              <a:gd name="connsiteX19" fmla="*/ 476492 w 776829"/>
              <a:gd name="connsiteY19" fmla="*/ 437127 h 806316"/>
              <a:gd name="connsiteX20" fmla="*/ 528880 w 776829"/>
              <a:gd name="connsiteY20" fmla="*/ 451414 h 806316"/>
              <a:gd name="connsiteX21" fmla="*/ 488399 w 776829"/>
              <a:gd name="connsiteY21" fmla="*/ 494277 h 806316"/>
              <a:gd name="connsiteX22" fmla="*/ 490780 w 776829"/>
              <a:gd name="connsiteY22" fmla="*/ 501421 h 806316"/>
              <a:gd name="connsiteX23" fmla="*/ 566979 w 776829"/>
              <a:gd name="connsiteY23" fmla="*/ 496658 h 806316"/>
              <a:gd name="connsiteX24" fmla="*/ 519355 w 776829"/>
              <a:gd name="connsiteY24" fmla="*/ 522852 h 806316"/>
              <a:gd name="connsiteX25" fmla="*/ 555074 w 776829"/>
              <a:gd name="connsiteY25" fmla="*/ 527614 h 806316"/>
              <a:gd name="connsiteX26" fmla="*/ 588411 w 776829"/>
              <a:gd name="connsiteY26" fmla="*/ 534758 h 806316"/>
              <a:gd name="connsiteX27" fmla="*/ 595555 w 776829"/>
              <a:gd name="connsiteY27" fmla="*/ 539521 h 806316"/>
              <a:gd name="connsiteX28" fmla="*/ 607461 w 776829"/>
              <a:gd name="connsiteY28" fmla="*/ 541902 h 806316"/>
              <a:gd name="connsiteX29" fmla="*/ 614605 w 776829"/>
              <a:gd name="connsiteY29" fmla="*/ 544283 h 806316"/>
              <a:gd name="connsiteX30" fmla="*/ 638417 w 776829"/>
              <a:gd name="connsiteY30" fmla="*/ 549046 h 806316"/>
              <a:gd name="connsiteX31" fmla="*/ 636036 w 776829"/>
              <a:gd name="connsiteY31" fmla="*/ 560952 h 806316"/>
              <a:gd name="connsiteX32" fmla="*/ 652705 w 776829"/>
              <a:gd name="connsiteY32" fmla="*/ 577621 h 806316"/>
              <a:gd name="connsiteX33" fmla="*/ 655086 w 776829"/>
              <a:gd name="connsiteY33" fmla="*/ 584764 h 806316"/>
              <a:gd name="connsiteX34" fmla="*/ 705092 w 776829"/>
              <a:gd name="connsiteY34" fmla="*/ 584764 h 806316"/>
              <a:gd name="connsiteX35" fmla="*/ 747955 w 776829"/>
              <a:gd name="connsiteY35" fmla="*/ 608578 h 806316"/>
              <a:gd name="connsiteX36" fmla="*/ 757479 w 776829"/>
              <a:gd name="connsiteY36" fmla="*/ 689540 h 806316"/>
              <a:gd name="connsiteX37" fmla="*/ 759861 w 776829"/>
              <a:gd name="connsiteY37" fmla="*/ 722876 h 806316"/>
              <a:gd name="connsiteX38" fmla="*/ 767005 w 776829"/>
              <a:gd name="connsiteY38" fmla="*/ 760977 h 806316"/>
              <a:gd name="connsiteX39" fmla="*/ 769387 w 776829"/>
              <a:gd name="connsiteY39" fmla="*/ 801458 h 806316"/>
              <a:gd name="connsiteX40" fmla="*/ 664611 w 776829"/>
              <a:gd name="connsiteY40" fmla="*/ 801458 h 806316"/>
              <a:gd name="connsiteX41" fmla="*/ 605080 w 776829"/>
              <a:gd name="connsiteY41" fmla="*/ 746689 h 806316"/>
              <a:gd name="connsiteX42" fmla="*/ 581267 w 776829"/>
              <a:gd name="connsiteY42" fmla="*/ 741927 h 806316"/>
              <a:gd name="connsiteX43" fmla="*/ 545549 w 776829"/>
              <a:gd name="connsiteY43" fmla="*/ 696683 h 806316"/>
              <a:gd name="connsiteX44" fmla="*/ 536024 w 776829"/>
              <a:gd name="connsiteY44" fmla="*/ 691921 h 806316"/>
              <a:gd name="connsiteX45" fmla="*/ 528880 w 776829"/>
              <a:gd name="connsiteY45" fmla="*/ 689539 h 806316"/>
              <a:gd name="connsiteX46" fmla="*/ 514592 w 776829"/>
              <a:gd name="connsiteY46" fmla="*/ 677633 h 806316"/>
              <a:gd name="connsiteX47" fmla="*/ 490780 w 776829"/>
              <a:gd name="connsiteY47" fmla="*/ 672871 h 806316"/>
              <a:gd name="connsiteX48" fmla="*/ 471730 w 776829"/>
              <a:gd name="connsiteY48" fmla="*/ 663346 h 806316"/>
              <a:gd name="connsiteX49" fmla="*/ 457442 w 776829"/>
              <a:gd name="connsiteY49" fmla="*/ 658583 h 806316"/>
              <a:gd name="connsiteX50" fmla="*/ 443155 w 776829"/>
              <a:gd name="connsiteY50" fmla="*/ 646677 h 806316"/>
              <a:gd name="connsiteX51" fmla="*/ 431249 w 776829"/>
              <a:gd name="connsiteY51" fmla="*/ 644296 h 806316"/>
              <a:gd name="connsiteX52" fmla="*/ 414580 w 776829"/>
              <a:gd name="connsiteY52" fmla="*/ 632389 h 806316"/>
              <a:gd name="connsiteX53" fmla="*/ 381242 w 776829"/>
              <a:gd name="connsiteY53" fmla="*/ 625246 h 806316"/>
              <a:gd name="connsiteX54" fmla="*/ 369336 w 776829"/>
              <a:gd name="connsiteY54" fmla="*/ 620483 h 806316"/>
              <a:gd name="connsiteX55" fmla="*/ 355049 w 776829"/>
              <a:gd name="connsiteY55" fmla="*/ 615721 h 806316"/>
              <a:gd name="connsiteX56" fmla="*/ 345524 w 776829"/>
              <a:gd name="connsiteY56" fmla="*/ 606196 h 806316"/>
              <a:gd name="connsiteX57" fmla="*/ 328855 w 776829"/>
              <a:gd name="connsiteY57" fmla="*/ 587146 h 806316"/>
              <a:gd name="connsiteX58" fmla="*/ 326474 w 776829"/>
              <a:gd name="connsiteY58" fmla="*/ 577621 h 806316"/>
              <a:gd name="connsiteX59" fmla="*/ 321711 w 776829"/>
              <a:gd name="connsiteY59" fmla="*/ 563333 h 806316"/>
              <a:gd name="connsiteX60" fmla="*/ 316949 w 776829"/>
              <a:gd name="connsiteY60" fmla="*/ 544283 h 806316"/>
              <a:gd name="connsiteX61" fmla="*/ 312186 w 776829"/>
              <a:gd name="connsiteY61" fmla="*/ 484752 h 806316"/>
              <a:gd name="connsiteX62" fmla="*/ 309805 w 776829"/>
              <a:gd name="connsiteY62" fmla="*/ 475227 h 806316"/>
              <a:gd name="connsiteX63" fmla="*/ 305042 w 776829"/>
              <a:gd name="connsiteY63" fmla="*/ 456177 h 806316"/>
              <a:gd name="connsiteX64" fmla="*/ 300280 w 776829"/>
              <a:gd name="connsiteY64" fmla="*/ 449033 h 806316"/>
              <a:gd name="connsiteX65" fmla="*/ 297899 w 776829"/>
              <a:gd name="connsiteY65" fmla="*/ 441889 h 806316"/>
              <a:gd name="connsiteX66" fmla="*/ 288374 w 776829"/>
              <a:gd name="connsiteY66" fmla="*/ 425221 h 806316"/>
              <a:gd name="connsiteX67" fmla="*/ 274086 w 776829"/>
              <a:gd name="connsiteY67" fmla="*/ 410933 h 806316"/>
              <a:gd name="connsiteX68" fmla="*/ 259799 w 776829"/>
              <a:gd name="connsiteY68" fmla="*/ 401408 h 806316"/>
              <a:gd name="connsiteX69" fmla="*/ 245511 w 776829"/>
              <a:gd name="connsiteY69" fmla="*/ 391883 h 806316"/>
              <a:gd name="connsiteX70" fmla="*/ 240749 w 776829"/>
              <a:gd name="connsiteY70" fmla="*/ 384739 h 806316"/>
              <a:gd name="connsiteX71" fmla="*/ 238367 w 776829"/>
              <a:gd name="connsiteY71" fmla="*/ 377596 h 806316"/>
              <a:gd name="connsiteX72" fmla="*/ 297898 w 776829"/>
              <a:gd name="connsiteY72" fmla="*/ 406170 h 806316"/>
              <a:gd name="connsiteX73" fmla="*/ 269324 w 776829"/>
              <a:gd name="connsiteY73" fmla="*/ 379976 h 806316"/>
              <a:gd name="connsiteX74" fmla="*/ 259798 w 776829"/>
              <a:gd name="connsiteY74" fmla="*/ 360927 h 806316"/>
              <a:gd name="connsiteX75" fmla="*/ 243130 w 776829"/>
              <a:gd name="connsiteY75" fmla="*/ 334733 h 806316"/>
              <a:gd name="connsiteX76" fmla="*/ 240749 w 776829"/>
              <a:gd name="connsiteY76" fmla="*/ 308539 h 806316"/>
              <a:gd name="connsiteX77" fmla="*/ 226461 w 776829"/>
              <a:gd name="connsiteY77" fmla="*/ 289489 h 806316"/>
              <a:gd name="connsiteX78" fmla="*/ 216936 w 776829"/>
              <a:gd name="connsiteY78" fmla="*/ 272821 h 806316"/>
              <a:gd name="connsiteX79" fmla="*/ 205029 w 776829"/>
              <a:gd name="connsiteY79" fmla="*/ 253770 h 806316"/>
              <a:gd name="connsiteX80" fmla="*/ 185980 w 776829"/>
              <a:gd name="connsiteY80" fmla="*/ 253771 h 806316"/>
              <a:gd name="connsiteX81" fmla="*/ 181217 w 776829"/>
              <a:gd name="connsiteY81" fmla="*/ 234721 h 806316"/>
              <a:gd name="connsiteX82" fmla="*/ 178836 w 776829"/>
              <a:gd name="connsiteY82" fmla="*/ 227577 h 806316"/>
              <a:gd name="connsiteX83" fmla="*/ 171692 w 776829"/>
              <a:gd name="connsiteY83" fmla="*/ 225196 h 806316"/>
              <a:gd name="connsiteX84" fmla="*/ 157405 w 776829"/>
              <a:gd name="connsiteY84" fmla="*/ 218052 h 806316"/>
              <a:gd name="connsiteX85" fmla="*/ 150261 w 776829"/>
              <a:gd name="connsiteY85" fmla="*/ 213289 h 806316"/>
              <a:gd name="connsiteX86" fmla="*/ 140736 w 776829"/>
              <a:gd name="connsiteY86" fmla="*/ 208527 h 806316"/>
              <a:gd name="connsiteX87" fmla="*/ 133592 w 776829"/>
              <a:gd name="connsiteY87" fmla="*/ 203764 h 806316"/>
              <a:gd name="connsiteX88" fmla="*/ 126449 w 776829"/>
              <a:gd name="connsiteY88" fmla="*/ 196621 h 806316"/>
              <a:gd name="connsiteX89" fmla="*/ 116924 w 776829"/>
              <a:gd name="connsiteY89" fmla="*/ 194239 h 806316"/>
              <a:gd name="connsiteX90" fmla="*/ 109780 w 776829"/>
              <a:gd name="connsiteY90" fmla="*/ 189477 h 806316"/>
              <a:gd name="connsiteX91" fmla="*/ 102636 w 776829"/>
              <a:gd name="connsiteY91" fmla="*/ 182333 h 806316"/>
              <a:gd name="connsiteX92" fmla="*/ 95492 w 776829"/>
              <a:gd name="connsiteY92" fmla="*/ 179952 h 806316"/>
              <a:gd name="connsiteX93" fmla="*/ 81205 w 776829"/>
              <a:gd name="connsiteY93" fmla="*/ 170427 h 806316"/>
              <a:gd name="connsiteX94" fmla="*/ 69299 w 776829"/>
              <a:gd name="connsiteY94" fmla="*/ 158521 h 806316"/>
              <a:gd name="connsiteX95" fmla="*/ 55011 w 776829"/>
              <a:gd name="connsiteY95" fmla="*/ 148996 h 806316"/>
              <a:gd name="connsiteX96" fmla="*/ 40724 w 776829"/>
              <a:gd name="connsiteY96" fmla="*/ 139471 h 806316"/>
              <a:gd name="connsiteX97" fmla="*/ 26436 w 776829"/>
              <a:gd name="connsiteY97" fmla="*/ 132327 h 806316"/>
              <a:gd name="connsiteX98" fmla="*/ 14530 w 776829"/>
              <a:gd name="connsiteY98" fmla="*/ 108514 h 806316"/>
              <a:gd name="connsiteX99" fmla="*/ 19292 w 776829"/>
              <a:gd name="connsiteY99" fmla="*/ 70414 h 806316"/>
              <a:gd name="connsiteX100" fmla="*/ 24055 w 776829"/>
              <a:gd name="connsiteY100" fmla="*/ 63271 h 806316"/>
              <a:gd name="connsiteX101" fmla="*/ 242 w 776829"/>
              <a:gd name="connsiteY101" fmla="*/ 39458 h 806316"/>
              <a:gd name="connsiteX0" fmla="*/ 4843 w 781430"/>
              <a:gd name="connsiteY0" fmla="*/ 39458 h 806316"/>
              <a:gd name="connsiteX1" fmla="*/ 19131 w 781430"/>
              <a:gd name="connsiteY1" fmla="*/ 1358 h 806316"/>
              <a:gd name="connsiteX2" fmla="*/ 61993 w 781430"/>
              <a:gd name="connsiteY2" fmla="*/ 6121 h 806316"/>
              <a:gd name="connsiteX3" fmla="*/ 95331 w 781430"/>
              <a:gd name="connsiteY3" fmla="*/ 25170 h 806316"/>
              <a:gd name="connsiteX4" fmla="*/ 126288 w 781430"/>
              <a:gd name="connsiteY4" fmla="*/ 32314 h 806316"/>
              <a:gd name="connsiteX5" fmla="*/ 157243 w 781430"/>
              <a:gd name="connsiteY5" fmla="*/ 34696 h 806316"/>
              <a:gd name="connsiteX6" fmla="*/ 212012 w 781430"/>
              <a:gd name="connsiteY6" fmla="*/ 22789 h 806316"/>
              <a:gd name="connsiteX7" fmla="*/ 252494 w 781430"/>
              <a:gd name="connsiteY7" fmla="*/ 48983 h 806316"/>
              <a:gd name="connsiteX8" fmla="*/ 312025 w 781430"/>
              <a:gd name="connsiteY8" fmla="*/ 89465 h 806316"/>
              <a:gd name="connsiteX9" fmla="*/ 335837 w 781430"/>
              <a:gd name="connsiteY9" fmla="*/ 115659 h 806316"/>
              <a:gd name="connsiteX10" fmla="*/ 385843 w 781430"/>
              <a:gd name="connsiteY10" fmla="*/ 158520 h 806316"/>
              <a:gd name="connsiteX11" fmla="*/ 385843 w 781430"/>
              <a:gd name="connsiteY11" fmla="*/ 222814 h 806316"/>
              <a:gd name="connsiteX12" fmla="*/ 407274 w 781430"/>
              <a:gd name="connsiteY12" fmla="*/ 289489 h 806316"/>
              <a:gd name="connsiteX13" fmla="*/ 445375 w 781430"/>
              <a:gd name="connsiteY13" fmla="*/ 320445 h 806316"/>
              <a:gd name="connsiteX14" fmla="*/ 469187 w 781430"/>
              <a:gd name="connsiteY14" fmla="*/ 358545 h 806316"/>
              <a:gd name="connsiteX15" fmla="*/ 426325 w 781430"/>
              <a:gd name="connsiteY15" fmla="*/ 372833 h 806316"/>
              <a:gd name="connsiteX16" fmla="*/ 440612 w 781430"/>
              <a:gd name="connsiteY16" fmla="*/ 379977 h 806316"/>
              <a:gd name="connsiteX17" fmla="*/ 462043 w 781430"/>
              <a:gd name="connsiteY17" fmla="*/ 399027 h 806316"/>
              <a:gd name="connsiteX18" fmla="*/ 514431 w 781430"/>
              <a:gd name="connsiteY18" fmla="*/ 396645 h 806316"/>
              <a:gd name="connsiteX19" fmla="*/ 481093 w 781430"/>
              <a:gd name="connsiteY19" fmla="*/ 437127 h 806316"/>
              <a:gd name="connsiteX20" fmla="*/ 533481 w 781430"/>
              <a:gd name="connsiteY20" fmla="*/ 451414 h 806316"/>
              <a:gd name="connsiteX21" fmla="*/ 493000 w 781430"/>
              <a:gd name="connsiteY21" fmla="*/ 494277 h 806316"/>
              <a:gd name="connsiteX22" fmla="*/ 495381 w 781430"/>
              <a:gd name="connsiteY22" fmla="*/ 501421 h 806316"/>
              <a:gd name="connsiteX23" fmla="*/ 571580 w 781430"/>
              <a:gd name="connsiteY23" fmla="*/ 496658 h 806316"/>
              <a:gd name="connsiteX24" fmla="*/ 523956 w 781430"/>
              <a:gd name="connsiteY24" fmla="*/ 522852 h 806316"/>
              <a:gd name="connsiteX25" fmla="*/ 559675 w 781430"/>
              <a:gd name="connsiteY25" fmla="*/ 527614 h 806316"/>
              <a:gd name="connsiteX26" fmla="*/ 593012 w 781430"/>
              <a:gd name="connsiteY26" fmla="*/ 534758 h 806316"/>
              <a:gd name="connsiteX27" fmla="*/ 600156 w 781430"/>
              <a:gd name="connsiteY27" fmla="*/ 539521 h 806316"/>
              <a:gd name="connsiteX28" fmla="*/ 612062 w 781430"/>
              <a:gd name="connsiteY28" fmla="*/ 541902 h 806316"/>
              <a:gd name="connsiteX29" fmla="*/ 619206 w 781430"/>
              <a:gd name="connsiteY29" fmla="*/ 544283 h 806316"/>
              <a:gd name="connsiteX30" fmla="*/ 643018 w 781430"/>
              <a:gd name="connsiteY30" fmla="*/ 549046 h 806316"/>
              <a:gd name="connsiteX31" fmla="*/ 640637 w 781430"/>
              <a:gd name="connsiteY31" fmla="*/ 560952 h 806316"/>
              <a:gd name="connsiteX32" fmla="*/ 657306 w 781430"/>
              <a:gd name="connsiteY32" fmla="*/ 577621 h 806316"/>
              <a:gd name="connsiteX33" fmla="*/ 659687 w 781430"/>
              <a:gd name="connsiteY33" fmla="*/ 584764 h 806316"/>
              <a:gd name="connsiteX34" fmla="*/ 709693 w 781430"/>
              <a:gd name="connsiteY34" fmla="*/ 584764 h 806316"/>
              <a:gd name="connsiteX35" fmla="*/ 752556 w 781430"/>
              <a:gd name="connsiteY35" fmla="*/ 608578 h 806316"/>
              <a:gd name="connsiteX36" fmla="*/ 762080 w 781430"/>
              <a:gd name="connsiteY36" fmla="*/ 689540 h 806316"/>
              <a:gd name="connsiteX37" fmla="*/ 764462 w 781430"/>
              <a:gd name="connsiteY37" fmla="*/ 722876 h 806316"/>
              <a:gd name="connsiteX38" fmla="*/ 771606 w 781430"/>
              <a:gd name="connsiteY38" fmla="*/ 760977 h 806316"/>
              <a:gd name="connsiteX39" fmla="*/ 773988 w 781430"/>
              <a:gd name="connsiteY39" fmla="*/ 801458 h 806316"/>
              <a:gd name="connsiteX40" fmla="*/ 669212 w 781430"/>
              <a:gd name="connsiteY40" fmla="*/ 801458 h 806316"/>
              <a:gd name="connsiteX41" fmla="*/ 609681 w 781430"/>
              <a:gd name="connsiteY41" fmla="*/ 746689 h 806316"/>
              <a:gd name="connsiteX42" fmla="*/ 585868 w 781430"/>
              <a:gd name="connsiteY42" fmla="*/ 741927 h 806316"/>
              <a:gd name="connsiteX43" fmla="*/ 550150 w 781430"/>
              <a:gd name="connsiteY43" fmla="*/ 696683 h 806316"/>
              <a:gd name="connsiteX44" fmla="*/ 540625 w 781430"/>
              <a:gd name="connsiteY44" fmla="*/ 691921 h 806316"/>
              <a:gd name="connsiteX45" fmla="*/ 533481 w 781430"/>
              <a:gd name="connsiteY45" fmla="*/ 689539 h 806316"/>
              <a:gd name="connsiteX46" fmla="*/ 519193 w 781430"/>
              <a:gd name="connsiteY46" fmla="*/ 677633 h 806316"/>
              <a:gd name="connsiteX47" fmla="*/ 495381 w 781430"/>
              <a:gd name="connsiteY47" fmla="*/ 672871 h 806316"/>
              <a:gd name="connsiteX48" fmla="*/ 476331 w 781430"/>
              <a:gd name="connsiteY48" fmla="*/ 663346 h 806316"/>
              <a:gd name="connsiteX49" fmla="*/ 462043 w 781430"/>
              <a:gd name="connsiteY49" fmla="*/ 658583 h 806316"/>
              <a:gd name="connsiteX50" fmla="*/ 447756 w 781430"/>
              <a:gd name="connsiteY50" fmla="*/ 646677 h 806316"/>
              <a:gd name="connsiteX51" fmla="*/ 435850 w 781430"/>
              <a:gd name="connsiteY51" fmla="*/ 644296 h 806316"/>
              <a:gd name="connsiteX52" fmla="*/ 419181 w 781430"/>
              <a:gd name="connsiteY52" fmla="*/ 632389 h 806316"/>
              <a:gd name="connsiteX53" fmla="*/ 385843 w 781430"/>
              <a:gd name="connsiteY53" fmla="*/ 625246 h 806316"/>
              <a:gd name="connsiteX54" fmla="*/ 373937 w 781430"/>
              <a:gd name="connsiteY54" fmla="*/ 620483 h 806316"/>
              <a:gd name="connsiteX55" fmla="*/ 359650 w 781430"/>
              <a:gd name="connsiteY55" fmla="*/ 615721 h 806316"/>
              <a:gd name="connsiteX56" fmla="*/ 350125 w 781430"/>
              <a:gd name="connsiteY56" fmla="*/ 606196 h 806316"/>
              <a:gd name="connsiteX57" fmla="*/ 333456 w 781430"/>
              <a:gd name="connsiteY57" fmla="*/ 587146 h 806316"/>
              <a:gd name="connsiteX58" fmla="*/ 331075 w 781430"/>
              <a:gd name="connsiteY58" fmla="*/ 577621 h 806316"/>
              <a:gd name="connsiteX59" fmla="*/ 326312 w 781430"/>
              <a:gd name="connsiteY59" fmla="*/ 563333 h 806316"/>
              <a:gd name="connsiteX60" fmla="*/ 321550 w 781430"/>
              <a:gd name="connsiteY60" fmla="*/ 544283 h 806316"/>
              <a:gd name="connsiteX61" fmla="*/ 316787 w 781430"/>
              <a:gd name="connsiteY61" fmla="*/ 484752 h 806316"/>
              <a:gd name="connsiteX62" fmla="*/ 314406 w 781430"/>
              <a:gd name="connsiteY62" fmla="*/ 475227 h 806316"/>
              <a:gd name="connsiteX63" fmla="*/ 309643 w 781430"/>
              <a:gd name="connsiteY63" fmla="*/ 456177 h 806316"/>
              <a:gd name="connsiteX64" fmla="*/ 304881 w 781430"/>
              <a:gd name="connsiteY64" fmla="*/ 449033 h 806316"/>
              <a:gd name="connsiteX65" fmla="*/ 302500 w 781430"/>
              <a:gd name="connsiteY65" fmla="*/ 441889 h 806316"/>
              <a:gd name="connsiteX66" fmla="*/ 292975 w 781430"/>
              <a:gd name="connsiteY66" fmla="*/ 425221 h 806316"/>
              <a:gd name="connsiteX67" fmla="*/ 278687 w 781430"/>
              <a:gd name="connsiteY67" fmla="*/ 410933 h 806316"/>
              <a:gd name="connsiteX68" fmla="*/ 264400 w 781430"/>
              <a:gd name="connsiteY68" fmla="*/ 401408 h 806316"/>
              <a:gd name="connsiteX69" fmla="*/ 250112 w 781430"/>
              <a:gd name="connsiteY69" fmla="*/ 391883 h 806316"/>
              <a:gd name="connsiteX70" fmla="*/ 245350 w 781430"/>
              <a:gd name="connsiteY70" fmla="*/ 384739 h 806316"/>
              <a:gd name="connsiteX71" fmla="*/ 242968 w 781430"/>
              <a:gd name="connsiteY71" fmla="*/ 377596 h 806316"/>
              <a:gd name="connsiteX72" fmla="*/ 302499 w 781430"/>
              <a:gd name="connsiteY72" fmla="*/ 406170 h 806316"/>
              <a:gd name="connsiteX73" fmla="*/ 273925 w 781430"/>
              <a:gd name="connsiteY73" fmla="*/ 379976 h 806316"/>
              <a:gd name="connsiteX74" fmla="*/ 264399 w 781430"/>
              <a:gd name="connsiteY74" fmla="*/ 360927 h 806316"/>
              <a:gd name="connsiteX75" fmla="*/ 247731 w 781430"/>
              <a:gd name="connsiteY75" fmla="*/ 334733 h 806316"/>
              <a:gd name="connsiteX76" fmla="*/ 245350 w 781430"/>
              <a:gd name="connsiteY76" fmla="*/ 308539 h 806316"/>
              <a:gd name="connsiteX77" fmla="*/ 231062 w 781430"/>
              <a:gd name="connsiteY77" fmla="*/ 289489 h 806316"/>
              <a:gd name="connsiteX78" fmla="*/ 221537 w 781430"/>
              <a:gd name="connsiteY78" fmla="*/ 272821 h 806316"/>
              <a:gd name="connsiteX79" fmla="*/ 209630 w 781430"/>
              <a:gd name="connsiteY79" fmla="*/ 253770 h 806316"/>
              <a:gd name="connsiteX80" fmla="*/ 190581 w 781430"/>
              <a:gd name="connsiteY80" fmla="*/ 253771 h 806316"/>
              <a:gd name="connsiteX81" fmla="*/ 185818 w 781430"/>
              <a:gd name="connsiteY81" fmla="*/ 234721 h 806316"/>
              <a:gd name="connsiteX82" fmla="*/ 183437 w 781430"/>
              <a:gd name="connsiteY82" fmla="*/ 227577 h 806316"/>
              <a:gd name="connsiteX83" fmla="*/ 176293 w 781430"/>
              <a:gd name="connsiteY83" fmla="*/ 225196 h 806316"/>
              <a:gd name="connsiteX84" fmla="*/ 162006 w 781430"/>
              <a:gd name="connsiteY84" fmla="*/ 218052 h 806316"/>
              <a:gd name="connsiteX85" fmla="*/ 154862 w 781430"/>
              <a:gd name="connsiteY85" fmla="*/ 213289 h 806316"/>
              <a:gd name="connsiteX86" fmla="*/ 145337 w 781430"/>
              <a:gd name="connsiteY86" fmla="*/ 208527 h 806316"/>
              <a:gd name="connsiteX87" fmla="*/ 138193 w 781430"/>
              <a:gd name="connsiteY87" fmla="*/ 203764 h 806316"/>
              <a:gd name="connsiteX88" fmla="*/ 131050 w 781430"/>
              <a:gd name="connsiteY88" fmla="*/ 196621 h 806316"/>
              <a:gd name="connsiteX89" fmla="*/ 121525 w 781430"/>
              <a:gd name="connsiteY89" fmla="*/ 194239 h 806316"/>
              <a:gd name="connsiteX90" fmla="*/ 114381 w 781430"/>
              <a:gd name="connsiteY90" fmla="*/ 189477 h 806316"/>
              <a:gd name="connsiteX91" fmla="*/ 107237 w 781430"/>
              <a:gd name="connsiteY91" fmla="*/ 182333 h 806316"/>
              <a:gd name="connsiteX92" fmla="*/ 100093 w 781430"/>
              <a:gd name="connsiteY92" fmla="*/ 179952 h 806316"/>
              <a:gd name="connsiteX93" fmla="*/ 85806 w 781430"/>
              <a:gd name="connsiteY93" fmla="*/ 170427 h 806316"/>
              <a:gd name="connsiteX94" fmla="*/ 73900 w 781430"/>
              <a:gd name="connsiteY94" fmla="*/ 158521 h 806316"/>
              <a:gd name="connsiteX95" fmla="*/ 59612 w 781430"/>
              <a:gd name="connsiteY95" fmla="*/ 148996 h 806316"/>
              <a:gd name="connsiteX96" fmla="*/ 45325 w 781430"/>
              <a:gd name="connsiteY96" fmla="*/ 139471 h 806316"/>
              <a:gd name="connsiteX97" fmla="*/ 31037 w 781430"/>
              <a:gd name="connsiteY97" fmla="*/ 132327 h 806316"/>
              <a:gd name="connsiteX98" fmla="*/ 19131 w 781430"/>
              <a:gd name="connsiteY98" fmla="*/ 108514 h 806316"/>
              <a:gd name="connsiteX99" fmla="*/ 23893 w 781430"/>
              <a:gd name="connsiteY99" fmla="*/ 70414 h 806316"/>
              <a:gd name="connsiteX100" fmla="*/ 81 w 781430"/>
              <a:gd name="connsiteY100" fmla="*/ 63271 h 806316"/>
              <a:gd name="connsiteX101" fmla="*/ 4843 w 781430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31163 w 781556"/>
              <a:gd name="connsiteY97" fmla="*/ 132327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45451 w 781556"/>
              <a:gd name="connsiteY96" fmla="*/ 139471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59738 w 781556"/>
              <a:gd name="connsiteY95" fmla="*/ 148996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74026 w 781556"/>
              <a:gd name="connsiteY94" fmla="*/ 158521 h 806316"/>
              <a:gd name="connsiteX95" fmla="*/ 109744 w 781556"/>
              <a:gd name="connsiteY95" fmla="*/ 156140 h 806316"/>
              <a:gd name="connsiteX96" fmla="*/ 88313 w 781556"/>
              <a:gd name="connsiteY96" fmla="*/ 137090 h 806316"/>
              <a:gd name="connsiteX97" fmla="*/ 66882 w 781556"/>
              <a:gd name="connsiteY97" fmla="*/ 120421 h 806316"/>
              <a:gd name="connsiteX98" fmla="*/ 19257 w 781556"/>
              <a:gd name="connsiteY98" fmla="*/ 108514 h 806316"/>
              <a:gd name="connsiteX99" fmla="*/ 9731 w 781556"/>
              <a:gd name="connsiteY99" fmla="*/ 89464 h 806316"/>
              <a:gd name="connsiteX100" fmla="*/ 207 w 781556"/>
              <a:gd name="connsiteY100" fmla="*/ 63271 h 806316"/>
              <a:gd name="connsiteX101" fmla="*/ 4969 w 781556"/>
              <a:gd name="connsiteY101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85932 w 781556"/>
              <a:gd name="connsiteY93" fmla="*/ 170427 h 806316"/>
              <a:gd name="connsiteX94" fmla="*/ 109744 w 781556"/>
              <a:gd name="connsiteY94" fmla="*/ 156140 h 806316"/>
              <a:gd name="connsiteX95" fmla="*/ 88313 w 781556"/>
              <a:gd name="connsiteY95" fmla="*/ 137090 h 806316"/>
              <a:gd name="connsiteX96" fmla="*/ 66882 w 781556"/>
              <a:gd name="connsiteY96" fmla="*/ 120421 h 806316"/>
              <a:gd name="connsiteX97" fmla="*/ 19257 w 781556"/>
              <a:gd name="connsiteY97" fmla="*/ 108514 h 806316"/>
              <a:gd name="connsiteX98" fmla="*/ 9731 w 781556"/>
              <a:gd name="connsiteY98" fmla="*/ 89464 h 806316"/>
              <a:gd name="connsiteX99" fmla="*/ 207 w 781556"/>
              <a:gd name="connsiteY99" fmla="*/ 63271 h 806316"/>
              <a:gd name="connsiteX100" fmla="*/ 4969 w 781556"/>
              <a:gd name="connsiteY100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0219 w 781556"/>
              <a:gd name="connsiteY92" fmla="*/ 179952 h 806316"/>
              <a:gd name="connsiteX93" fmla="*/ 109744 w 781556"/>
              <a:gd name="connsiteY93" fmla="*/ 156140 h 806316"/>
              <a:gd name="connsiteX94" fmla="*/ 88313 w 781556"/>
              <a:gd name="connsiteY94" fmla="*/ 137090 h 806316"/>
              <a:gd name="connsiteX95" fmla="*/ 66882 w 781556"/>
              <a:gd name="connsiteY95" fmla="*/ 120421 h 806316"/>
              <a:gd name="connsiteX96" fmla="*/ 19257 w 781556"/>
              <a:gd name="connsiteY96" fmla="*/ 108514 h 806316"/>
              <a:gd name="connsiteX97" fmla="*/ 9731 w 781556"/>
              <a:gd name="connsiteY97" fmla="*/ 89464 h 806316"/>
              <a:gd name="connsiteX98" fmla="*/ 207 w 781556"/>
              <a:gd name="connsiteY98" fmla="*/ 63271 h 806316"/>
              <a:gd name="connsiteX99" fmla="*/ 4969 w 781556"/>
              <a:gd name="connsiteY99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302625 w 781556"/>
              <a:gd name="connsiteY72" fmla="*/ 406170 h 806316"/>
              <a:gd name="connsiteX73" fmla="*/ 274051 w 781556"/>
              <a:gd name="connsiteY73" fmla="*/ 379976 h 806316"/>
              <a:gd name="connsiteX74" fmla="*/ 264525 w 781556"/>
              <a:gd name="connsiteY74" fmla="*/ 360927 h 806316"/>
              <a:gd name="connsiteX75" fmla="*/ 247857 w 781556"/>
              <a:gd name="connsiteY75" fmla="*/ 334733 h 806316"/>
              <a:gd name="connsiteX76" fmla="*/ 245476 w 781556"/>
              <a:gd name="connsiteY76" fmla="*/ 308539 h 806316"/>
              <a:gd name="connsiteX77" fmla="*/ 231188 w 781556"/>
              <a:gd name="connsiteY77" fmla="*/ 289489 h 806316"/>
              <a:gd name="connsiteX78" fmla="*/ 221663 w 781556"/>
              <a:gd name="connsiteY78" fmla="*/ 272821 h 806316"/>
              <a:gd name="connsiteX79" fmla="*/ 209756 w 781556"/>
              <a:gd name="connsiteY79" fmla="*/ 253770 h 806316"/>
              <a:gd name="connsiteX80" fmla="*/ 190707 w 781556"/>
              <a:gd name="connsiteY80" fmla="*/ 253771 h 806316"/>
              <a:gd name="connsiteX81" fmla="*/ 185944 w 781556"/>
              <a:gd name="connsiteY81" fmla="*/ 234721 h 806316"/>
              <a:gd name="connsiteX82" fmla="*/ 183563 w 781556"/>
              <a:gd name="connsiteY82" fmla="*/ 227577 h 806316"/>
              <a:gd name="connsiteX83" fmla="*/ 176419 w 781556"/>
              <a:gd name="connsiteY83" fmla="*/ 225196 h 806316"/>
              <a:gd name="connsiteX84" fmla="*/ 162132 w 781556"/>
              <a:gd name="connsiteY84" fmla="*/ 218052 h 806316"/>
              <a:gd name="connsiteX85" fmla="*/ 154988 w 781556"/>
              <a:gd name="connsiteY85" fmla="*/ 213289 h 806316"/>
              <a:gd name="connsiteX86" fmla="*/ 145463 w 781556"/>
              <a:gd name="connsiteY86" fmla="*/ 208527 h 806316"/>
              <a:gd name="connsiteX87" fmla="*/ 138319 w 781556"/>
              <a:gd name="connsiteY87" fmla="*/ 203764 h 806316"/>
              <a:gd name="connsiteX88" fmla="*/ 131176 w 781556"/>
              <a:gd name="connsiteY88" fmla="*/ 196621 h 806316"/>
              <a:gd name="connsiteX89" fmla="*/ 121651 w 781556"/>
              <a:gd name="connsiteY89" fmla="*/ 194239 h 806316"/>
              <a:gd name="connsiteX90" fmla="*/ 114507 w 781556"/>
              <a:gd name="connsiteY90" fmla="*/ 189477 h 806316"/>
              <a:gd name="connsiteX91" fmla="*/ 107363 w 781556"/>
              <a:gd name="connsiteY91" fmla="*/ 182333 h 806316"/>
              <a:gd name="connsiteX92" fmla="*/ 109744 w 781556"/>
              <a:gd name="connsiteY92" fmla="*/ 156140 h 806316"/>
              <a:gd name="connsiteX93" fmla="*/ 88313 w 781556"/>
              <a:gd name="connsiteY93" fmla="*/ 137090 h 806316"/>
              <a:gd name="connsiteX94" fmla="*/ 66882 w 781556"/>
              <a:gd name="connsiteY94" fmla="*/ 120421 h 806316"/>
              <a:gd name="connsiteX95" fmla="*/ 19257 w 781556"/>
              <a:gd name="connsiteY95" fmla="*/ 108514 h 806316"/>
              <a:gd name="connsiteX96" fmla="*/ 9731 w 781556"/>
              <a:gd name="connsiteY96" fmla="*/ 89464 h 806316"/>
              <a:gd name="connsiteX97" fmla="*/ 207 w 781556"/>
              <a:gd name="connsiteY97" fmla="*/ 63271 h 806316"/>
              <a:gd name="connsiteX98" fmla="*/ 4969 w 781556"/>
              <a:gd name="connsiteY98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74051 w 781556"/>
              <a:gd name="connsiteY72" fmla="*/ 379976 h 806316"/>
              <a:gd name="connsiteX73" fmla="*/ 264525 w 781556"/>
              <a:gd name="connsiteY73" fmla="*/ 360927 h 806316"/>
              <a:gd name="connsiteX74" fmla="*/ 247857 w 781556"/>
              <a:gd name="connsiteY74" fmla="*/ 334733 h 806316"/>
              <a:gd name="connsiteX75" fmla="*/ 245476 w 781556"/>
              <a:gd name="connsiteY75" fmla="*/ 308539 h 806316"/>
              <a:gd name="connsiteX76" fmla="*/ 231188 w 781556"/>
              <a:gd name="connsiteY76" fmla="*/ 289489 h 806316"/>
              <a:gd name="connsiteX77" fmla="*/ 221663 w 781556"/>
              <a:gd name="connsiteY77" fmla="*/ 272821 h 806316"/>
              <a:gd name="connsiteX78" fmla="*/ 209756 w 781556"/>
              <a:gd name="connsiteY78" fmla="*/ 253770 h 806316"/>
              <a:gd name="connsiteX79" fmla="*/ 190707 w 781556"/>
              <a:gd name="connsiteY79" fmla="*/ 253771 h 806316"/>
              <a:gd name="connsiteX80" fmla="*/ 185944 w 781556"/>
              <a:gd name="connsiteY80" fmla="*/ 234721 h 806316"/>
              <a:gd name="connsiteX81" fmla="*/ 183563 w 781556"/>
              <a:gd name="connsiteY81" fmla="*/ 227577 h 806316"/>
              <a:gd name="connsiteX82" fmla="*/ 176419 w 781556"/>
              <a:gd name="connsiteY82" fmla="*/ 225196 h 806316"/>
              <a:gd name="connsiteX83" fmla="*/ 162132 w 781556"/>
              <a:gd name="connsiteY83" fmla="*/ 218052 h 806316"/>
              <a:gd name="connsiteX84" fmla="*/ 154988 w 781556"/>
              <a:gd name="connsiteY84" fmla="*/ 213289 h 806316"/>
              <a:gd name="connsiteX85" fmla="*/ 145463 w 781556"/>
              <a:gd name="connsiteY85" fmla="*/ 208527 h 806316"/>
              <a:gd name="connsiteX86" fmla="*/ 138319 w 781556"/>
              <a:gd name="connsiteY86" fmla="*/ 203764 h 806316"/>
              <a:gd name="connsiteX87" fmla="*/ 131176 w 781556"/>
              <a:gd name="connsiteY87" fmla="*/ 196621 h 806316"/>
              <a:gd name="connsiteX88" fmla="*/ 121651 w 781556"/>
              <a:gd name="connsiteY88" fmla="*/ 194239 h 806316"/>
              <a:gd name="connsiteX89" fmla="*/ 114507 w 781556"/>
              <a:gd name="connsiteY89" fmla="*/ 189477 h 806316"/>
              <a:gd name="connsiteX90" fmla="*/ 107363 w 781556"/>
              <a:gd name="connsiteY90" fmla="*/ 182333 h 806316"/>
              <a:gd name="connsiteX91" fmla="*/ 109744 w 781556"/>
              <a:gd name="connsiteY91" fmla="*/ 156140 h 806316"/>
              <a:gd name="connsiteX92" fmla="*/ 88313 w 781556"/>
              <a:gd name="connsiteY92" fmla="*/ 137090 h 806316"/>
              <a:gd name="connsiteX93" fmla="*/ 66882 w 781556"/>
              <a:gd name="connsiteY93" fmla="*/ 120421 h 806316"/>
              <a:gd name="connsiteX94" fmla="*/ 19257 w 781556"/>
              <a:gd name="connsiteY94" fmla="*/ 108514 h 806316"/>
              <a:gd name="connsiteX95" fmla="*/ 9731 w 781556"/>
              <a:gd name="connsiteY95" fmla="*/ 89464 h 806316"/>
              <a:gd name="connsiteX96" fmla="*/ 207 w 781556"/>
              <a:gd name="connsiteY96" fmla="*/ 63271 h 806316"/>
              <a:gd name="connsiteX97" fmla="*/ 4969 w 781556"/>
              <a:gd name="connsiteY97" fmla="*/ 39458 h 806316"/>
              <a:gd name="connsiteX0" fmla="*/ 4969 w 781556"/>
              <a:gd name="connsiteY0" fmla="*/ 39458 h 806316"/>
              <a:gd name="connsiteX1" fmla="*/ 19257 w 781556"/>
              <a:gd name="connsiteY1" fmla="*/ 1358 h 806316"/>
              <a:gd name="connsiteX2" fmla="*/ 62119 w 781556"/>
              <a:gd name="connsiteY2" fmla="*/ 6121 h 806316"/>
              <a:gd name="connsiteX3" fmla="*/ 95457 w 781556"/>
              <a:gd name="connsiteY3" fmla="*/ 25170 h 806316"/>
              <a:gd name="connsiteX4" fmla="*/ 126414 w 781556"/>
              <a:gd name="connsiteY4" fmla="*/ 32314 h 806316"/>
              <a:gd name="connsiteX5" fmla="*/ 157369 w 781556"/>
              <a:gd name="connsiteY5" fmla="*/ 34696 h 806316"/>
              <a:gd name="connsiteX6" fmla="*/ 212138 w 781556"/>
              <a:gd name="connsiteY6" fmla="*/ 22789 h 806316"/>
              <a:gd name="connsiteX7" fmla="*/ 252620 w 781556"/>
              <a:gd name="connsiteY7" fmla="*/ 48983 h 806316"/>
              <a:gd name="connsiteX8" fmla="*/ 312151 w 781556"/>
              <a:gd name="connsiteY8" fmla="*/ 89465 h 806316"/>
              <a:gd name="connsiteX9" fmla="*/ 335963 w 781556"/>
              <a:gd name="connsiteY9" fmla="*/ 115659 h 806316"/>
              <a:gd name="connsiteX10" fmla="*/ 385969 w 781556"/>
              <a:gd name="connsiteY10" fmla="*/ 158520 h 806316"/>
              <a:gd name="connsiteX11" fmla="*/ 385969 w 781556"/>
              <a:gd name="connsiteY11" fmla="*/ 222814 h 806316"/>
              <a:gd name="connsiteX12" fmla="*/ 407400 w 781556"/>
              <a:gd name="connsiteY12" fmla="*/ 289489 h 806316"/>
              <a:gd name="connsiteX13" fmla="*/ 445501 w 781556"/>
              <a:gd name="connsiteY13" fmla="*/ 320445 h 806316"/>
              <a:gd name="connsiteX14" fmla="*/ 469313 w 781556"/>
              <a:gd name="connsiteY14" fmla="*/ 358545 h 806316"/>
              <a:gd name="connsiteX15" fmla="*/ 426451 w 781556"/>
              <a:gd name="connsiteY15" fmla="*/ 372833 h 806316"/>
              <a:gd name="connsiteX16" fmla="*/ 440738 w 781556"/>
              <a:gd name="connsiteY16" fmla="*/ 379977 h 806316"/>
              <a:gd name="connsiteX17" fmla="*/ 462169 w 781556"/>
              <a:gd name="connsiteY17" fmla="*/ 399027 h 806316"/>
              <a:gd name="connsiteX18" fmla="*/ 514557 w 781556"/>
              <a:gd name="connsiteY18" fmla="*/ 396645 h 806316"/>
              <a:gd name="connsiteX19" fmla="*/ 481219 w 781556"/>
              <a:gd name="connsiteY19" fmla="*/ 437127 h 806316"/>
              <a:gd name="connsiteX20" fmla="*/ 533607 w 781556"/>
              <a:gd name="connsiteY20" fmla="*/ 451414 h 806316"/>
              <a:gd name="connsiteX21" fmla="*/ 493126 w 781556"/>
              <a:gd name="connsiteY21" fmla="*/ 494277 h 806316"/>
              <a:gd name="connsiteX22" fmla="*/ 495507 w 781556"/>
              <a:gd name="connsiteY22" fmla="*/ 501421 h 806316"/>
              <a:gd name="connsiteX23" fmla="*/ 571706 w 781556"/>
              <a:gd name="connsiteY23" fmla="*/ 496658 h 806316"/>
              <a:gd name="connsiteX24" fmla="*/ 524082 w 781556"/>
              <a:gd name="connsiteY24" fmla="*/ 522852 h 806316"/>
              <a:gd name="connsiteX25" fmla="*/ 559801 w 781556"/>
              <a:gd name="connsiteY25" fmla="*/ 527614 h 806316"/>
              <a:gd name="connsiteX26" fmla="*/ 593138 w 781556"/>
              <a:gd name="connsiteY26" fmla="*/ 534758 h 806316"/>
              <a:gd name="connsiteX27" fmla="*/ 600282 w 781556"/>
              <a:gd name="connsiteY27" fmla="*/ 539521 h 806316"/>
              <a:gd name="connsiteX28" fmla="*/ 612188 w 781556"/>
              <a:gd name="connsiteY28" fmla="*/ 541902 h 806316"/>
              <a:gd name="connsiteX29" fmla="*/ 619332 w 781556"/>
              <a:gd name="connsiteY29" fmla="*/ 544283 h 806316"/>
              <a:gd name="connsiteX30" fmla="*/ 643144 w 781556"/>
              <a:gd name="connsiteY30" fmla="*/ 549046 h 806316"/>
              <a:gd name="connsiteX31" fmla="*/ 640763 w 781556"/>
              <a:gd name="connsiteY31" fmla="*/ 560952 h 806316"/>
              <a:gd name="connsiteX32" fmla="*/ 657432 w 781556"/>
              <a:gd name="connsiteY32" fmla="*/ 577621 h 806316"/>
              <a:gd name="connsiteX33" fmla="*/ 659813 w 781556"/>
              <a:gd name="connsiteY33" fmla="*/ 584764 h 806316"/>
              <a:gd name="connsiteX34" fmla="*/ 709819 w 781556"/>
              <a:gd name="connsiteY34" fmla="*/ 584764 h 806316"/>
              <a:gd name="connsiteX35" fmla="*/ 752682 w 781556"/>
              <a:gd name="connsiteY35" fmla="*/ 608578 h 806316"/>
              <a:gd name="connsiteX36" fmla="*/ 762206 w 781556"/>
              <a:gd name="connsiteY36" fmla="*/ 689540 h 806316"/>
              <a:gd name="connsiteX37" fmla="*/ 764588 w 781556"/>
              <a:gd name="connsiteY37" fmla="*/ 722876 h 806316"/>
              <a:gd name="connsiteX38" fmla="*/ 771732 w 781556"/>
              <a:gd name="connsiteY38" fmla="*/ 760977 h 806316"/>
              <a:gd name="connsiteX39" fmla="*/ 774114 w 781556"/>
              <a:gd name="connsiteY39" fmla="*/ 801458 h 806316"/>
              <a:gd name="connsiteX40" fmla="*/ 669338 w 781556"/>
              <a:gd name="connsiteY40" fmla="*/ 801458 h 806316"/>
              <a:gd name="connsiteX41" fmla="*/ 609807 w 781556"/>
              <a:gd name="connsiteY41" fmla="*/ 746689 h 806316"/>
              <a:gd name="connsiteX42" fmla="*/ 585994 w 781556"/>
              <a:gd name="connsiteY42" fmla="*/ 741927 h 806316"/>
              <a:gd name="connsiteX43" fmla="*/ 550276 w 781556"/>
              <a:gd name="connsiteY43" fmla="*/ 696683 h 806316"/>
              <a:gd name="connsiteX44" fmla="*/ 540751 w 781556"/>
              <a:gd name="connsiteY44" fmla="*/ 691921 h 806316"/>
              <a:gd name="connsiteX45" fmla="*/ 533607 w 781556"/>
              <a:gd name="connsiteY45" fmla="*/ 689539 h 806316"/>
              <a:gd name="connsiteX46" fmla="*/ 519319 w 781556"/>
              <a:gd name="connsiteY46" fmla="*/ 677633 h 806316"/>
              <a:gd name="connsiteX47" fmla="*/ 495507 w 781556"/>
              <a:gd name="connsiteY47" fmla="*/ 672871 h 806316"/>
              <a:gd name="connsiteX48" fmla="*/ 476457 w 781556"/>
              <a:gd name="connsiteY48" fmla="*/ 663346 h 806316"/>
              <a:gd name="connsiteX49" fmla="*/ 462169 w 781556"/>
              <a:gd name="connsiteY49" fmla="*/ 658583 h 806316"/>
              <a:gd name="connsiteX50" fmla="*/ 447882 w 781556"/>
              <a:gd name="connsiteY50" fmla="*/ 646677 h 806316"/>
              <a:gd name="connsiteX51" fmla="*/ 435976 w 781556"/>
              <a:gd name="connsiteY51" fmla="*/ 644296 h 806316"/>
              <a:gd name="connsiteX52" fmla="*/ 419307 w 781556"/>
              <a:gd name="connsiteY52" fmla="*/ 632389 h 806316"/>
              <a:gd name="connsiteX53" fmla="*/ 385969 w 781556"/>
              <a:gd name="connsiteY53" fmla="*/ 625246 h 806316"/>
              <a:gd name="connsiteX54" fmla="*/ 374063 w 781556"/>
              <a:gd name="connsiteY54" fmla="*/ 620483 h 806316"/>
              <a:gd name="connsiteX55" fmla="*/ 359776 w 781556"/>
              <a:gd name="connsiteY55" fmla="*/ 615721 h 806316"/>
              <a:gd name="connsiteX56" fmla="*/ 350251 w 781556"/>
              <a:gd name="connsiteY56" fmla="*/ 606196 h 806316"/>
              <a:gd name="connsiteX57" fmla="*/ 333582 w 781556"/>
              <a:gd name="connsiteY57" fmla="*/ 587146 h 806316"/>
              <a:gd name="connsiteX58" fmla="*/ 331201 w 781556"/>
              <a:gd name="connsiteY58" fmla="*/ 577621 h 806316"/>
              <a:gd name="connsiteX59" fmla="*/ 326438 w 781556"/>
              <a:gd name="connsiteY59" fmla="*/ 563333 h 806316"/>
              <a:gd name="connsiteX60" fmla="*/ 321676 w 781556"/>
              <a:gd name="connsiteY60" fmla="*/ 544283 h 806316"/>
              <a:gd name="connsiteX61" fmla="*/ 316913 w 781556"/>
              <a:gd name="connsiteY61" fmla="*/ 484752 h 806316"/>
              <a:gd name="connsiteX62" fmla="*/ 314532 w 781556"/>
              <a:gd name="connsiteY62" fmla="*/ 475227 h 806316"/>
              <a:gd name="connsiteX63" fmla="*/ 309769 w 781556"/>
              <a:gd name="connsiteY63" fmla="*/ 456177 h 806316"/>
              <a:gd name="connsiteX64" fmla="*/ 305007 w 781556"/>
              <a:gd name="connsiteY64" fmla="*/ 449033 h 806316"/>
              <a:gd name="connsiteX65" fmla="*/ 302626 w 781556"/>
              <a:gd name="connsiteY65" fmla="*/ 441889 h 806316"/>
              <a:gd name="connsiteX66" fmla="*/ 293101 w 781556"/>
              <a:gd name="connsiteY66" fmla="*/ 425221 h 806316"/>
              <a:gd name="connsiteX67" fmla="*/ 278813 w 781556"/>
              <a:gd name="connsiteY67" fmla="*/ 410933 h 806316"/>
              <a:gd name="connsiteX68" fmla="*/ 264526 w 781556"/>
              <a:gd name="connsiteY68" fmla="*/ 401408 h 806316"/>
              <a:gd name="connsiteX69" fmla="*/ 250238 w 781556"/>
              <a:gd name="connsiteY69" fmla="*/ 391883 h 806316"/>
              <a:gd name="connsiteX70" fmla="*/ 245476 w 781556"/>
              <a:gd name="connsiteY70" fmla="*/ 384739 h 806316"/>
              <a:gd name="connsiteX71" fmla="*/ 243094 w 781556"/>
              <a:gd name="connsiteY71" fmla="*/ 377596 h 806316"/>
              <a:gd name="connsiteX72" fmla="*/ 264525 w 781556"/>
              <a:gd name="connsiteY72" fmla="*/ 360927 h 806316"/>
              <a:gd name="connsiteX73" fmla="*/ 247857 w 781556"/>
              <a:gd name="connsiteY73" fmla="*/ 334733 h 806316"/>
              <a:gd name="connsiteX74" fmla="*/ 245476 w 781556"/>
              <a:gd name="connsiteY74" fmla="*/ 308539 h 806316"/>
              <a:gd name="connsiteX75" fmla="*/ 231188 w 781556"/>
              <a:gd name="connsiteY75" fmla="*/ 289489 h 806316"/>
              <a:gd name="connsiteX76" fmla="*/ 221663 w 781556"/>
              <a:gd name="connsiteY76" fmla="*/ 272821 h 806316"/>
              <a:gd name="connsiteX77" fmla="*/ 209756 w 781556"/>
              <a:gd name="connsiteY77" fmla="*/ 253770 h 806316"/>
              <a:gd name="connsiteX78" fmla="*/ 190707 w 781556"/>
              <a:gd name="connsiteY78" fmla="*/ 253771 h 806316"/>
              <a:gd name="connsiteX79" fmla="*/ 185944 w 781556"/>
              <a:gd name="connsiteY79" fmla="*/ 234721 h 806316"/>
              <a:gd name="connsiteX80" fmla="*/ 183563 w 781556"/>
              <a:gd name="connsiteY80" fmla="*/ 227577 h 806316"/>
              <a:gd name="connsiteX81" fmla="*/ 176419 w 781556"/>
              <a:gd name="connsiteY81" fmla="*/ 225196 h 806316"/>
              <a:gd name="connsiteX82" fmla="*/ 162132 w 781556"/>
              <a:gd name="connsiteY82" fmla="*/ 218052 h 806316"/>
              <a:gd name="connsiteX83" fmla="*/ 154988 w 781556"/>
              <a:gd name="connsiteY83" fmla="*/ 213289 h 806316"/>
              <a:gd name="connsiteX84" fmla="*/ 145463 w 781556"/>
              <a:gd name="connsiteY84" fmla="*/ 208527 h 806316"/>
              <a:gd name="connsiteX85" fmla="*/ 138319 w 781556"/>
              <a:gd name="connsiteY85" fmla="*/ 203764 h 806316"/>
              <a:gd name="connsiteX86" fmla="*/ 131176 w 781556"/>
              <a:gd name="connsiteY86" fmla="*/ 196621 h 806316"/>
              <a:gd name="connsiteX87" fmla="*/ 121651 w 781556"/>
              <a:gd name="connsiteY87" fmla="*/ 194239 h 806316"/>
              <a:gd name="connsiteX88" fmla="*/ 114507 w 781556"/>
              <a:gd name="connsiteY88" fmla="*/ 189477 h 806316"/>
              <a:gd name="connsiteX89" fmla="*/ 107363 w 781556"/>
              <a:gd name="connsiteY89" fmla="*/ 182333 h 806316"/>
              <a:gd name="connsiteX90" fmla="*/ 109744 w 781556"/>
              <a:gd name="connsiteY90" fmla="*/ 156140 h 806316"/>
              <a:gd name="connsiteX91" fmla="*/ 88313 w 781556"/>
              <a:gd name="connsiteY91" fmla="*/ 137090 h 806316"/>
              <a:gd name="connsiteX92" fmla="*/ 66882 w 781556"/>
              <a:gd name="connsiteY92" fmla="*/ 120421 h 806316"/>
              <a:gd name="connsiteX93" fmla="*/ 19257 w 781556"/>
              <a:gd name="connsiteY93" fmla="*/ 108514 h 806316"/>
              <a:gd name="connsiteX94" fmla="*/ 9731 w 781556"/>
              <a:gd name="connsiteY94" fmla="*/ 89464 h 806316"/>
              <a:gd name="connsiteX95" fmla="*/ 207 w 781556"/>
              <a:gd name="connsiteY95" fmla="*/ 63271 h 806316"/>
              <a:gd name="connsiteX96" fmla="*/ 4969 w 781556"/>
              <a:gd name="connsiteY96" fmla="*/ 39458 h 806316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85994 w 781556"/>
              <a:gd name="connsiteY42" fmla="*/ 741927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40751 w 781556"/>
              <a:gd name="connsiteY44" fmla="*/ 69192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50276 w 781556"/>
              <a:gd name="connsiteY43" fmla="*/ 696683 h 804145"/>
              <a:gd name="connsiteX44" fmla="*/ 524083 w 781556"/>
              <a:gd name="connsiteY44" fmla="*/ 710971 h 804145"/>
              <a:gd name="connsiteX45" fmla="*/ 533607 w 781556"/>
              <a:gd name="connsiteY45" fmla="*/ 689539 h 804145"/>
              <a:gd name="connsiteX46" fmla="*/ 519319 w 781556"/>
              <a:gd name="connsiteY46" fmla="*/ 677633 h 804145"/>
              <a:gd name="connsiteX47" fmla="*/ 495507 w 781556"/>
              <a:gd name="connsiteY47" fmla="*/ 672871 h 804145"/>
              <a:gd name="connsiteX48" fmla="*/ 476457 w 781556"/>
              <a:gd name="connsiteY48" fmla="*/ 663346 h 804145"/>
              <a:gd name="connsiteX49" fmla="*/ 462169 w 781556"/>
              <a:gd name="connsiteY49" fmla="*/ 658583 h 804145"/>
              <a:gd name="connsiteX50" fmla="*/ 447882 w 781556"/>
              <a:gd name="connsiteY50" fmla="*/ 646677 h 804145"/>
              <a:gd name="connsiteX51" fmla="*/ 435976 w 781556"/>
              <a:gd name="connsiteY51" fmla="*/ 644296 h 804145"/>
              <a:gd name="connsiteX52" fmla="*/ 419307 w 781556"/>
              <a:gd name="connsiteY52" fmla="*/ 632389 h 804145"/>
              <a:gd name="connsiteX53" fmla="*/ 385969 w 781556"/>
              <a:gd name="connsiteY53" fmla="*/ 625246 h 804145"/>
              <a:gd name="connsiteX54" fmla="*/ 374063 w 781556"/>
              <a:gd name="connsiteY54" fmla="*/ 620483 h 804145"/>
              <a:gd name="connsiteX55" fmla="*/ 359776 w 781556"/>
              <a:gd name="connsiteY55" fmla="*/ 615721 h 804145"/>
              <a:gd name="connsiteX56" fmla="*/ 350251 w 781556"/>
              <a:gd name="connsiteY56" fmla="*/ 606196 h 804145"/>
              <a:gd name="connsiteX57" fmla="*/ 333582 w 781556"/>
              <a:gd name="connsiteY57" fmla="*/ 587146 h 804145"/>
              <a:gd name="connsiteX58" fmla="*/ 331201 w 781556"/>
              <a:gd name="connsiteY58" fmla="*/ 577621 h 804145"/>
              <a:gd name="connsiteX59" fmla="*/ 326438 w 781556"/>
              <a:gd name="connsiteY59" fmla="*/ 563333 h 804145"/>
              <a:gd name="connsiteX60" fmla="*/ 321676 w 781556"/>
              <a:gd name="connsiteY60" fmla="*/ 544283 h 804145"/>
              <a:gd name="connsiteX61" fmla="*/ 316913 w 781556"/>
              <a:gd name="connsiteY61" fmla="*/ 484752 h 804145"/>
              <a:gd name="connsiteX62" fmla="*/ 314532 w 781556"/>
              <a:gd name="connsiteY62" fmla="*/ 475227 h 804145"/>
              <a:gd name="connsiteX63" fmla="*/ 309769 w 781556"/>
              <a:gd name="connsiteY63" fmla="*/ 456177 h 804145"/>
              <a:gd name="connsiteX64" fmla="*/ 305007 w 781556"/>
              <a:gd name="connsiteY64" fmla="*/ 449033 h 804145"/>
              <a:gd name="connsiteX65" fmla="*/ 302626 w 781556"/>
              <a:gd name="connsiteY65" fmla="*/ 441889 h 804145"/>
              <a:gd name="connsiteX66" fmla="*/ 293101 w 781556"/>
              <a:gd name="connsiteY66" fmla="*/ 425221 h 804145"/>
              <a:gd name="connsiteX67" fmla="*/ 278813 w 781556"/>
              <a:gd name="connsiteY67" fmla="*/ 410933 h 804145"/>
              <a:gd name="connsiteX68" fmla="*/ 264526 w 781556"/>
              <a:gd name="connsiteY68" fmla="*/ 401408 h 804145"/>
              <a:gd name="connsiteX69" fmla="*/ 250238 w 781556"/>
              <a:gd name="connsiteY69" fmla="*/ 391883 h 804145"/>
              <a:gd name="connsiteX70" fmla="*/ 245476 w 781556"/>
              <a:gd name="connsiteY70" fmla="*/ 384739 h 804145"/>
              <a:gd name="connsiteX71" fmla="*/ 243094 w 781556"/>
              <a:gd name="connsiteY71" fmla="*/ 377596 h 804145"/>
              <a:gd name="connsiteX72" fmla="*/ 264525 w 781556"/>
              <a:gd name="connsiteY72" fmla="*/ 360927 h 804145"/>
              <a:gd name="connsiteX73" fmla="*/ 247857 w 781556"/>
              <a:gd name="connsiteY73" fmla="*/ 334733 h 804145"/>
              <a:gd name="connsiteX74" fmla="*/ 245476 w 781556"/>
              <a:gd name="connsiteY74" fmla="*/ 308539 h 804145"/>
              <a:gd name="connsiteX75" fmla="*/ 231188 w 781556"/>
              <a:gd name="connsiteY75" fmla="*/ 289489 h 804145"/>
              <a:gd name="connsiteX76" fmla="*/ 221663 w 781556"/>
              <a:gd name="connsiteY76" fmla="*/ 272821 h 804145"/>
              <a:gd name="connsiteX77" fmla="*/ 209756 w 781556"/>
              <a:gd name="connsiteY77" fmla="*/ 253770 h 804145"/>
              <a:gd name="connsiteX78" fmla="*/ 190707 w 781556"/>
              <a:gd name="connsiteY78" fmla="*/ 253771 h 804145"/>
              <a:gd name="connsiteX79" fmla="*/ 185944 w 781556"/>
              <a:gd name="connsiteY79" fmla="*/ 234721 h 804145"/>
              <a:gd name="connsiteX80" fmla="*/ 183563 w 781556"/>
              <a:gd name="connsiteY80" fmla="*/ 227577 h 804145"/>
              <a:gd name="connsiteX81" fmla="*/ 176419 w 781556"/>
              <a:gd name="connsiteY81" fmla="*/ 225196 h 804145"/>
              <a:gd name="connsiteX82" fmla="*/ 162132 w 781556"/>
              <a:gd name="connsiteY82" fmla="*/ 218052 h 804145"/>
              <a:gd name="connsiteX83" fmla="*/ 154988 w 781556"/>
              <a:gd name="connsiteY83" fmla="*/ 213289 h 804145"/>
              <a:gd name="connsiteX84" fmla="*/ 145463 w 781556"/>
              <a:gd name="connsiteY84" fmla="*/ 208527 h 804145"/>
              <a:gd name="connsiteX85" fmla="*/ 138319 w 781556"/>
              <a:gd name="connsiteY85" fmla="*/ 203764 h 804145"/>
              <a:gd name="connsiteX86" fmla="*/ 131176 w 781556"/>
              <a:gd name="connsiteY86" fmla="*/ 196621 h 804145"/>
              <a:gd name="connsiteX87" fmla="*/ 121651 w 781556"/>
              <a:gd name="connsiteY87" fmla="*/ 194239 h 804145"/>
              <a:gd name="connsiteX88" fmla="*/ 114507 w 781556"/>
              <a:gd name="connsiteY88" fmla="*/ 189477 h 804145"/>
              <a:gd name="connsiteX89" fmla="*/ 107363 w 781556"/>
              <a:gd name="connsiteY89" fmla="*/ 182333 h 804145"/>
              <a:gd name="connsiteX90" fmla="*/ 109744 w 781556"/>
              <a:gd name="connsiteY90" fmla="*/ 156140 h 804145"/>
              <a:gd name="connsiteX91" fmla="*/ 88313 w 781556"/>
              <a:gd name="connsiteY91" fmla="*/ 137090 h 804145"/>
              <a:gd name="connsiteX92" fmla="*/ 66882 w 781556"/>
              <a:gd name="connsiteY92" fmla="*/ 120421 h 804145"/>
              <a:gd name="connsiteX93" fmla="*/ 19257 w 781556"/>
              <a:gd name="connsiteY93" fmla="*/ 108514 h 804145"/>
              <a:gd name="connsiteX94" fmla="*/ 9731 w 781556"/>
              <a:gd name="connsiteY94" fmla="*/ 89464 h 804145"/>
              <a:gd name="connsiteX95" fmla="*/ 207 w 781556"/>
              <a:gd name="connsiteY95" fmla="*/ 63271 h 804145"/>
              <a:gd name="connsiteX96" fmla="*/ 4969 w 781556"/>
              <a:gd name="connsiteY9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33607 w 781556"/>
              <a:gd name="connsiteY44" fmla="*/ 689539 h 804145"/>
              <a:gd name="connsiteX45" fmla="*/ 519319 w 781556"/>
              <a:gd name="connsiteY45" fmla="*/ 677633 h 804145"/>
              <a:gd name="connsiteX46" fmla="*/ 495507 w 781556"/>
              <a:gd name="connsiteY46" fmla="*/ 672871 h 804145"/>
              <a:gd name="connsiteX47" fmla="*/ 476457 w 781556"/>
              <a:gd name="connsiteY47" fmla="*/ 663346 h 804145"/>
              <a:gd name="connsiteX48" fmla="*/ 462169 w 781556"/>
              <a:gd name="connsiteY48" fmla="*/ 658583 h 804145"/>
              <a:gd name="connsiteX49" fmla="*/ 447882 w 781556"/>
              <a:gd name="connsiteY49" fmla="*/ 646677 h 804145"/>
              <a:gd name="connsiteX50" fmla="*/ 435976 w 781556"/>
              <a:gd name="connsiteY50" fmla="*/ 644296 h 804145"/>
              <a:gd name="connsiteX51" fmla="*/ 419307 w 781556"/>
              <a:gd name="connsiteY51" fmla="*/ 632389 h 804145"/>
              <a:gd name="connsiteX52" fmla="*/ 385969 w 781556"/>
              <a:gd name="connsiteY52" fmla="*/ 625246 h 804145"/>
              <a:gd name="connsiteX53" fmla="*/ 374063 w 781556"/>
              <a:gd name="connsiteY53" fmla="*/ 620483 h 804145"/>
              <a:gd name="connsiteX54" fmla="*/ 359776 w 781556"/>
              <a:gd name="connsiteY54" fmla="*/ 615721 h 804145"/>
              <a:gd name="connsiteX55" fmla="*/ 350251 w 781556"/>
              <a:gd name="connsiteY55" fmla="*/ 606196 h 804145"/>
              <a:gd name="connsiteX56" fmla="*/ 333582 w 781556"/>
              <a:gd name="connsiteY56" fmla="*/ 587146 h 804145"/>
              <a:gd name="connsiteX57" fmla="*/ 331201 w 781556"/>
              <a:gd name="connsiteY57" fmla="*/ 577621 h 804145"/>
              <a:gd name="connsiteX58" fmla="*/ 326438 w 781556"/>
              <a:gd name="connsiteY58" fmla="*/ 563333 h 804145"/>
              <a:gd name="connsiteX59" fmla="*/ 321676 w 781556"/>
              <a:gd name="connsiteY59" fmla="*/ 544283 h 804145"/>
              <a:gd name="connsiteX60" fmla="*/ 316913 w 781556"/>
              <a:gd name="connsiteY60" fmla="*/ 484752 h 804145"/>
              <a:gd name="connsiteX61" fmla="*/ 314532 w 781556"/>
              <a:gd name="connsiteY61" fmla="*/ 475227 h 804145"/>
              <a:gd name="connsiteX62" fmla="*/ 309769 w 781556"/>
              <a:gd name="connsiteY62" fmla="*/ 456177 h 804145"/>
              <a:gd name="connsiteX63" fmla="*/ 305007 w 781556"/>
              <a:gd name="connsiteY63" fmla="*/ 449033 h 804145"/>
              <a:gd name="connsiteX64" fmla="*/ 302626 w 781556"/>
              <a:gd name="connsiteY64" fmla="*/ 441889 h 804145"/>
              <a:gd name="connsiteX65" fmla="*/ 293101 w 781556"/>
              <a:gd name="connsiteY65" fmla="*/ 425221 h 804145"/>
              <a:gd name="connsiteX66" fmla="*/ 278813 w 781556"/>
              <a:gd name="connsiteY66" fmla="*/ 410933 h 804145"/>
              <a:gd name="connsiteX67" fmla="*/ 264526 w 781556"/>
              <a:gd name="connsiteY67" fmla="*/ 401408 h 804145"/>
              <a:gd name="connsiteX68" fmla="*/ 250238 w 781556"/>
              <a:gd name="connsiteY68" fmla="*/ 391883 h 804145"/>
              <a:gd name="connsiteX69" fmla="*/ 245476 w 781556"/>
              <a:gd name="connsiteY69" fmla="*/ 384739 h 804145"/>
              <a:gd name="connsiteX70" fmla="*/ 243094 w 781556"/>
              <a:gd name="connsiteY70" fmla="*/ 377596 h 804145"/>
              <a:gd name="connsiteX71" fmla="*/ 264525 w 781556"/>
              <a:gd name="connsiteY71" fmla="*/ 360927 h 804145"/>
              <a:gd name="connsiteX72" fmla="*/ 247857 w 781556"/>
              <a:gd name="connsiteY72" fmla="*/ 334733 h 804145"/>
              <a:gd name="connsiteX73" fmla="*/ 245476 w 781556"/>
              <a:gd name="connsiteY73" fmla="*/ 308539 h 804145"/>
              <a:gd name="connsiteX74" fmla="*/ 231188 w 781556"/>
              <a:gd name="connsiteY74" fmla="*/ 289489 h 804145"/>
              <a:gd name="connsiteX75" fmla="*/ 221663 w 781556"/>
              <a:gd name="connsiteY75" fmla="*/ 272821 h 804145"/>
              <a:gd name="connsiteX76" fmla="*/ 209756 w 781556"/>
              <a:gd name="connsiteY76" fmla="*/ 253770 h 804145"/>
              <a:gd name="connsiteX77" fmla="*/ 190707 w 781556"/>
              <a:gd name="connsiteY77" fmla="*/ 253771 h 804145"/>
              <a:gd name="connsiteX78" fmla="*/ 185944 w 781556"/>
              <a:gd name="connsiteY78" fmla="*/ 234721 h 804145"/>
              <a:gd name="connsiteX79" fmla="*/ 183563 w 781556"/>
              <a:gd name="connsiteY79" fmla="*/ 227577 h 804145"/>
              <a:gd name="connsiteX80" fmla="*/ 176419 w 781556"/>
              <a:gd name="connsiteY80" fmla="*/ 225196 h 804145"/>
              <a:gd name="connsiteX81" fmla="*/ 162132 w 781556"/>
              <a:gd name="connsiteY81" fmla="*/ 218052 h 804145"/>
              <a:gd name="connsiteX82" fmla="*/ 154988 w 781556"/>
              <a:gd name="connsiteY82" fmla="*/ 213289 h 804145"/>
              <a:gd name="connsiteX83" fmla="*/ 145463 w 781556"/>
              <a:gd name="connsiteY83" fmla="*/ 208527 h 804145"/>
              <a:gd name="connsiteX84" fmla="*/ 138319 w 781556"/>
              <a:gd name="connsiteY84" fmla="*/ 203764 h 804145"/>
              <a:gd name="connsiteX85" fmla="*/ 131176 w 781556"/>
              <a:gd name="connsiteY85" fmla="*/ 196621 h 804145"/>
              <a:gd name="connsiteX86" fmla="*/ 121651 w 781556"/>
              <a:gd name="connsiteY86" fmla="*/ 194239 h 804145"/>
              <a:gd name="connsiteX87" fmla="*/ 114507 w 781556"/>
              <a:gd name="connsiteY87" fmla="*/ 189477 h 804145"/>
              <a:gd name="connsiteX88" fmla="*/ 107363 w 781556"/>
              <a:gd name="connsiteY88" fmla="*/ 182333 h 804145"/>
              <a:gd name="connsiteX89" fmla="*/ 109744 w 781556"/>
              <a:gd name="connsiteY89" fmla="*/ 156140 h 804145"/>
              <a:gd name="connsiteX90" fmla="*/ 88313 w 781556"/>
              <a:gd name="connsiteY90" fmla="*/ 137090 h 804145"/>
              <a:gd name="connsiteX91" fmla="*/ 66882 w 781556"/>
              <a:gd name="connsiteY91" fmla="*/ 120421 h 804145"/>
              <a:gd name="connsiteX92" fmla="*/ 19257 w 781556"/>
              <a:gd name="connsiteY92" fmla="*/ 108514 h 804145"/>
              <a:gd name="connsiteX93" fmla="*/ 9731 w 781556"/>
              <a:gd name="connsiteY93" fmla="*/ 89464 h 804145"/>
              <a:gd name="connsiteX94" fmla="*/ 207 w 781556"/>
              <a:gd name="connsiteY94" fmla="*/ 63271 h 804145"/>
              <a:gd name="connsiteX95" fmla="*/ 4969 w 781556"/>
              <a:gd name="connsiteY95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519319 w 781556"/>
              <a:gd name="connsiteY44" fmla="*/ 677633 h 804145"/>
              <a:gd name="connsiteX45" fmla="*/ 495507 w 781556"/>
              <a:gd name="connsiteY45" fmla="*/ 672871 h 804145"/>
              <a:gd name="connsiteX46" fmla="*/ 476457 w 781556"/>
              <a:gd name="connsiteY46" fmla="*/ 663346 h 804145"/>
              <a:gd name="connsiteX47" fmla="*/ 462169 w 781556"/>
              <a:gd name="connsiteY47" fmla="*/ 658583 h 804145"/>
              <a:gd name="connsiteX48" fmla="*/ 447882 w 781556"/>
              <a:gd name="connsiteY48" fmla="*/ 646677 h 804145"/>
              <a:gd name="connsiteX49" fmla="*/ 435976 w 781556"/>
              <a:gd name="connsiteY49" fmla="*/ 644296 h 804145"/>
              <a:gd name="connsiteX50" fmla="*/ 419307 w 781556"/>
              <a:gd name="connsiteY50" fmla="*/ 632389 h 804145"/>
              <a:gd name="connsiteX51" fmla="*/ 385969 w 781556"/>
              <a:gd name="connsiteY51" fmla="*/ 625246 h 804145"/>
              <a:gd name="connsiteX52" fmla="*/ 374063 w 781556"/>
              <a:gd name="connsiteY52" fmla="*/ 620483 h 804145"/>
              <a:gd name="connsiteX53" fmla="*/ 359776 w 781556"/>
              <a:gd name="connsiteY53" fmla="*/ 615721 h 804145"/>
              <a:gd name="connsiteX54" fmla="*/ 350251 w 781556"/>
              <a:gd name="connsiteY54" fmla="*/ 606196 h 804145"/>
              <a:gd name="connsiteX55" fmla="*/ 333582 w 781556"/>
              <a:gd name="connsiteY55" fmla="*/ 587146 h 804145"/>
              <a:gd name="connsiteX56" fmla="*/ 331201 w 781556"/>
              <a:gd name="connsiteY56" fmla="*/ 577621 h 804145"/>
              <a:gd name="connsiteX57" fmla="*/ 326438 w 781556"/>
              <a:gd name="connsiteY57" fmla="*/ 563333 h 804145"/>
              <a:gd name="connsiteX58" fmla="*/ 321676 w 781556"/>
              <a:gd name="connsiteY58" fmla="*/ 544283 h 804145"/>
              <a:gd name="connsiteX59" fmla="*/ 316913 w 781556"/>
              <a:gd name="connsiteY59" fmla="*/ 484752 h 804145"/>
              <a:gd name="connsiteX60" fmla="*/ 314532 w 781556"/>
              <a:gd name="connsiteY60" fmla="*/ 475227 h 804145"/>
              <a:gd name="connsiteX61" fmla="*/ 309769 w 781556"/>
              <a:gd name="connsiteY61" fmla="*/ 456177 h 804145"/>
              <a:gd name="connsiteX62" fmla="*/ 305007 w 781556"/>
              <a:gd name="connsiteY62" fmla="*/ 449033 h 804145"/>
              <a:gd name="connsiteX63" fmla="*/ 302626 w 781556"/>
              <a:gd name="connsiteY63" fmla="*/ 441889 h 804145"/>
              <a:gd name="connsiteX64" fmla="*/ 293101 w 781556"/>
              <a:gd name="connsiteY64" fmla="*/ 425221 h 804145"/>
              <a:gd name="connsiteX65" fmla="*/ 278813 w 781556"/>
              <a:gd name="connsiteY65" fmla="*/ 410933 h 804145"/>
              <a:gd name="connsiteX66" fmla="*/ 264526 w 781556"/>
              <a:gd name="connsiteY66" fmla="*/ 401408 h 804145"/>
              <a:gd name="connsiteX67" fmla="*/ 250238 w 781556"/>
              <a:gd name="connsiteY67" fmla="*/ 391883 h 804145"/>
              <a:gd name="connsiteX68" fmla="*/ 245476 w 781556"/>
              <a:gd name="connsiteY68" fmla="*/ 384739 h 804145"/>
              <a:gd name="connsiteX69" fmla="*/ 243094 w 781556"/>
              <a:gd name="connsiteY69" fmla="*/ 377596 h 804145"/>
              <a:gd name="connsiteX70" fmla="*/ 264525 w 781556"/>
              <a:gd name="connsiteY70" fmla="*/ 360927 h 804145"/>
              <a:gd name="connsiteX71" fmla="*/ 247857 w 781556"/>
              <a:gd name="connsiteY71" fmla="*/ 334733 h 804145"/>
              <a:gd name="connsiteX72" fmla="*/ 245476 w 781556"/>
              <a:gd name="connsiteY72" fmla="*/ 308539 h 804145"/>
              <a:gd name="connsiteX73" fmla="*/ 231188 w 781556"/>
              <a:gd name="connsiteY73" fmla="*/ 289489 h 804145"/>
              <a:gd name="connsiteX74" fmla="*/ 221663 w 781556"/>
              <a:gd name="connsiteY74" fmla="*/ 272821 h 804145"/>
              <a:gd name="connsiteX75" fmla="*/ 209756 w 781556"/>
              <a:gd name="connsiteY75" fmla="*/ 253770 h 804145"/>
              <a:gd name="connsiteX76" fmla="*/ 190707 w 781556"/>
              <a:gd name="connsiteY76" fmla="*/ 253771 h 804145"/>
              <a:gd name="connsiteX77" fmla="*/ 185944 w 781556"/>
              <a:gd name="connsiteY77" fmla="*/ 234721 h 804145"/>
              <a:gd name="connsiteX78" fmla="*/ 183563 w 781556"/>
              <a:gd name="connsiteY78" fmla="*/ 227577 h 804145"/>
              <a:gd name="connsiteX79" fmla="*/ 176419 w 781556"/>
              <a:gd name="connsiteY79" fmla="*/ 225196 h 804145"/>
              <a:gd name="connsiteX80" fmla="*/ 162132 w 781556"/>
              <a:gd name="connsiteY80" fmla="*/ 218052 h 804145"/>
              <a:gd name="connsiteX81" fmla="*/ 154988 w 781556"/>
              <a:gd name="connsiteY81" fmla="*/ 213289 h 804145"/>
              <a:gd name="connsiteX82" fmla="*/ 145463 w 781556"/>
              <a:gd name="connsiteY82" fmla="*/ 208527 h 804145"/>
              <a:gd name="connsiteX83" fmla="*/ 138319 w 781556"/>
              <a:gd name="connsiteY83" fmla="*/ 203764 h 804145"/>
              <a:gd name="connsiteX84" fmla="*/ 131176 w 781556"/>
              <a:gd name="connsiteY84" fmla="*/ 196621 h 804145"/>
              <a:gd name="connsiteX85" fmla="*/ 121651 w 781556"/>
              <a:gd name="connsiteY85" fmla="*/ 194239 h 804145"/>
              <a:gd name="connsiteX86" fmla="*/ 114507 w 781556"/>
              <a:gd name="connsiteY86" fmla="*/ 189477 h 804145"/>
              <a:gd name="connsiteX87" fmla="*/ 107363 w 781556"/>
              <a:gd name="connsiteY87" fmla="*/ 182333 h 804145"/>
              <a:gd name="connsiteX88" fmla="*/ 109744 w 781556"/>
              <a:gd name="connsiteY88" fmla="*/ 156140 h 804145"/>
              <a:gd name="connsiteX89" fmla="*/ 88313 w 781556"/>
              <a:gd name="connsiteY89" fmla="*/ 137090 h 804145"/>
              <a:gd name="connsiteX90" fmla="*/ 66882 w 781556"/>
              <a:gd name="connsiteY90" fmla="*/ 120421 h 804145"/>
              <a:gd name="connsiteX91" fmla="*/ 19257 w 781556"/>
              <a:gd name="connsiteY91" fmla="*/ 108514 h 804145"/>
              <a:gd name="connsiteX92" fmla="*/ 9731 w 781556"/>
              <a:gd name="connsiteY92" fmla="*/ 89464 h 804145"/>
              <a:gd name="connsiteX93" fmla="*/ 207 w 781556"/>
              <a:gd name="connsiteY93" fmla="*/ 63271 h 804145"/>
              <a:gd name="connsiteX94" fmla="*/ 4969 w 781556"/>
              <a:gd name="connsiteY94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495507 w 781556"/>
              <a:gd name="connsiteY22" fmla="*/ 501421 h 804145"/>
              <a:gd name="connsiteX23" fmla="*/ 571706 w 781556"/>
              <a:gd name="connsiteY23" fmla="*/ 496658 h 804145"/>
              <a:gd name="connsiteX24" fmla="*/ 524082 w 781556"/>
              <a:gd name="connsiteY24" fmla="*/ 522852 h 804145"/>
              <a:gd name="connsiteX25" fmla="*/ 559801 w 781556"/>
              <a:gd name="connsiteY25" fmla="*/ 527614 h 804145"/>
              <a:gd name="connsiteX26" fmla="*/ 593138 w 781556"/>
              <a:gd name="connsiteY26" fmla="*/ 534758 h 804145"/>
              <a:gd name="connsiteX27" fmla="*/ 600282 w 781556"/>
              <a:gd name="connsiteY27" fmla="*/ 539521 h 804145"/>
              <a:gd name="connsiteX28" fmla="*/ 612188 w 781556"/>
              <a:gd name="connsiteY28" fmla="*/ 541902 h 804145"/>
              <a:gd name="connsiteX29" fmla="*/ 619332 w 781556"/>
              <a:gd name="connsiteY29" fmla="*/ 544283 h 804145"/>
              <a:gd name="connsiteX30" fmla="*/ 643144 w 781556"/>
              <a:gd name="connsiteY30" fmla="*/ 549046 h 804145"/>
              <a:gd name="connsiteX31" fmla="*/ 640763 w 781556"/>
              <a:gd name="connsiteY31" fmla="*/ 560952 h 804145"/>
              <a:gd name="connsiteX32" fmla="*/ 657432 w 781556"/>
              <a:gd name="connsiteY32" fmla="*/ 577621 h 804145"/>
              <a:gd name="connsiteX33" fmla="*/ 659813 w 781556"/>
              <a:gd name="connsiteY33" fmla="*/ 584764 h 804145"/>
              <a:gd name="connsiteX34" fmla="*/ 709819 w 781556"/>
              <a:gd name="connsiteY34" fmla="*/ 584764 h 804145"/>
              <a:gd name="connsiteX35" fmla="*/ 752682 w 781556"/>
              <a:gd name="connsiteY35" fmla="*/ 608578 h 804145"/>
              <a:gd name="connsiteX36" fmla="*/ 762206 w 781556"/>
              <a:gd name="connsiteY36" fmla="*/ 689540 h 804145"/>
              <a:gd name="connsiteX37" fmla="*/ 764588 w 781556"/>
              <a:gd name="connsiteY37" fmla="*/ 722876 h 804145"/>
              <a:gd name="connsiteX38" fmla="*/ 771732 w 781556"/>
              <a:gd name="connsiteY38" fmla="*/ 760977 h 804145"/>
              <a:gd name="connsiteX39" fmla="*/ 774114 w 781556"/>
              <a:gd name="connsiteY39" fmla="*/ 801458 h 804145"/>
              <a:gd name="connsiteX40" fmla="*/ 669338 w 781556"/>
              <a:gd name="connsiteY40" fmla="*/ 801458 h 804145"/>
              <a:gd name="connsiteX41" fmla="*/ 607426 w 781556"/>
              <a:gd name="connsiteY41" fmla="*/ 777645 h 804145"/>
              <a:gd name="connsiteX42" fmla="*/ 566944 w 781556"/>
              <a:gd name="connsiteY42" fmla="*/ 751452 h 804145"/>
              <a:gd name="connsiteX43" fmla="*/ 524083 w 781556"/>
              <a:gd name="connsiteY43" fmla="*/ 710971 h 804145"/>
              <a:gd name="connsiteX44" fmla="*/ 495507 w 781556"/>
              <a:gd name="connsiteY44" fmla="*/ 672871 h 804145"/>
              <a:gd name="connsiteX45" fmla="*/ 476457 w 781556"/>
              <a:gd name="connsiteY45" fmla="*/ 663346 h 804145"/>
              <a:gd name="connsiteX46" fmla="*/ 462169 w 781556"/>
              <a:gd name="connsiteY46" fmla="*/ 658583 h 804145"/>
              <a:gd name="connsiteX47" fmla="*/ 447882 w 781556"/>
              <a:gd name="connsiteY47" fmla="*/ 646677 h 804145"/>
              <a:gd name="connsiteX48" fmla="*/ 435976 w 781556"/>
              <a:gd name="connsiteY48" fmla="*/ 644296 h 804145"/>
              <a:gd name="connsiteX49" fmla="*/ 419307 w 781556"/>
              <a:gd name="connsiteY49" fmla="*/ 632389 h 804145"/>
              <a:gd name="connsiteX50" fmla="*/ 385969 w 781556"/>
              <a:gd name="connsiteY50" fmla="*/ 625246 h 804145"/>
              <a:gd name="connsiteX51" fmla="*/ 374063 w 781556"/>
              <a:gd name="connsiteY51" fmla="*/ 620483 h 804145"/>
              <a:gd name="connsiteX52" fmla="*/ 359776 w 781556"/>
              <a:gd name="connsiteY52" fmla="*/ 615721 h 804145"/>
              <a:gd name="connsiteX53" fmla="*/ 350251 w 781556"/>
              <a:gd name="connsiteY53" fmla="*/ 606196 h 804145"/>
              <a:gd name="connsiteX54" fmla="*/ 333582 w 781556"/>
              <a:gd name="connsiteY54" fmla="*/ 587146 h 804145"/>
              <a:gd name="connsiteX55" fmla="*/ 331201 w 781556"/>
              <a:gd name="connsiteY55" fmla="*/ 577621 h 804145"/>
              <a:gd name="connsiteX56" fmla="*/ 326438 w 781556"/>
              <a:gd name="connsiteY56" fmla="*/ 563333 h 804145"/>
              <a:gd name="connsiteX57" fmla="*/ 321676 w 781556"/>
              <a:gd name="connsiteY57" fmla="*/ 544283 h 804145"/>
              <a:gd name="connsiteX58" fmla="*/ 316913 w 781556"/>
              <a:gd name="connsiteY58" fmla="*/ 484752 h 804145"/>
              <a:gd name="connsiteX59" fmla="*/ 314532 w 781556"/>
              <a:gd name="connsiteY59" fmla="*/ 475227 h 804145"/>
              <a:gd name="connsiteX60" fmla="*/ 309769 w 781556"/>
              <a:gd name="connsiteY60" fmla="*/ 456177 h 804145"/>
              <a:gd name="connsiteX61" fmla="*/ 305007 w 781556"/>
              <a:gd name="connsiteY61" fmla="*/ 449033 h 804145"/>
              <a:gd name="connsiteX62" fmla="*/ 302626 w 781556"/>
              <a:gd name="connsiteY62" fmla="*/ 441889 h 804145"/>
              <a:gd name="connsiteX63" fmla="*/ 293101 w 781556"/>
              <a:gd name="connsiteY63" fmla="*/ 425221 h 804145"/>
              <a:gd name="connsiteX64" fmla="*/ 278813 w 781556"/>
              <a:gd name="connsiteY64" fmla="*/ 410933 h 804145"/>
              <a:gd name="connsiteX65" fmla="*/ 264526 w 781556"/>
              <a:gd name="connsiteY65" fmla="*/ 401408 h 804145"/>
              <a:gd name="connsiteX66" fmla="*/ 250238 w 781556"/>
              <a:gd name="connsiteY66" fmla="*/ 391883 h 804145"/>
              <a:gd name="connsiteX67" fmla="*/ 245476 w 781556"/>
              <a:gd name="connsiteY67" fmla="*/ 384739 h 804145"/>
              <a:gd name="connsiteX68" fmla="*/ 243094 w 781556"/>
              <a:gd name="connsiteY68" fmla="*/ 377596 h 804145"/>
              <a:gd name="connsiteX69" fmla="*/ 264525 w 781556"/>
              <a:gd name="connsiteY69" fmla="*/ 360927 h 804145"/>
              <a:gd name="connsiteX70" fmla="*/ 247857 w 781556"/>
              <a:gd name="connsiteY70" fmla="*/ 334733 h 804145"/>
              <a:gd name="connsiteX71" fmla="*/ 245476 w 781556"/>
              <a:gd name="connsiteY71" fmla="*/ 308539 h 804145"/>
              <a:gd name="connsiteX72" fmla="*/ 231188 w 781556"/>
              <a:gd name="connsiteY72" fmla="*/ 289489 h 804145"/>
              <a:gd name="connsiteX73" fmla="*/ 221663 w 781556"/>
              <a:gd name="connsiteY73" fmla="*/ 272821 h 804145"/>
              <a:gd name="connsiteX74" fmla="*/ 209756 w 781556"/>
              <a:gd name="connsiteY74" fmla="*/ 253770 h 804145"/>
              <a:gd name="connsiteX75" fmla="*/ 190707 w 781556"/>
              <a:gd name="connsiteY75" fmla="*/ 253771 h 804145"/>
              <a:gd name="connsiteX76" fmla="*/ 185944 w 781556"/>
              <a:gd name="connsiteY76" fmla="*/ 234721 h 804145"/>
              <a:gd name="connsiteX77" fmla="*/ 183563 w 781556"/>
              <a:gd name="connsiteY77" fmla="*/ 227577 h 804145"/>
              <a:gd name="connsiteX78" fmla="*/ 176419 w 781556"/>
              <a:gd name="connsiteY78" fmla="*/ 225196 h 804145"/>
              <a:gd name="connsiteX79" fmla="*/ 162132 w 781556"/>
              <a:gd name="connsiteY79" fmla="*/ 218052 h 804145"/>
              <a:gd name="connsiteX80" fmla="*/ 154988 w 781556"/>
              <a:gd name="connsiteY80" fmla="*/ 213289 h 804145"/>
              <a:gd name="connsiteX81" fmla="*/ 145463 w 781556"/>
              <a:gd name="connsiteY81" fmla="*/ 208527 h 804145"/>
              <a:gd name="connsiteX82" fmla="*/ 138319 w 781556"/>
              <a:gd name="connsiteY82" fmla="*/ 203764 h 804145"/>
              <a:gd name="connsiteX83" fmla="*/ 131176 w 781556"/>
              <a:gd name="connsiteY83" fmla="*/ 196621 h 804145"/>
              <a:gd name="connsiteX84" fmla="*/ 121651 w 781556"/>
              <a:gd name="connsiteY84" fmla="*/ 194239 h 804145"/>
              <a:gd name="connsiteX85" fmla="*/ 114507 w 781556"/>
              <a:gd name="connsiteY85" fmla="*/ 189477 h 804145"/>
              <a:gd name="connsiteX86" fmla="*/ 107363 w 781556"/>
              <a:gd name="connsiteY86" fmla="*/ 182333 h 804145"/>
              <a:gd name="connsiteX87" fmla="*/ 109744 w 781556"/>
              <a:gd name="connsiteY87" fmla="*/ 156140 h 804145"/>
              <a:gd name="connsiteX88" fmla="*/ 88313 w 781556"/>
              <a:gd name="connsiteY88" fmla="*/ 137090 h 804145"/>
              <a:gd name="connsiteX89" fmla="*/ 66882 w 781556"/>
              <a:gd name="connsiteY89" fmla="*/ 120421 h 804145"/>
              <a:gd name="connsiteX90" fmla="*/ 19257 w 781556"/>
              <a:gd name="connsiteY90" fmla="*/ 108514 h 804145"/>
              <a:gd name="connsiteX91" fmla="*/ 9731 w 781556"/>
              <a:gd name="connsiteY91" fmla="*/ 89464 h 804145"/>
              <a:gd name="connsiteX92" fmla="*/ 207 w 781556"/>
              <a:gd name="connsiteY92" fmla="*/ 63271 h 804145"/>
              <a:gd name="connsiteX93" fmla="*/ 4969 w 781556"/>
              <a:gd name="connsiteY93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493126 w 781556"/>
              <a:gd name="connsiteY21" fmla="*/ 494277 h 804145"/>
              <a:gd name="connsiteX22" fmla="*/ 571706 w 781556"/>
              <a:gd name="connsiteY22" fmla="*/ 496658 h 804145"/>
              <a:gd name="connsiteX23" fmla="*/ 524082 w 781556"/>
              <a:gd name="connsiteY23" fmla="*/ 522852 h 804145"/>
              <a:gd name="connsiteX24" fmla="*/ 559801 w 781556"/>
              <a:gd name="connsiteY24" fmla="*/ 527614 h 804145"/>
              <a:gd name="connsiteX25" fmla="*/ 593138 w 781556"/>
              <a:gd name="connsiteY25" fmla="*/ 534758 h 804145"/>
              <a:gd name="connsiteX26" fmla="*/ 600282 w 781556"/>
              <a:gd name="connsiteY26" fmla="*/ 539521 h 804145"/>
              <a:gd name="connsiteX27" fmla="*/ 612188 w 781556"/>
              <a:gd name="connsiteY27" fmla="*/ 541902 h 804145"/>
              <a:gd name="connsiteX28" fmla="*/ 619332 w 781556"/>
              <a:gd name="connsiteY28" fmla="*/ 544283 h 804145"/>
              <a:gd name="connsiteX29" fmla="*/ 643144 w 781556"/>
              <a:gd name="connsiteY29" fmla="*/ 549046 h 804145"/>
              <a:gd name="connsiteX30" fmla="*/ 640763 w 781556"/>
              <a:gd name="connsiteY30" fmla="*/ 560952 h 804145"/>
              <a:gd name="connsiteX31" fmla="*/ 657432 w 781556"/>
              <a:gd name="connsiteY31" fmla="*/ 577621 h 804145"/>
              <a:gd name="connsiteX32" fmla="*/ 659813 w 781556"/>
              <a:gd name="connsiteY32" fmla="*/ 584764 h 804145"/>
              <a:gd name="connsiteX33" fmla="*/ 709819 w 781556"/>
              <a:gd name="connsiteY33" fmla="*/ 584764 h 804145"/>
              <a:gd name="connsiteX34" fmla="*/ 752682 w 781556"/>
              <a:gd name="connsiteY34" fmla="*/ 608578 h 804145"/>
              <a:gd name="connsiteX35" fmla="*/ 762206 w 781556"/>
              <a:gd name="connsiteY35" fmla="*/ 689540 h 804145"/>
              <a:gd name="connsiteX36" fmla="*/ 764588 w 781556"/>
              <a:gd name="connsiteY36" fmla="*/ 722876 h 804145"/>
              <a:gd name="connsiteX37" fmla="*/ 771732 w 781556"/>
              <a:gd name="connsiteY37" fmla="*/ 760977 h 804145"/>
              <a:gd name="connsiteX38" fmla="*/ 774114 w 781556"/>
              <a:gd name="connsiteY38" fmla="*/ 801458 h 804145"/>
              <a:gd name="connsiteX39" fmla="*/ 669338 w 781556"/>
              <a:gd name="connsiteY39" fmla="*/ 801458 h 804145"/>
              <a:gd name="connsiteX40" fmla="*/ 607426 w 781556"/>
              <a:gd name="connsiteY40" fmla="*/ 777645 h 804145"/>
              <a:gd name="connsiteX41" fmla="*/ 566944 w 781556"/>
              <a:gd name="connsiteY41" fmla="*/ 751452 h 804145"/>
              <a:gd name="connsiteX42" fmla="*/ 524083 w 781556"/>
              <a:gd name="connsiteY42" fmla="*/ 710971 h 804145"/>
              <a:gd name="connsiteX43" fmla="*/ 495507 w 781556"/>
              <a:gd name="connsiteY43" fmla="*/ 672871 h 804145"/>
              <a:gd name="connsiteX44" fmla="*/ 476457 w 781556"/>
              <a:gd name="connsiteY44" fmla="*/ 663346 h 804145"/>
              <a:gd name="connsiteX45" fmla="*/ 462169 w 781556"/>
              <a:gd name="connsiteY45" fmla="*/ 658583 h 804145"/>
              <a:gd name="connsiteX46" fmla="*/ 447882 w 781556"/>
              <a:gd name="connsiteY46" fmla="*/ 646677 h 804145"/>
              <a:gd name="connsiteX47" fmla="*/ 435976 w 781556"/>
              <a:gd name="connsiteY47" fmla="*/ 644296 h 804145"/>
              <a:gd name="connsiteX48" fmla="*/ 419307 w 781556"/>
              <a:gd name="connsiteY48" fmla="*/ 632389 h 804145"/>
              <a:gd name="connsiteX49" fmla="*/ 385969 w 781556"/>
              <a:gd name="connsiteY49" fmla="*/ 625246 h 804145"/>
              <a:gd name="connsiteX50" fmla="*/ 374063 w 781556"/>
              <a:gd name="connsiteY50" fmla="*/ 620483 h 804145"/>
              <a:gd name="connsiteX51" fmla="*/ 359776 w 781556"/>
              <a:gd name="connsiteY51" fmla="*/ 615721 h 804145"/>
              <a:gd name="connsiteX52" fmla="*/ 350251 w 781556"/>
              <a:gd name="connsiteY52" fmla="*/ 606196 h 804145"/>
              <a:gd name="connsiteX53" fmla="*/ 333582 w 781556"/>
              <a:gd name="connsiteY53" fmla="*/ 587146 h 804145"/>
              <a:gd name="connsiteX54" fmla="*/ 331201 w 781556"/>
              <a:gd name="connsiteY54" fmla="*/ 577621 h 804145"/>
              <a:gd name="connsiteX55" fmla="*/ 326438 w 781556"/>
              <a:gd name="connsiteY55" fmla="*/ 563333 h 804145"/>
              <a:gd name="connsiteX56" fmla="*/ 321676 w 781556"/>
              <a:gd name="connsiteY56" fmla="*/ 544283 h 804145"/>
              <a:gd name="connsiteX57" fmla="*/ 316913 w 781556"/>
              <a:gd name="connsiteY57" fmla="*/ 484752 h 804145"/>
              <a:gd name="connsiteX58" fmla="*/ 314532 w 781556"/>
              <a:gd name="connsiteY58" fmla="*/ 475227 h 804145"/>
              <a:gd name="connsiteX59" fmla="*/ 309769 w 781556"/>
              <a:gd name="connsiteY59" fmla="*/ 456177 h 804145"/>
              <a:gd name="connsiteX60" fmla="*/ 305007 w 781556"/>
              <a:gd name="connsiteY60" fmla="*/ 449033 h 804145"/>
              <a:gd name="connsiteX61" fmla="*/ 302626 w 781556"/>
              <a:gd name="connsiteY61" fmla="*/ 441889 h 804145"/>
              <a:gd name="connsiteX62" fmla="*/ 293101 w 781556"/>
              <a:gd name="connsiteY62" fmla="*/ 425221 h 804145"/>
              <a:gd name="connsiteX63" fmla="*/ 278813 w 781556"/>
              <a:gd name="connsiteY63" fmla="*/ 410933 h 804145"/>
              <a:gd name="connsiteX64" fmla="*/ 264526 w 781556"/>
              <a:gd name="connsiteY64" fmla="*/ 401408 h 804145"/>
              <a:gd name="connsiteX65" fmla="*/ 250238 w 781556"/>
              <a:gd name="connsiteY65" fmla="*/ 391883 h 804145"/>
              <a:gd name="connsiteX66" fmla="*/ 245476 w 781556"/>
              <a:gd name="connsiteY66" fmla="*/ 384739 h 804145"/>
              <a:gd name="connsiteX67" fmla="*/ 243094 w 781556"/>
              <a:gd name="connsiteY67" fmla="*/ 377596 h 804145"/>
              <a:gd name="connsiteX68" fmla="*/ 264525 w 781556"/>
              <a:gd name="connsiteY68" fmla="*/ 360927 h 804145"/>
              <a:gd name="connsiteX69" fmla="*/ 247857 w 781556"/>
              <a:gd name="connsiteY69" fmla="*/ 334733 h 804145"/>
              <a:gd name="connsiteX70" fmla="*/ 245476 w 781556"/>
              <a:gd name="connsiteY70" fmla="*/ 308539 h 804145"/>
              <a:gd name="connsiteX71" fmla="*/ 231188 w 781556"/>
              <a:gd name="connsiteY71" fmla="*/ 289489 h 804145"/>
              <a:gd name="connsiteX72" fmla="*/ 221663 w 781556"/>
              <a:gd name="connsiteY72" fmla="*/ 272821 h 804145"/>
              <a:gd name="connsiteX73" fmla="*/ 209756 w 781556"/>
              <a:gd name="connsiteY73" fmla="*/ 253770 h 804145"/>
              <a:gd name="connsiteX74" fmla="*/ 190707 w 781556"/>
              <a:gd name="connsiteY74" fmla="*/ 253771 h 804145"/>
              <a:gd name="connsiteX75" fmla="*/ 185944 w 781556"/>
              <a:gd name="connsiteY75" fmla="*/ 234721 h 804145"/>
              <a:gd name="connsiteX76" fmla="*/ 183563 w 781556"/>
              <a:gd name="connsiteY76" fmla="*/ 227577 h 804145"/>
              <a:gd name="connsiteX77" fmla="*/ 176419 w 781556"/>
              <a:gd name="connsiteY77" fmla="*/ 225196 h 804145"/>
              <a:gd name="connsiteX78" fmla="*/ 162132 w 781556"/>
              <a:gd name="connsiteY78" fmla="*/ 218052 h 804145"/>
              <a:gd name="connsiteX79" fmla="*/ 154988 w 781556"/>
              <a:gd name="connsiteY79" fmla="*/ 213289 h 804145"/>
              <a:gd name="connsiteX80" fmla="*/ 145463 w 781556"/>
              <a:gd name="connsiteY80" fmla="*/ 208527 h 804145"/>
              <a:gd name="connsiteX81" fmla="*/ 138319 w 781556"/>
              <a:gd name="connsiteY81" fmla="*/ 203764 h 804145"/>
              <a:gd name="connsiteX82" fmla="*/ 131176 w 781556"/>
              <a:gd name="connsiteY82" fmla="*/ 196621 h 804145"/>
              <a:gd name="connsiteX83" fmla="*/ 121651 w 781556"/>
              <a:gd name="connsiteY83" fmla="*/ 194239 h 804145"/>
              <a:gd name="connsiteX84" fmla="*/ 114507 w 781556"/>
              <a:gd name="connsiteY84" fmla="*/ 189477 h 804145"/>
              <a:gd name="connsiteX85" fmla="*/ 107363 w 781556"/>
              <a:gd name="connsiteY85" fmla="*/ 182333 h 804145"/>
              <a:gd name="connsiteX86" fmla="*/ 109744 w 781556"/>
              <a:gd name="connsiteY86" fmla="*/ 156140 h 804145"/>
              <a:gd name="connsiteX87" fmla="*/ 88313 w 781556"/>
              <a:gd name="connsiteY87" fmla="*/ 137090 h 804145"/>
              <a:gd name="connsiteX88" fmla="*/ 66882 w 781556"/>
              <a:gd name="connsiteY88" fmla="*/ 120421 h 804145"/>
              <a:gd name="connsiteX89" fmla="*/ 19257 w 781556"/>
              <a:gd name="connsiteY89" fmla="*/ 108514 h 804145"/>
              <a:gd name="connsiteX90" fmla="*/ 9731 w 781556"/>
              <a:gd name="connsiteY90" fmla="*/ 89464 h 804145"/>
              <a:gd name="connsiteX91" fmla="*/ 207 w 781556"/>
              <a:gd name="connsiteY91" fmla="*/ 63271 h 804145"/>
              <a:gd name="connsiteX92" fmla="*/ 4969 w 781556"/>
              <a:gd name="connsiteY92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481219 w 781556"/>
              <a:gd name="connsiteY19" fmla="*/ 437127 h 804145"/>
              <a:gd name="connsiteX20" fmla="*/ 533607 w 781556"/>
              <a:gd name="connsiteY20" fmla="*/ 451414 h 804145"/>
              <a:gd name="connsiteX21" fmla="*/ 571706 w 781556"/>
              <a:gd name="connsiteY21" fmla="*/ 496658 h 804145"/>
              <a:gd name="connsiteX22" fmla="*/ 524082 w 781556"/>
              <a:gd name="connsiteY22" fmla="*/ 522852 h 804145"/>
              <a:gd name="connsiteX23" fmla="*/ 559801 w 781556"/>
              <a:gd name="connsiteY23" fmla="*/ 527614 h 804145"/>
              <a:gd name="connsiteX24" fmla="*/ 593138 w 781556"/>
              <a:gd name="connsiteY24" fmla="*/ 534758 h 804145"/>
              <a:gd name="connsiteX25" fmla="*/ 600282 w 781556"/>
              <a:gd name="connsiteY25" fmla="*/ 539521 h 804145"/>
              <a:gd name="connsiteX26" fmla="*/ 612188 w 781556"/>
              <a:gd name="connsiteY26" fmla="*/ 541902 h 804145"/>
              <a:gd name="connsiteX27" fmla="*/ 619332 w 781556"/>
              <a:gd name="connsiteY27" fmla="*/ 544283 h 804145"/>
              <a:gd name="connsiteX28" fmla="*/ 643144 w 781556"/>
              <a:gd name="connsiteY28" fmla="*/ 549046 h 804145"/>
              <a:gd name="connsiteX29" fmla="*/ 640763 w 781556"/>
              <a:gd name="connsiteY29" fmla="*/ 560952 h 804145"/>
              <a:gd name="connsiteX30" fmla="*/ 657432 w 781556"/>
              <a:gd name="connsiteY30" fmla="*/ 577621 h 804145"/>
              <a:gd name="connsiteX31" fmla="*/ 659813 w 781556"/>
              <a:gd name="connsiteY31" fmla="*/ 584764 h 804145"/>
              <a:gd name="connsiteX32" fmla="*/ 709819 w 781556"/>
              <a:gd name="connsiteY32" fmla="*/ 584764 h 804145"/>
              <a:gd name="connsiteX33" fmla="*/ 752682 w 781556"/>
              <a:gd name="connsiteY33" fmla="*/ 608578 h 804145"/>
              <a:gd name="connsiteX34" fmla="*/ 762206 w 781556"/>
              <a:gd name="connsiteY34" fmla="*/ 689540 h 804145"/>
              <a:gd name="connsiteX35" fmla="*/ 764588 w 781556"/>
              <a:gd name="connsiteY35" fmla="*/ 722876 h 804145"/>
              <a:gd name="connsiteX36" fmla="*/ 771732 w 781556"/>
              <a:gd name="connsiteY36" fmla="*/ 760977 h 804145"/>
              <a:gd name="connsiteX37" fmla="*/ 774114 w 781556"/>
              <a:gd name="connsiteY37" fmla="*/ 801458 h 804145"/>
              <a:gd name="connsiteX38" fmla="*/ 669338 w 781556"/>
              <a:gd name="connsiteY38" fmla="*/ 801458 h 804145"/>
              <a:gd name="connsiteX39" fmla="*/ 607426 w 781556"/>
              <a:gd name="connsiteY39" fmla="*/ 777645 h 804145"/>
              <a:gd name="connsiteX40" fmla="*/ 566944 w 781556"/>
              <a:gd name="connsiteY40" fmla="*/ 751452 h 804145"/>
              <a:gd name="connsiteX41" fmla="*/ 524083 w 781556"/>
              <a:gd name="connsiteY41" fmla="*/ 710971 h 804145"/>
              <a:gd name="connsiteX42" fmla="*/ 495507 w 781556"/>
              <a:gd name="connsiteY42" fmla="*/ 672871 h 804145"/>
              <a:gd name="connsiteX43" fmla="*/ 476457 w 781556"/>
              <a:gd name="connsiteY43" fmla="*/ 663346 h 804145"/>
              <a:gd name="connsiteX44" fmla="*/ 462169 w 781556"/>
              <a:gd name="connsiteY44" fmla="*/ 658583 h 804145"/>
              <a:gd name="connsiteX45" fmla="*/ 447882 w 781556"/>
              <a:gd name="connsiteY45" fmla="*/ 646677 h 804145"/>
              <a:gd name="connsiteX46" fmla="*/ 435976 w 781556"/>
              <a:gd name="connsiteY46" fmla="*/ 644296 h 804145"/>
              <a:gd name="connsiteX47" fmla="*/ 419307 w 781556"/>
              <a:gd name="connsiteY47" fmla="*/ 632389 h 804145"/>
              <a:gd name="connsiteX48" fmla="*/ 385969 w 781556"/>
              <a:gd name="connsiteY48" fmla="*/ 625246 h 804145"/>
              <a:gd name="connsiteX49" fmla="*/ 374063 w 781556"/>
              <a:gd name="connsiteY49" fmla="*/ 620483 h 804145"/>
              <a:gd name="connsiteX50" fmla="*/ 359776 w 781556"/>
              <a:gd name="connsiteY50" fmla="*/ 615721 h 804145"/>
              <a:gd name="connsiteX51" fmla="*/ 350251 w 781556"/>
              <a:gd name="connsiteY51" fmla="*/ 606196 h 804145"/>
              <a:gd name="connsiteX52" fmla="*/ 333582 w 781556"/>
              <a:gd name="connsiteY52" fmla="*/ 587146 h 804145"/>
              <a:gd name="connsiteX53" fmla="*/ 331201 w 781556"/>
              <a:gd name="connsiteY53" fmla="*/ 577621 h 804145"/>
              <a:gd name="connsiteX54" fmla="*/ 326438 w 781556"/>
              <a:gd name="connsiteY54" fmla="*/ 563333 h 804145"/>
              <a:gd name="connsiteX55" fmla="*/ 321676 w 781556"/>
              <a:gd name="connsiteY55" fmla="*/ 544283 h 804145"/>
              <a:gd name="connsiteX56" fmla="*/ 316913 w 781556"/>
              <a:gd name="connsiteY56" fmla="*/ 484752 h 804145"/>
              <a:gd name="connsiteX57" fmla="*/ 314532 w 781556"/>
              <a:gd name="connsiteY57" fmla="*/ 475227 h 804145"/>
              <a:gd name="connsiteX58" fmla="*/ 309769 w 781556"/>
              <a:gd name="connsiteY58" fmla="*/ 456177 h 804145"/>
              <a:gd name="connsiteX59" fmla="*/ 305007 w 781556"/>
              <a:gd name="connsiteY59" fmla="*/ 449033 h 804145"/>
              <a:gd name="connsiteX60" fmla="*/ 302626 w 781556"/>
              <a:gd name="connsiteY60" fmla="*/ 441889 h 804145"/>
              <a:gd name="connsiteX61" fmla="*/ 293101 w 781556"/>
              <a:gd name="connsiteY61" fmla="*/ 425221 h 804145"/>
              <a:gd name="connsiteX62" fmla="*/ 278813 w 781556"/>
              <a:gd name="connsiteY62" fmla="*/ 410933 h 804145"/>
              <a:gd name="connsiteX63" fmla="*/ 264526 w 781556"/>
              <a:gd name="connsiteY63" fmla="*/ 401408 h 804145"/>
              <a:gd name="connsiteX64" fmla="*/ 250238 w 781556"/>
              <a:gd name="connsiteY64" fmla="*/ 391883 h 804145"/>
              <a:gd name="connsiteX65" fmla="*/ 245476 w 781556"/>
              <a:gd name="connsiteY65" fmla="*/ 384739 h 804145"/>
              <a:gd name="connsiteX66" fmla="*/ 243094 w 781556"/>
              <a:gd name="connsiteY66" fmla="*/ 377596 h 804145"/>
              <a:gd name="connsiteX67" fmla="*/ 264525 w 781556"/>
              <a:gd name="connsiteY67" fmla="*/ 360927 h 804145"/>
              <a:gd name="connsiteX68" fmla="*/ 247857 w 781556"/>
              <a:gd name="connsiteY68" fmla="*/ 334733 h 804145"/>
              <a:gd name="connsiteX69" fmla="*/ 245476 w 781556"/>
              <a:gd name="connsiteY69" fmla="*/ 308539 h 804145"/>
              <a:gd name="connsiteX70" fmla="*/ 231188 w 781556"/>
              <a:gd name="connsiteY70" fmla="*/ 289489 h 804145"/>
              <a:gd name="connsiteX71" fmla="*/ 221663 w 781556"/>
              <a:gd name="connsiteY71" fmla="*/ 272821 h 804145"/>
              <a:gd name="connsiteX72" fmla="*/ 209756 w 781556"/>
              <a:gd name="connsiteY72" fmla="*/ 253770 h 804145"/>
              <a:gd name="connsiteX73" fmla="*/ 190707 w 781556"/>
              <a:gd name="connsiteY73" fmla="*/ 253771 h 804145"/>
              <a:gd name="connsiteX74" fmla="*/ 185944 w 781556"/>
              <a:gd name="connsiteY74" fmla="*/ 234721 h 804145"/>
              <a:gd name="connsiteX75" fmla="*/ 183563 w 781556"/>
              <a:gd name="connsiteY75" fmla="*/ 227577 h 804145"/>
              <a:gd name="connsiteX76" fmla="*/ 176419 w 781556"/>
              <a:gd name="connsiteY76" fmla="*/ 225196 h 804145"/>
              <a:gd name="connsiteX77" fmla="*/ 162132 w 781556"/>
              <a:gd name="connsiteY77" fmla="*/ 218052 h 804145"/>
              <a:gd name="connsiteX78" fmla="*/ 154988 w 781556"/>
              <a:gd name="connsiteY78" fmla="*/ 213289 h 804145"/>
              <a:gd name="connsiteX79" fmla="*/ 145463 w 781556"/>
              <a:gd name="connsiteY79" fmla="*/ 208527 h 804145"/>
              <a:gd name="connsiteX80" fmla="*/ 138319 w 781556"/>
              <a:gd name="connsiteY80" fmla="*/ 203764 h 804145"/>
              <a:gd name="connsiteX81" fmla="*/ 131176 w 781556"/>
              <a:gd name="connsiteY81" fmla="*/ 196621 h 804145"/>
              <a:gd name="connsiteX82" fmla="*/ 121651 w 781556"/>
              <a:gd name="connsiteY82" fmla="*/ 194239 h 804145"/>
              <a:gd name="connsiteX83" fmla="*/ 114507 w 781556"/>
              <a:gd name="connsiteY83" fmla="*/ 189477 h 804145"/>
              <a:gd name="connsiteX84" fmla="*/ 107363 w 781556"/>
              <a:gd name="connsiteY84" fmla="*/ 182333 h 804145"/>
              <a:gd name="connsiteX85" fmla="*/ 109744 w 781556"/>
              <a:gd name="connsiteY85" fmla="*/ 156140 h 804145"/>
              <a:gd name="connsiteX86" fmla="*/ 88313 w 781556"/>
              <a:gd name="connsiteY86" fmla="*/ 137090 h 804145"/>
              <a:gd name="connsiteX87" fmla="*/ 66882 w 781556"/>
              <a:gd name="connsiteY87" fmla="*/ 120421 h 804145"/>
              <a:gd name="connsiteX88" fmla="*/ 19257 w 781556"/>
              <a:gd name="connsiteY88" fmla="*/ 108514 h 804145"/>
              <a:gd name="connsiteX89" fmla="*/ 9731 w 781556"/>
              <a:gd name="connsiteY89" fmla="*/ 89464 h 804145"/>
              <a:gd name="connsiteX90" fmla="*/ 207 w 781556"/>
              <a:gd name="connsiteY90" fmla="*/ 63271 h 804145"/>
              <a:gd name="connsiteX91" fmla="*/ 4969 w 781556"/>
              <a:gd name="connsiteY91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40738 w 781556"/>
              <a:gd name="connsiteY16" fmla="*/ 379977 h 804145"/>
              <a:gd name="connsiteX17" fmla="*/ 462169 w 781556"/>
              <a:gd name="connsiteY17" fmla="*/ 399027 h 804145"/>
              <a:gd name="connsiteX18" fmla="*/ 514557 w 781556"/>
              <a:gd name="connsiteY18" fmla="*/ 396645 h 804145"/>
              <a:gd name="connsiteX19" fmla="*/ 533607 w 781556"/>
              <a:gd name="connsiteY19" fmla="*/ 451414 h 804145"/>
              <a:gd name="connsiteX20" fmla="*/ 571706 w 781556"/>
              <a:gd name="connsiteY20" fmla="*/ 496658 h 804145"/>
              <a:gd name="connsiteX21" fmla="*/ 524082 w 781556"/>
              <a:gd name="connsiteY21" fmla="*/ 522852 h 804145"/>
              <a:gd name="connsiteX22" fmla="*/ 559801 w 781556"/>
              <a:gd name="connsiteY22" fmla="*/ 527614 h 804145"/>
              <a:gd name="connsiteX23" fmla="*/ 593138 w 781556"/>
              <a:gd name="connsiteY23" fmla="*/ 534758 h 804145"/>
              <a:gd name="connsiteX24" fmla="*/ 600282 w 781556"/>
              <a:gd name="connsiteY24" fmla="*/ 539521 h 804145"/>
              <a:gd name="connsiteX25" fmla="*/ 612188 w 781556"/>
              <a:gd name="connsiteY25" fmla="*/ 541902 h 804145"/>
              <a:gd name="connsiteX26" fmla="*/ 619332 w 781556"/>
              <a:gd name="connsiteY26" fmla="*/ 544283 h 804145"/>
              <a:gd name="connsiteX27" fmla="*/ 643144 w 781556"/>
              <a:gd name="connsiteY27" fmla="*/ 549046 h 804145"/>
              <a:gd name="connsiteX28" fmla="*/ 640763 w 781556"/>
              <a:gd name="connsiteY28" fmla="*/ 560952 h 804145"/>
              <a:gd name="connsiteX29" fmla="*/ 657432 w 781556"/>
              <a:gd name="connsiteY29" fmla="*/ 577621 h 804145"/>
              <a:gd name="connsiteX30" fmla="*/ 659813 w 781556"/>
              <a:gd name="connsiteY30" fmla="*/ 584764 h 804145"/>
              <a:gd name="connsiteX31" fmla="*/ 709819 w 781556"/>
              <a:gd name="connsiteY31" fmla="*/ 584764 h 804145"/>
              <a:gd name="connsiteX32" fmla="*/ 752682 w 781556"/>
              <a:gd name="connsiteY32" fmla="*/ 608578 h 804145"/>
              <a:gd name="connsiteX33" fmla="*/ 762206 w 781556"/>
              <a:gd name="connsiteY33" fmla="*/ 689540 h 804145"/>
              <a:gd name="connsiteX34" fmla="*/ 764588 w 781556"/>
              <a:gd name="connsiteY34" fmla="*/ 722876 h 804145"/>
              <a:gd name="connsiteX35" fmla="*/ 771732 w 781556"/>
              <a:gd name="connsiteY35" fmla="*/ 760977 h 804145"/>
              <a:gd name="connsiteX36" fmla="*/ 774114 w 781556"/>
              <a:gd name="connsiteY36" fmla="*/ 801458 h 804145"/>
              <a:gd name="connsiteX37" fmla="*/ 669338 w 781556"/>
              <a:gd name="connsiteY37" fmla="*/ 801458 h 804145"/>
              <a:gd name="connsiteX38" fmla="*/ 607426 w 781556"/>
              <a:gd name="connsiteY38" fmla="*/ 777645 h 804145"/>
              <a:gd name="connsiteX39" fmla="*/ 566944 w 781556"/>
              <a:gd name="connsiteY39" fmla="*/ 751452 h 804145"/>
              <a:gd name="connsiteX40" fmla="*/ 524083 w 781556"/>
              <a:gd name="connsiteY40" fmla="*/ 710971 h 804145"/>
              <a:gd name="connsiteX41" fmla="*/ 495507 w 781556"/>
              <a:gd name="connsiteY41" fmla="*/ 672871 h 804145"/>
              <a:gd name="connsiteX42" fmla="*/ 476457 w 781556"/>
              <a:gd name="connsiteY42" fmla="*/ 663346 h 804145"/>
              <a:gd name="connsiteX43" fmla="*/ 462169 w 781556"/>
              <a:gd name="connsiteY43" fmla="*/ 658583 h 804145"/>
              <a:gd name="connsiteX44" fmla="*/ 447882 w 781556"/>
              <a:gd name="connsiteY44" fmla="*/ 646677 h 804145"/>
              <a:gd name="connsiteX45" fmla="*/ 435976 w 781556"/>
              <a:gd name="connsiteY45" fmla="*/ 644296 h 804145"/>
              <a:gd name="connsiteX46" fmla="*/ 419307 w 781556"/>
              <a:gd name="connsiteY46" fmla="*/ 632389 h 804145"/>
              <a:gd name="connsiteX47" fmla="*/ 385969 w 781556"/>
              <a:gd name="connsiteY47" fmla="*/ 625246 h 804145"/>
              <a:gd name="connsiteX48" fmla="*/ 374063 w 781556"/>
              <a:gd name="connsiteY48" fmla="*/ 620483 h 804145"/>
              <a:gd name="connsiteX49" fmla="*/ 359776 w 781556"/>
              <a:gd name="connsiteY49" fmla="*/ 615721 h 804145"/>
              <a:gd name="connsiteX50" fmla="*/ 350251 w 781556"/>
              <a:gd name="connsiteY50" fmla="*/ 606196 h 804145"/>
              <a:gd name="connsiteX51" fmla="*/ 333582 w 781556"/>
              <a:gd name="connsiteY51" fmla="*/ 587146 h 804145"/>
              <a:gd name="connsiteX52" fmla="*/ 331201 w 781556"/>
              <a:gd name="connsiteY52" fmla="*/ 577621 h 804145"/>
              <a:gd name="connsiteX53" fmla="*/ 326438 w 781556"/>
              <a:gd name="connsiteY53" fmla="*/ 563333 h 804145"/>
              <a:gd name="connsiteX54" fmla="*/ 321676 w 781556"/>
              <a:gd name="connsiteY54" fmla="*/ 544283 h 804145"/>
              <a:gd name="connsiteX55" fmla="*/ 316913 w 781556"/>
              <a:gd name="connsiteY55" fmla="*/ 484752 h 804145"/>
              <a:gd name="connsiteX56" fmla="*/ 314532 w 781556"/>
              <a:gd name="connsiteY56" fmla="*/ 475227 h 804145"/>
              <a:gd name="connsiteX57" fmla="*/ 309769 w 781556"/>
              <a:gd name="connsiteY57" fmla="*/ 456177 h 804145"/>
              <a:gd name="connsiteX58" fmla="*/ 305007 w 781556"/>
              <a:gd name="connsiteY58" fmla="*/ 449033 h 804145"/>
              <a:gd name="connsiteX59" fmla="*/ 302626 w 781556"/>
              <a:gd name="connsiteY59" fmla="*/ 441889 h 804145"/>
              <a:gd name="connsiteX60" fmla="*/ 293101 w 781556"/>
              <a:gd name="connsiteY60" fmla="*/ 425221 h 804145"/>
              <a:gd name="connsiteX61" fmla="*/ 278813 w 781556"/>
              <a:gd name="connsiteY61" fmla="*/ 410933 h 804145"/>
              <a:gd name="connsiteX62" fmla="*/ 264526 w 781556"/>
              <a:gd name="connsiteY62" fmla="*/ 401408 h 804145"/>
              <a:gd name="connsiteX63" fmla="*/ 250238 w 781556"/>
              <a:gd name="connsiteY63" fmla="*/ 391883 h 804145"/>
              <a:gd name="connsiteX64" fmla="*/ 245476 w 781556"/>
              <a:gd name="connsiteY64" fmla="*/ 384739 h 804145"/>
              <a:gd name="connsiteX65" fmla="*/ 243094 w 781556"/>
              <a:gd name="connsiteY65" fmla="*/ 377596 h 804145"/>
              <a:gd name="connsiteX66" fmla="*/ 264525 w 781556"/>
              <a:gd name="connsiteY66" fmla="*/ 360927 h 804145"/>
              <a:gd name="connsiteX67" fmla="*/ 247857 w 781556"/>
              <a:gd name="connsiteY67" fmla="*/ 334733 h 804145"/>
              <a:gd name="connsiteX68" fmla="*/ 245476 w 781556"/>
              <a:gd name="connsiteY68" fmla="*/ 308539 h 804145"/>
              <a:gd name="connsiteX69" fmla="*/ 231188 w 781556"/>
              <a:gd name="connsiteY69" fmla="*/ 289489 h 804145"/>
              <a:gd name="connsiteX70" fmla="*/ 221663 w 781556"/>
              <a:gd name="connsiteY70" fmla="*/ 272821 h 804145"/>
              <a:gd name="connsiteX71" fmla="*/ 209756 w 781556"/>
              <a:gd name="connsiteY71" fmla="*/ 253770 h 804145"/>
              <a:gd name="connsiteX72" fmla="*/ 190707 w 781556"/>
              <a:gd name="connsiteY72" fmla="*/ 253771 h 804145"/>
              <a:gd name="connsiteX73" fmla="*/ 185944 w 781556"/>
              <a:gd name="connsiteY73" fmla="*/ 234721 h 804145"/>
              <a:gd name="connsiteX74" fmla="*/ 183563 w 781556"/>
              <a:gd name="connsiteY74" fmla="*/ 227577 h 804145"/>
              <a:gd name="connsiteX75" fmla="*/ 176419 w 781556"/>
              <a:gd name="connsiteY75" fmla="*/ 225196 h 804145"/>
              <a:gd name="connsiteX76" fmla="*/ 162132 w 781556"/>
              <a:gd name="connsiteY76" fmla="*/ 218052 h 804145"/>
              <a:gd name="connsiteX77" fmla="*/ 154988 w 781556"/>
              <a:gd name="connsiteY77" fmla="*/ 213289 h 804145"/>
              <a:gd name="connsiteX78" fmla="*/ 145463 w 781556"/>
              <a:gd name="connsiteY78" fmla="*/ 208527 h 804145"/>
              <a:gd name="connsiteX79" fmla="*/ 138319 w 781556"/>
              <a:gd name="connsiteY79" fmla="*/ 203764 h 804145"/>
              <a:gd name="connsiteX80" fmla="*/ 131176 w 781556"/>
              <a:gd name="connsiteY80" fmla="*/ 196621 h 804145"/>
              <a:gd name="connsiteX81" fmla="*/ 121651 w 781556"/>
              <a:gd name="connsiteY81" fmla="*/ 194239 h 804145"/>
              <a:gd name="connsiteX82" fmla="*/ 114507 w 781556"/>
              <a:gd name="connsiteY82" fmla="*/ 189477 h 804145"/>
              <a:gd name="connsiteX83" fmla="*/ 107363 w 781556"/>
              <a:gd name="connsiteY83" fmla="*/ 182333 h 804145"/>
              <a:gd name="connsiteX84" fmla="*/ 109744 w 781556"/>
              <a:gd name="connsiteY84" fmla="*/ 156140 h 804145"/>
              <a:gd name="connsiteX85" fmla="*/ 88313 w 781556"/>
              <a:gd name="connsiteY85" fmla="*/ 137090 h 804145"/>
              <a:gd name="connsiteX86" fmla="*/ 66882 w 781556"/>
              <a:gd name="connsiteY86" fmla="*/ 120421 h 804145"/>
              <a:gd name="connsiteX87" fmla="*/ 19257 w 781556"/>
              <a:gd name="connsiteY87" fmla="*/ 108514 h 804145"/>
              <a:gd name="connsiteX88" fmla="*/ 9731 w 781556"/>
              <a:gd name="connsiteY88" fmla="*/ 89464 h 804145"/>
              <a:gd name="connsiteX89" fmla="*/ 207 w 781556"/>
              <a:gd name="connsiteY89" fmla="*/ 63271 h 804145"/>
              <a:gd name="connsiteX90" fmla="*/ 4969 w 781556"/>
              <a:gd name="connsiteY90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26451 w 781556"/>
              <a:gd name="connsiteY15" fmla="*/ 372833 h 804145"/>
              <a:gd name="connsiteX16" fmla="*/ 462169 w 781556"/>
              <a:gd name="connsiteY16" fmla="*/ 399027 h 804145"/>
              <a:gd name="connsiteX17" fmla="*/ 514557 w 781556"/>
              <a:gd name="connsiteY17" fmla="*/ 396645 h 804145"/>
              <a:gd name="connsiteX18" fmla="*/ 533607 w 781556"/>
              <a:gd name="connsiteY18" fmla="*/ 451414 h 804145"/>
              <a:gd name="connsiteX19" fmla="*/ 571706 w 781556"/>
              <a:gd name="connsiteY19" fmla="*/ 496658 h 804145"/>
              <a:gd name="connsiteX20" fmla="*/ 524082 w 781556"/>
              <a:gd name="connsiteY20" fmla="*/ 522852 h 804145"/>
              <a:gd name="connsiteX21" fmla="*/ 559801 w 781556"/>
              <a:gd name="connsiteY21" fmla="*/ 527614 h 804145"/>
              <a:gd name="connsiteX22" fmla="*/ 593138 w 781556"/>
              <a:gd name="connsiteY22" fmla="*/ 534758 h 804145"/>
              <a:gd name="connsiteX23" fmla="*/ 600282 w 781556"/>
              <a:gd name="connsiteY23" fmla="*/ 539521 h 804145"/>
              <a:gd name="connsiteX24" fmla="*/ 612188 w 781556"/>
              <a:gd name="connsiteY24" fmla="*/ 541902 h 804145"/>
              <a:gd name="connsiteX25" fmla="*/ 619332 w 781556"/>
              <a:gd name="connsiteY25" fmla="*/ 544283 h 804145"/>
              <a:gd name="connsiteX26" fmla="*/ 643144 w 781556"/>
              <a:gd name="connsiteY26" fmla="*/ 549046 h 804145"/>
              <a:gd name="connsiteX27" fmla="*/ 640763 w 781556"/>
              <a:gd name="connsiteY27" fmla="*/ 560952 h 804145"/>
              <a:gd name="connsiteX28" fmla="*/ 657432 w 781556"/>
              <a:gd name="connsiteY28" fmla="*/ 577621 h 804145"/>
              <a:gd name="connsiteX29" fmla="*/ 659813 w 781556"/>
              <a:gd name="connsiteY29" fmla="*/ 584764 h 804145"/>
              <a:gd name="connsiteX30" fmla="*/ 709819 w 781556"/>
              <a:gd name="connsiteY30" fmla="*/ 584764 h 804145"/>
              <a:gd name="connsiteX31" fmla="*/ 752682 w 781556"/>
              <a:gd name="connsiteY31" fmla="*/ 608578 h 804145"/>
              <a:gd name="connsiteX32" fmla="*/ 762206 w 781556"/>
              <a:gd name="connsiteY32" fmla="*/ 689540 h 804145"/>
              <a:gd name="connsiteX33" fmla="*/ 764588 w 781556"/>
              <a:gd name="connsiteY33" fmla="*/ 722876 h 804145"/>
              <a:gd name="connsiteX34" fmla="*/ 771732 w 781556"/>
              <a:gd name="connsiteY34" fmla="*/ 760977 h 804145"/>
              <a:gd name="connsiteX35" fmla="*/ 774114 w 781556"/>
              <a:gd name="connsiteY35" fmla="*/ 801458 h 804145"/>
              <a:gd name="connsiteX36" fmla="*/ 669338 w 781556"/>
              <a:gd name="connsiteY36" fmla="*/ 801458 h 804145"/>
              <a:gd name="connsiteX37" fmla="*/ 607426 w 781556"/>
              <a:gd name="connsiteY37" fmla="*/ 777645 h 804145"/>
              <a:gd name="connsiteX38" fmla="*/ 566944 w 781556"/>
              <a:gd name="connsiteY38" fmla="*/ 751452 h 804145"/>
              <a:gd name="connsiteX39" fmla="*/ 524083 w 781556"/>
              <a:gd name="connsiteY39" fmla="*/ 710971 h 804145"/>
              <a:gd name="connsiteX40" fmla="*/ 495507 w 781556"/>
              <a:gd name="connsiteY40" fmla="*/ 672871 h 804145"/>
              <a:gd name="connsiteX41" fmla="*/ 476457 w 781556"/>
              <a:gd name="connsiteY41" fmla="*/ 663346 h 804145"/>
              <a:gd name="connsiteX42" fmla="*/ 462169 w 781556"/>
              <a:gd name="connsiteY42" fmla="*/ 658583 h 804145"/>
              <a:gd name="connsiteX43" fmla="*/ 447882 w 781556"/>
              <a:gd name="connsiteY43" fmla="*/ 646677 h 804145"/>
              <a:gd name="connsiteX44" fmla="*/ 435976 w 781556"/>
              <a:gd name="connsiteY44" fmla="*/ 644296 h 804145"/>
              <a:gd name="connsiteX45" fmla="*/ 419307 w 781556"/>
              <a:gd name="connsiteY45" fmla="*/ 632389 h 804145"/>
              <a:gd name="connsiteX46" fmla="*/ 385969 w 781556"/>
              <a:gd name="connsiteY46" fmla="*/ 625246 h 804145"/>
              <a:gd name="connsiteX47" fmla="*/ 374063 w 781556"/>
              <a:gd name="connsiteY47" fmla="*/ 620483 h 804145"/>
              <a:gd name="connsiteX48" fmla="*/ 359776 w 781556"/>
              <a:gd name="connsiteY48" fmla="*/ 615721 h 804145"/>
              <a:gd name="connsiteX49" fmla="*/ 350251 w 781556"/>
              <a:gd name="connsiteY49" fmla="*/ 606196 h 804145"/>
              <a:gd name="connsiteX50" fmla="*/ 333582 w 781556"/>
              <a:gd name="connsiteY50" fmla="*/ 587146 h 804145"/>
              <a:gd name="connsiteX51" fmla="*/ 331201 w 781556"/>
              <a:gd name="connsiteY51" fmla="*/ 577621 h 804145"/>
              <a:gd name="connsiteX52" fmla="*/ 326438 w 781556"/>
              <a:gd name="connsiteY52" fmla="*/ 563333 h 804145"/>
              <a:gd name="connsiteX53" fmla="*/ 321676 w 781556"/>
              <a:gd name="connsiteY53" fmla="*/ 544283 h 804145"/>
              <a:gd name="connsiteX54" fmla="*/ 316913 w 781556"/>
              <a:gd name="connsiteY54" fmla="*/ 484752 h 804145"/>
              <a:gd name="connsiteX55" fmla="*/ 314532 w 781556"/>
              <a:gd name="connsiteY55" fmla="*/ 475227 h 804145"/>
              <a:gd name="connsiteX56" fmla="*/ 309769 w 781556"/>
              <a:gd name="connsiteY56" fmla="*/ 456177 h 804145"/>
              <a:gd name="connsiteX57" fmla="*/ 305007 w 781556"/>
              <a:gd name="connsiteY57" fmla="*/ 449033 h 804145"/>
              <a:gd name="connsiteX58" fmla="*/ 302626 w 781556"/>
              <a:gd name="connsiteY58" fmla="*/ 441889 h 804145"/>
              <a:gd name="connsiteX59" fmla="*/ 293101 w 781556"/>
              <a:gd name="connsiteY59" fmla="*/ 425221 h 804145"/>
              <a:gd name="connsiteX60" fmla="*/ 278813 w 781556"/>
              <a:gd name="connsiteY60" fmla="*/ 410933 h 804145"/>
              <a:gd name="connsiteX61" fmla="*/ 264526 w 781556"/>
              <a:gd name="connsiteY61" fmla="*/ 401408 h 804145"/>
              <a:gd name="connsiteX62" fmla="*/ 250238 w 781556"/>
              <a:gd name="connsiteY62" fmla="*/ 391883 h 804145"/>
              <a:gd name="connsiteX63" fmla="*/ 245476 w 781556"/>
              <a:gd name="connsiteY63" fmla="*/ 384739 h 804145"/>
              <a:gd name="connsiteX64" fmla="*/ 243094 w 781556"/>
              <a:gd name="connsiteY64" fmla="*/ 377596 h 804145"/>
              <a:gd name="connsiteX65" fmla="*/ 264525 w 781556"/>
              <a:gd name="connsiteY65" fmla="*/ 360927 h 804145"/>
              <a:gd name="connsiteX66" fmla="*/ 247857 w 781556"/>
              <a:gd name="connsiteY66" fmla="*/ 334733 h 804145"/>
              <a:gd name="connsiteX67" fmla="*/ 245476 w 781556"/>
              <a:gd name="connsiteY67" fmla="*/ 308539 h 804145"/>
              <a:gd name="connsiteX68" fmla="*/ 231188 w 781556"/>
              <a:gd name="connsiteY68" fmla="*/ 289489 h 804145"/>
              <a:gd name="connsiteX69" fmla="*/ 221663 w 781556"/>
              <a:gd name="connsiteY69" fmla="*/ 272821 h 804145"/>
              <a:gd name="connsiteX70" fmla="*/ 209756 w 781556"/>
              <a:gd name="connsiteY70" fmla="*/ 253770 h 804145"/>
              <a:gd name="connsiteX71" fmla="*/ 190707 w 781556"/>
              <a:gd name="connsiteY71" fmla="*/ 253771 h 804145"/>
              <a:gd name="connsiteX72" fmla="*/ 185944 w 781556"/>
              <a:gd name="connsiteY72" fmla="*/ 234721 h 804145"/>
              <a:gd name="connsiteX73" fmla="*/ 183563 w 781556"/>
              <a:gd name="connsiteY73" fmla="*/ 227577 h 804145"/>
              <a:gd name="connsiteX74" fmla="*/ 176419 w 781556"/>
              <a:gd name="connsiteY74" fmla="*/ 225196 h 804145"/>
              <a:gd name="connsiteX75" fmla="*/ 162132 w 781556"/>
              <a:gd name="connsiteY75" fmla="*/ 218052 h 804145"/>
              <a:gd name="connsiteX76" fmla="*/ 154988 w 781556"/>
              <a:gd name="connsiteY76" fmla="*/ 213289 h 804145"/>
              <a:gd name="connsiteX77" fmla="*/ 145463 w 781556"/>
              <a:gd name="connsiteY77" fmla="*/ 208527 h 804145"/>
              <a:gd name="connsiteX78" fmla="*/ 138319 w 781556"/>
              <a:gd name="connsiteY78" fmla="*/ 203764 h 804145"/>
              <a:gd name="connsiteX79" fmla="*/ 131176 w 781556"/>
              <a:gd name="connsiteY79" fmla="*/ 196621 h 804145"/>
              <a:gd name="connsiteX80" fmla="*/ 121651 w 781556"/>
              <a:gd name="connsiteY80" fmla="*/ 194239 h 804145"/>
              <a:gd name="connsiteX81" fmla="*/ 114507 w 781556"/>
              <a:gd name="connsiteY81" fmla="*/ 189477 h 804145"/>
              <a:gd name="connsiteX82" fmla="*/ 107363 w 781556"/>
              <a:gd name="connsiteY82" fmla="*/ 182333 h 804145"/>
              <a:gd name="connsiteX83" fmla="*/ 109744 w 781556"/>
              <a:gd name="connsiteY83" fmla="*/ 156140 h 804145"/>
              <a:gd name="connsiteX84" fmla="*/ 88313 w 781556"/>
              <a:gd name="connsiteY84" fmla="*/ 137090 h 804145"/>
              <a:gd name="connsiteX85" fmla="*/ 66882 w 781556"/>
              <a:gd name="connsiteY85" fmla="*/ 120421 h 804145"/>
              <a:gd name="connsiteX86" fmla="*/ 19257 w 781556"/>
              <a:gd name="connsiteY86" fmla="*/ 108514 h 804145"/>
              <a:gd name="connsiteX87" fmla="*/ 9731 w 781556"/>
              <a:gd name="connsiteY87" fmla="*/ 89464 h 804145"/>
              <a:gd name="connsiteX88" fmla="*/ 207 w 781556"/>
              <a:gd name="connsiteY88" fmla="*/ 63271 h 804145"/>
              <a:gd name="connsiteX89" fmla="*/ 4969 w 781556"/>
              <a:gd name="connsiteY89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62169 w 781556"/>
              <a:gd name="connsiteY15" fmla="*/ 399027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24082 w 781556"/>
              <a:gd name="connsiteY19" fmla="*/ 522852 h 804145"/>
              <a:gd name="connsiteX20" fmla="*/ 559801 w 781556"/>
              <a:gd name="connsiteY20" fmla="*/ 527614 h 804145"/>
              <a:gd name="connsiteX21" fmla="*/ 593138 w 781556"/>
              <a:gd name="connsiteY21" fmla="*/ 534758 h 804145"/>
              <a:gd name="connsiteX22" fmla="*/ 600282 w 781556"/>
              <a:gd name="connsiteY22" fmla="*/ 539521 h 804145"/>
              <a:gd name="connsiteX23" fmla="*/ 612188 w 781556"/>
              <a:gd name="connsiteY23" fmla="*/ 541902 h 804145"/>
              <a:gd name="connsiteX24" fmla="*/ 619332 w 781556"/>
              <a:gd name="connsiteY24" fmla="*/ 544283 h 804145"/>
              <a:gd name="connsiteX25" fmla="*/ 643144 w 781556"/>
              <a:gd name="connsiteY25" fmla="*/ 549046 h 804145"/>
              <a:gd name="connsiteX26" fmla="*/ 640763 w 781556"/>
              <a:gd name="connsiteY26" fmla="*/ 560952 h 804145"/>
              <a:gd name="connsiteX27" fmla="*/ 657432 w 781556"/>
              <a:gd name="connsiteY27" fmla="*/ 577621 h 804145"/>
              <a:gd name="connsiteX28" fmla="*/ 659813 w 781556"/>
              <a:gd name="connsiteY28" fmla="*/ 584764 h 804145"/>
              <a:gd name="connsiteX29" fmla="*/ 709819 w 781556"/>
              <a:gd name="connsiteY29" fmla="*/ 584764 h 804145"/>
              <a:gd name="connsiteX30" fmla="*/ 752682 w 781556"/>
              <a:gd name="connsiteY30" fmla="*/ 608578 h 804145"/>
              <a:gd name="connsiteX31" fmla="*/ 762206 w 781556"/>
              <a:gd name="connsiteY31" fmla="*/ 689540 h 804145"/>
              <a:gd name="connsiteX32" fmla="*/ 764588 w 781556"/>
              <a:gd name="connsiteY32" fmla="*/ 722876 h 804145"/>
              <a:gd name="connsiteX33" fmla="*/ 771732 w 781556"/>
              <a:gd name="connsiteY33" fmla="*/ 760977 h 804145"/>
              <a:gd name="connsiteX34" fmla="*/ 774114 w 781556"/>
              <a:gd name="connsiteY34" fmla="*/ 801458 h 804145"/>
              <a:gd name="connsiteX35" fmla="*/ 669338 w 781556"/>
              <a:gd name="connsiteY35" fmla="*/ 801458 h 804145"/>
              <a:gd name="connsiteX36" fmla="*/ 607426 w 781556"/>
              <a:gd name="connsiteY36" fmla="*/ 777645 h 804145"/>
              <a:gd name="connsiteX37" fmla="*/ 566944 w 781556"/>
              <a:gd name="connsiteY37" fmla="*/ 751452 h 804145"/>
              <a:gd name="connsiteX38" fmla="*/ 524083 w 781556"/>
              <a:gd name="connsiteY38" fmla="*/ 710971 h 804145"/>
              <a:gd name="connsiteX39" fmla="*/ 495507 w 781556"/>
              <a:gd name="connsiteY39" fmla="*/ 672871 h 804145"/>
              <a:gd name="connsiteX40" fmla="*/ 476457 w 781556"/>
              <a:gd name="connsiteY40" fmla="*/ 663346 h 804145"/>
              <a:gd name="connsiteX41" fmla="*/ 462169 w 781556"/>
              <a:gd name="connsiteY41" fmla="*/ 658583 h 804145"/>
              <a:gd name="connsiteX42" fmla="*/ 447882 w 781556"/>
              <a:gd name="connsiteY42" fmla="*/ 646677 h 804145"/>
              <a:gd name="connsiteX43" fmla="*/ 435976 w 781556"/>
              <a:gd name="connsiteY43" fmla="*/ 644296 h 804145"/>
              <a:gd name="connsiteX44" fmla="*/ 419307 w 781556"/>
              <a:gd name="connsiteY44" fmla="*/ 632389 h 804145"/>
              <a:gd name="connsiteX45" fmla="*/ 385969 w 781556"/>
              <a:gd name="connsiteY45" fmla="*/ 625246 h 804145"/>
              <a:gd name="connsiteX46" fmla="*/ 374063 w 781556"/>
              <a:gd name="connsiteY46" fmla="*/ 620483 h 804145"/>
              <a:gd name="connsiteX47" fmla="*/ 359776 w 781556"/>
              <a:gd name="connsiteY47" fmla="*/ 615721 h 804145"/>
              <a:gd name="connsiteX48" fmla="*/ 350251 w 781556"/>
              <a:gd name="connsiteY48" fmla="*/ 606196 h 804145"/>
              <a:gd name="connsiteX49" fmla="*/ 333582 w 781556"/>
              <a:gd name="connsiteY49" fmla="*/ 587146 h 804145"/>
              <a:gd name="connsiteX50" fmla="*/ 331201 w 781556"/>
              <a:gd name="connsiteY50" fmla="*/ 577621 h 804145"/>
              <a:gd name="connsiteX51" fmla="*/ 326438 w 781556"/>
              <a:gd name="connsiteY51" fmla="*/ 563333 h 804145"/>
              <a:gd name="connsiteX52" fmla="*/ 321676 w 781556"/>
              <a:gd name="connsiteY52" fmla="*/ 544283 h 804145"/>
              <a:gd name="connsiteX53" fmla="*/ 316913 w 781556"/>
              <a:gd name="connsiteY53" fmla="*/ 484752 h 804145"/>
              <a:gd name="connsiteX54" fmla="*/ 314532 w 781556"/>
              <a:gd name="connsiteY54" fmla="*/ 475227 h 804145"/>
              <a:gd name="connsiteX55" fmla="*/ 309769 w 781556"/>
              <a:gd name="connsiteY55" fmla="*/ 456177 h 804145"/>
              <a:gd name="connsiteX56" fmla="*/ 305007 w 781556"/>
              <a:gd name="connsiteY56" fmla="*/ 449033 h 804145"/>
              <a:gd name="connsiteX57" fmla="*/ 302626 w 781556"/>
              <a:gd name="connsiteY57" fmla="*/ 441889 h 804145"/>
              <a:gd name="connsiteX58" fmla="*/ 293101 w 781556"/>
              <a:gd name="connsiteY58" fmla="*/ 425221 h 804145"/>
              <a:gd name="connsiteX59" fmla="*/ 278813 w 781556"/>
              <a:gd name="connsiteY59" fmla="*/ 410933 h 804145"/>
              <a:gd name="connsiteX60" fmla="*/ 264526 w 781556"/>
              <a:gd name="connsiteY60" fmla="*/ 401408 h 804145"/>
              <a:gd name="connsiteX61" fmla="*/ 250238 w 781556"/>
              <a:gd name="connsiteY61" fmla="*/ 391883 h 804145"/>
              <a:gd name="connsiteX62" fmla="*/ 245476 w 781556"/>
              <a:gd name="connsiteY62" fmla="*/ 384739 h 804145"/>
              <a:gd name="connsiteX63" fmla="*/ 243094 w 781556"/>
              <a:gd name="connsiteY63" fmla="*/ 377596 h 804145"/>
              <a:gd name="connsiteX64" fmla="*/ 264525 w 781556"/>
              <a:gd name="connsiteY64" fmla="*/ 360927 h 804145"/>
              <a:gd name="connsiteX65" fmla="*/ 247857 w 781556"/>
              <a:gd name="connsiteY65" fmla="*/ 334733 h 804145"/>
              <a:gd name="connsiteX66" fmla="*/ 245476 w 781556"/>
              <a:gd name="connsiteY66" fmla="*/ 308539 h 804145"/>
              <a:gd name="connsiteX67" fmla="*/ 231188 w 781556"/>
              <a:gd name="connsiteY67" fmla="*/ 289489 h 804145"/>
              <a:gd name="connsiteX68" fmla="*/ 221663 w 781556"/>
              <a:gd name="connsiteY68" fmla="*/ 272821 h 804145"/>
              <a:gd name="connsiteX69" fmla="*/ 209756 w 781556"/>
              <a:gd name="connsiteY69" fmla="*/ 253770 h 804145"/>
              <a:gd name="connsiteX70" fmla="*/ 190707 w 781556"/>
              <a:gd name="connsiteY70" fmla="*/ 253771 h 804145"/>
              <a:gd name="connsiteX71" fmla="*/ 185944 w 781556"/>
              <a:gd name="connsiteY71" fmla="*/ 234721 h 804145"/>
              <a:gd name="connsiteX72" fmla="*/ 183563 w 781556"/>
              <a:gd name="connsiteY72" fmla="*/ 227577 h 804145"/>
              <a:gd name="connsiteX73" fmla="*/ 176419 w 781556"/>
              <a:gd name="connsiteY73" fmla="*/ 225196 h 804145"/>
              <a:gd name="connsiteX74" fmla="*/ 162132 w 781556"/>
              <a:gd name="connsiteY74" fmla="*/ 218052 h 804145"/>
              <a:gd name="connsiteX75" fmla="*/ 154988 w 781556"/>
              <a:gd name="connsiteY75" fmla="*/ 213289 h 804145"/>
              <a:gd name="connsiteX76" fmla="*/ 145463 w 781556"/>
              <a:gd name="connsiteY76" fmla="*/ 208527 h 804145"/>
              <a:gd name="connsiteX77" fmla="*/ 138319 w 781556"/>
              <a:gd name="connsiteY77" fmla="*/ 203764 h 804145"/>
              <a:gd name="connsiteX78" fmla="*/ 131176 w 781556"/>
              <a:gd name="connsiteY78" fmla="*/ 196621 h 804145"/>
              <a:gd name="connsiteX79" fmla="*/ 121651 w 781556"/>
              <a:gd name="connsiteY79" fmla="*/ 194239 h 804145"/>
              <a:gd name="connsiteX80" fmla="*/ 114507 w 781556"/>
              <a:gd name="connsiteY80" fmla="*/ 189477 h 804145"/>
              <a:gd name="connsiteX81" fmla="*/ 107363 w 781556"/>
              <a:gd name="connsiteY81" fmla="*/ 182333 h 804145"/>
              <a:gd name="connsiteX82" fmla="*/ 109744 w 781556"/>
              <a:gd name="connsiteY82" fmla="*/ 156140 h 804145"/>
              <a:gd name="connsiteX83" fmla="*/ 88313 w 781556"/>
              <a:gd name="connsiteY83" fmla="*/ 137090 h 804145"/>
              <a:gd name="connsiteX84" fmla="*/ 66882 w 781556"/>
              <a:gd name="connsiteY84" fmla="*/ 120421 h 804145"/>
              <a:gd name="connsiteX85" fmla="*/ 19257 w 781556"/>
              <a:gd name="connsiteY85" fmla="*/ 108514 h 804145"/>
              <a:gd name="connsiteX86" fmla="*/ 9731 w 781556"/>
              <a:gd name="connsiteY86" fmla="*/ 89464 h 804145"/>
              <a:gd name="connsiteX87" fmla="*/ 207 w 781556"/>
              <a:gd name="connsiteY87" fmla="*/ 63271 h 804145"/>
              <a:gd name="connsiteX88" fmla="*/ 4969 w 781556"/>
              <a:gd name="connsiteY88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59801 w 781556"/>
              <a:gd name="connsiteY19" fmla="*/ 527614 h 804145"/>
              <a:gd name="connsiteX20" fmla="*/ 593138 w 781556"/>
              <a:gd name="connsiteY20" fmla="*/ 534758 h 804145"/>
              <a:gd name="connsiteX21" fmla="*/ 600282 w 781556"/>
              <a:gd name="connsiteY21" fmla="*/ 539521 h 804145"/>
              <a:gd name="connsiteX22" fmla="*/ 612188 w 781556"/>
              <a:gd name="connsiteY22" fmla="*/ 541902 h 804145"/>
              <a:gd name="connsiteX23" fmla="*/ 619332 w 781556"/>
              <a:gd name="connsiteY23" fmla="*/ 544283 h 804145"/>
              <a:gd name="connsiteX24" fmla="*/ 643144 w 781556"/>
              <a:gd name="connsiteY24" fmla="*/ 549046 h 804145"/>
              <a:gd name="connsiteX25" fmla="*/ 640763 w 781556"/>
              <a:gd name="connsiteY25" fmla="*/ 560952 h 804145"/>
              <a:gd name="connsiteX26" fmla="*/ 657432 w 781556"/>
              <a:gd name="connsiteY26" fmla="*/ 577621 h 804145"/>
              <a:gd name="connsiteX27" fmla="*/ 659813 w 781556"/>
              <a:gd name="connsiteY27" fmla="*/ 584764 h 804145"/>
              <a:gd name="connsiteX28" fmla="*/ 709819 w 781556"/>
              <a:gd name="connsiteY28" fmla="*/ 584764 h 804145"/>
              <a:gd name="connsiteX29" fmla="*/ 752682 w 781556"/>
              <a:gd name="connsiteY29" fmla="*/ 608578 h 804145"/>
              <a:gd name="connsiteX30" fmla="*/ 762206 w 781556"/>
              <a:gd name="connsiteY30" fmla="*/ 689540 h 804145"/>
              <a:gd name="connsiteX31" fmla="*/ 764588 w 781556"/>
              <a:gd name="connsiteY31" fmla="*/ 722876 h 804145"/>
              <a:gd name="connsiteX32" fmla="*/ 771732 w 781556"/>
              <a:gd name="connsiteY32" fmla="*/ 760977 h 804145"/>
              <a:gd name="connsiteX33" fmla="*/ 774114 w 781556"/>
              <a:gd name="connsiteY33" fmla="*/ 801458 h 804145"/>
              <a:gd name="connsiteX34" fmla="*/ 669338 w 781556"/>
              <a:gd name="connsiteY34" fmla="*/ 801458 h 804145"/>
              <a:gd name="connsiteX35" fmla="*/ 607426 w 781556"/>
              <a:gd name="connsiteY35" fmla="*/ 777645 h 804145"/>
              <a:gd name="connsiteX36" fmla="*/ 566944 w 781556"/>
              <a:gd name="connsiteY36" fmla="*/ 751452 h 804145"/>
              <a:gd name="connsiteX37" fmla="*/ 524083 w 781556"/>
              <a:gd name="connsiteY37" fmla="*/ 710971 h 804145"/>
              <a:gd name="connsiteX38" fmla="*/ 495507 w 781556"/>
              <a:gd name="connsiteY38" fmla="*/ 672871 h 804145"/>
              <a:gd name="connsiteX39" fmla="*/ 476457 w 781556"/>
              <a:gd name="connsiteY39" fmla="*/ 663346 h 804145"/>
              <a:gd name="connsiteX40" fmla="*/ 462169 w 781556"/>
              <a:gd name="connsiteY40" fmla="*/ 658583 h 804145"/>
              <a:gd name="connsiteX41" fmla="*/ 447882 w 781556"/>
              <a:gd name="connsiteY41" fmla="*/ 646677 h 804145"/>
              <a:gd name="connsiteX42" fmla="*/ 435976 w 781556"/>
              <a:gd name="connsiteY42" fmla="*/ 644296 h 804145"/>
              <a:gd name="connsiteX43" fmla="*/ 419307 w 781556"/>
              <a:gd name="connsiteY43" fmla="*/ 632389 h 804145"/>
              <a:gd name="connsiteX44" fmla="*/ 385969 w 781556"/>
              <a:gd name="connsiteY44" fmla="*/ 625246 h 804145"/>
              <a:gd name="connsiteX45" fmla="*/ 374063 w 781556"/>
              <a:gd name="connsiteY45" fmla="*/ 620483 h 804145"/>
              <a:gd name="connsiteX46" fmla="*/ 359776 w 781556"/>
              <a:gd name="connsiteY46" fmla="*/ 615721 h 804145"/>
              <a:gd name="connsiteX47" fmla="*/ 350251 w 781556"/>
              <a:gd name="connsiteY47" fmla="*/ 606196 h 804145"/>
              <a:gd name="connsiteX48" fmla="*/ 333582 w 781556"/>
              <a:gd name="connsiteY48" fmla="*/ 587146 h 804145"/>
              <a:gd name="connsiteX49" fmla="*/ 331201 w 781556"/>
              <a:gd name="connsiteY49" fmla="*/ 577621 h 804145"/>
              <a:gd name="connsiteX50" fmla="*/ 326438 w 781556"/>
              <a:gd name="connsiteY50" fmla="*/ 563333 h 804145"/>
              <a:gd name="connsiteX51" fmla="*/ 321676 w 781556"/>
              <a:gd name="connsiteY51" fmla="*/ 544283 h 804145"/>
              <a:gd name="connsiteX52" fmla="*/ 316913 w 781556"/>
              <a:gd name="connsiteY52" fmla="*/ 484752 h 804145"/>
              <a:gd name="connsiteX53" fmla="*/ 314532 w 781556"/>
              <a:gd name="connsiteY53" fmla="*/ 475227 h 804145"/>
              <a:gd name="connsiteX54" fmla="*/ 309769 w 781556"/>
              <a:gd name="connsiteY54" fmla="*/ 456177 h 804145"/>
              <a:gd name="connsiteX55" fmla="*/ 305007 w 781556"/>
              <a:gd name="connsiteY55" fmla="*/ 449033 h 804145"/>
              <a:gd name="connsiteX56" fmla="*/ 302626 w 781556"/>
              <a:gd name="connsiteY56" fmla="*/ 441889 h 804145"/>
              <a:gd name="connsiteX57" fmla="*/ 293101 w 781556"/>
              <a:gd name="connsiteY57" fmla="*/ 425221 h 804145"/>
              <a:gd name="connsiteX58" fmla="*/ 278813 w 781556"/>
              <a:gd name="connsiteY58" fmla="*/ 410933 h 804145"/>
              <a:gd name="connsiteX59" fmla="*/ 264526 w 781556"/>
              <a:gd name="connsiteY59" fmla="*/ 401408 h 804145"/>
              <a:gd name="connsiteX60" fmla="*/ 250238 w 781556"/>
              <a:gd name="connsiteY60" fmla="*/ 391883 h 804145"/>
              <a:gd name="connsiteX61" fmla="*/ 245476 w 781556"/>
              <a:gd name="connsiteY61" fmla="*/ 384739 h 804145"/>
              <a:gd name="connsiteX62" fmla="*/ 243094 w 781556"/>
              <a:gd name="connsiteY62" fmla="*/ 377596 h 804145"/>
              <a:gd name="connsiteX63" fmla="*/ 264525 w 781556"/>
              <a:gd name="connsiteY63" fmla="*/ 360927 h 804145"/>
              <a:gd name="connsiteX64" fmla="*/ 247857 w 781556"/>
              <a:gd name="connsiteY64" fmla="*/ 334733 h 804145"/>
              <a:gd name="connsiteX65" fmla="*/ 245476 w 781556"/>
              <a:gd name="connsiteY65" fmla="*/ 308539 h 804145"/>
              <a:gd name="connsiteX66" fmla="*/ 231188 w 781556"/>
              <a:gd name="connsiteY66" fmla="*/ 289489 h 804145"/>
              <a:gd name="connsiteX67" fmla="*/ 221663 w 781556"/>
              <a:gd name="connsiteY67" fmla="*/ 272821 h 804145"/>
              <a:gd name="connsiteX68" fmla="*/ 209756 w 781556"/>
              <a:gd name="connsiteY68" fmla="*/ 253770 h 804145"/>
              <a:gd name="connsiteX69" fmla="*/ 190707 w 781556"/>
              <a:gd name="connsiteY69" fmla="*/ 253771 h 804145"/>
              <a:gd name="connsiteX70" fmla="*/ 185944 w 781556"/>
              <a:gd name="connsiteY70" fmla="*/ 234721 h 804145"/>
              <a:gd name="connsiteX71" fmla="*/ 183563 w 781556"/>
              <a:gd name="connsiteY71" fmla="*/ 227577 h 804145"/>
              <a:gd name="connsiteX72" fmla="*/ 176419 w 781556"/>
              <a:gd name="connsiteY72" fmla="*/ 225196 h 804145"/>
              <a:gd name="connsiteX73" fmla="*/ 162132 w 781556"/>
              <a:gd name="connsiteY73" fmla="*/ 218052 h 804145"/>
              <a:gd name="connsiteX74" fmla="*/ 154988 w 781556"/>
              <a:gd name="connsiteY74" fmla="*/ 213289 h 804145"/>
              <a:gd name="connsiteX75" fmla="*/ 145463 w 781556"/>
              <a:gd name="connsiteY75" fmla="*/ 208527 h 804145"/>
              <a:gd name="connsiteX76" fmla="*/ 138319 w 781556"/>
              <a:gd name="connsiteY76" fmla="*/ 203764 h 804145"/>
              <a:gd name="connsiteX77" fmla="*/ 131176 w 781556"/>
              <a:gd name="connsiteY77" fmla="*/ 196621 h 804145"/>
              <a:gd name="connsiteX78" fmla="*/ 121651 w 781556"/>
              <a:gd name="connsiteY78" fmla="*/ 194239 h 804145"/>
              <a:gd name="connsiteX79" fmla="*/ 114507 w 781556"/>
              <a:gd name="connsiteY79" fmla="*/ 189477 h 804145"/>
              <a:gd name="connsiteX80" fmla="*/ 107363 w 781556"/>
              <a:gd name="connsiteY80" fmla="*/ 182333 h 804145"/>
              <a:gd name="connsiteX81" fmla="*/ 109744 w 781556"/>
              <a:gd name="connsiteY81" fmla="*/ 156140 h 804145"/>
              <a:gd name="connsiteX82" fmla="*/ 88313 w 781556"/>
              <a:gd name="connsiteY82" fmla="*/ 137090 h 804145"/>
              <a:gd name="connsiteX83" fmla="*/ 66882 w 781556"/>
              <a:gd name="connsiteY83" fmla="*/ 120421 h 804145"/>
              <a:gd name="connsiteX84" fmla="*/ 19257 w 781556"/>
              <a:gd name="connsiteY84" fmla="*/ 108514 h 804145"/>
              <a:gd name="connsiteX85" fmla="*/ 9731 w 781556"/>
              <a:gd name="connsiteY85" fmla="*/ 89464 h 804145"/>
              <a:gd name="connsiteX86" fmla="*/ 207 w 781556"/>
              <a:gd name="connsiteY86" fmla="*/ 63271 h 804145"/>
              <a:gd name="connsiteX87" fmla="*/ 4969 w 781556"/>
              <a:gd name="connsiteY87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407400 w 781556"/>
              <a:gd name="connsiteY12" fmla="*/ 289489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5501 w 781556"/>
              <a:gd name="connsiteY13" fmla="*/ 320445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781556"/>
              <a:gd name="connsiteY0" fmla="*/ 39458 h 804145"/>
              <a:gd name="connsiteX1" fmla="*/ 19257 w 781556"/>
              <a:gd name="connsiteY1" fmla="*/ 1358 h 804145"/>
              <a:gd name="connsiteX2" fmla="*/ 62119 w 781556"/>
              <a:gd name="connsiteY2" fmla="*/ 6121 h 804145"/>
              <a:gd name="connsiteX3" fmla="*/ 95457 w 781556"/>
              <a:gd name="connsiteY3" fmla="*/ 25170 h 804145"/>
              <a:gd name="connsiteX4" fmla="*/ 126414 w 781556"/>
              <a:gd name="connsiteY4" fmla="*/ 32314 h 804145"/>
              <a:gd name="connsiteX5" fmla="*/ 157369 w 781556"/>
              <a:gd name="connsiteY5" fmla="*/ 34696 h 804145"/>
              <a:gd name="connsiteX6" fmla="*/ 212138 w 781556"/>
              <a:gd name="connsiteY6" fmla="*/ 22789 h 804145"/>
              <a:gd name="connsiteX7" fmla="*/ 252620 w 781556"/>
              <a:gd name="connsiteY7" fmla="*/ 48983 h 804145"/>
              <a:gd name="connsiteX8" fmla="*/ 312151 w 781556"/>
              <a:gd name="connsiteY8" fmla="*/ 89465 h 804145"/>
              <a:gd name="connsiteX9" fmla="*/ 335963 w 781556"/>
              <a:gd name="connsiteY9" fmla="*/ 115659 h 804145"/>
              <a:gd name="connsiteX10" fmla="*/ 385969 w 781556"/>
              <a:gd name="connsiteY10" fmla="*/ 158520 h 804145"/>
              <a:gd name="connsiteX11" fmla="*/ 385969 w 781556"/>
              <a:gd name="connsiteY11" fmla="*/ 222814 h 804145"/>
              <a:gd name="connsiteX12" fmla="*/ 397875 w 781556"/>
              <a:gd name="connsiteY12" fmla="*/ 294252 h 804145"/>
              <a:gd name="connsiteX13" fmla="*/ 443120 w 781556"/>
              <a:gd name="connsiteY13" fmla="*/ 337114 h 804145"/>
              <a:gd name="connsiteX14" fmla="*/ 469313 w 781556"/>
              <a:gd name="connsiteY14" fmla="*/ 358545 h 804145"/>
              <a:gd name="connsiteX15" fmla="*/ 495506 w 781556"/>
              <a:gd name="connsiteY15" fmla="*/ 382359 h 804145"/>
              <a:gd name="connsiteX16" fmla="*/ 514557 w 781556"/>
              <a:gd name="connsiteY16" fmla="*/ 396645 h 804145"/>
              <a:gd name="connsiteX17" fmla="*/ 533607 w 781556"/>
              <a:gd name="connsiteY17" fmla="*/ 451414 h 804145"/>
              <a:gd name="connsiteX18" fmla="*/ 571706 w 781556"/>
              <a:gd name="connsiteY18" fmla="*/ 496658 h 804145"/>
              <a:gd name="connsiteX19" fmla="*/ 593138 w 781556"/>
              <a:gd name="connsiteY19" fmla="*/ 534758 h 804145"/>
              <a:gd name="connsiteX20" fmla="*/ 600282 w 781556"/>
              <a:gd name="connsiteY20" fmla="*/ 539521 h 804145"/>
              <a:gd name="connsiteX21" fmla="*/ 612188 w 781556"/>
              <a:gd name="connsiteY21" fmla="*/ 541902 h 804145"/>
              <a:gd name="connsiteX22" fmla="*/ 619332 w 781556"/>
              <a:gd name="connsiteY22" fmla="*/ 544283 h 804145"/>
              <a:gd name="connsiteX23" fmla="*/ 643144 w 781556"/>
              <a:gd name="connsiteY23" fmla="*/ 549046 h 804145"/>
              <a:gd name="connsiteX24" fmla="*/ 640763 w 781556"/>
              <a:gd name="connsiteY24" fmla="*/ 560952 h 804145"/>
              <a:gd name="connsiteX25" fmla="*/ 657432 w 781556"/>
              <a:gd name="connsiteY25" fmla="*/ 577621 h 804145"/>
              <a:gd name="connsiteX26" fmla="*/ 659813 w 781556"/>
              <a:gd name="connsiteY26" fmla="*/ 584764 h 804145"/>
              <a:gd name="connsiteX27" fmla="*/ 709819 w 781556"/>
              <a:gd name="connsiteY27" fmla="*/ 584764 h 804145"/>
              <a:gd name="connsiteX28" fmla="*/ 752682 w 781556"/>
              <a:gd name="connsiteY28" fmla="*/ 608578 h 804145"/>
              <a:gd name="connsiteX29" fmla="*/ 762206 w 781556"/>
              <a:gd name="connsiteY29" fmla="*/ 689540 h 804145"/>
              <a:gd name="connsiteX30" fmla="*/ 764588 w 781556"/>
              <a:gd name="connsiteY30" fmla="*/ 722876 h 804145"/>
              <a:gd name="connsiteX31" fmla="*/ 771732 w 781556"/>
              <a:gd name="connsiteY31" fmla="*/ 760977 h 804145"/>
              <a:gd name="connsiteX32" fmla="*/ 774114 w 781556"/>
              <a:gd name="connsiteY32" fmla="*/ 801458 h 804145"/>
              <a:gd name="connsiteX33" fmla="*/ 669338 w 781556"/>
              <a:gd name="connsiteY33" fmla="*/ 801458 h 804145"/>
              <a:gd name="connsiteX34" fmla="*/ 607426 w 781556"/>
              <a:gd name="connsiteY34" fmla="*/ 777645 h 804145"/>
              <a:gd name="connsiteX35" fmla="*/ 566944 w 781556"/>
              <a:gd name="connsiteY35" fmla="*/ 751452 h 804145"/>
              <a:gd name="connsiteX36" fmla="*/ 524083 w 781556"/>
              <a:gd name="connsiteY36" fmla="*/ 710971 h 804145"/>
              <a:gd name="connsiteX37" fmla="*/ 495507 w 781556"/>
              <a:gd name="connsiteY37" fmla="*/ 672871 h 804145"/>
              <a:gd name="connsiteX38" fmla="*/ 476457 w 781556"/>
              <a:gd name="connsiteY38" fmla="*/ 663346 h 804145"/>
              <a:gd name="connsiteX39" fmla="*/ 462169 w 781556"/>
              <a:gd name="connsiteY39" fmla="*/ 658583 h 804145"/>
              <a:gd name="connsiteX40" fmla="*/ 447882 w 781556"/>
              <a:gd name="connsiteY40" fmla="*/ 646677 h 804145"/>
              <a:gd name="connsiteX41" fmla="*/ 435976 w 781556"/>
              <a:gd name="connsiteY41" fmla="*/ 644296 h 804145"/>
              <a:gd name="connsiteX42" fmla="*/ 419307 w 781556"/>
              <a:gd name="connsiteY42" fmla="*/ 632389 h 804145"/>
              <a:gd name="connsiteX43" fmla="*/ 385969 w 781556"/>
              <a:gd name="connsiteY43" fmla="*/ 625246 h 804145"/>
              <a:gd name="connsiteX44" fmla="*/ 374063 w 781556"/>
              <a:gd name="connsiteY44" fmla="*/ 620483 h 804145"/>
              <a:gd name="connsiteX45" fmla="*/ 359776 w 781556"/>
              <a:gd name="connsiteY45" fmla="*/ 615721 h 804145"/>
              <a:gd name="connsiteX46" fmla="*/ 350251 w 781556"/>
              <a:gd name="connsiteY46" fmla="*/ 606196 h 804145"/>
              <a:gd name="connsiteX47" fmla="*/ 333582 w 781556"/>
              <a:gd name="connsiteY47" fmla="*/ 587146 h 804145"/>
              <a:gd name="connsiteX48" fmla="*/ 331201 w 781556"/>
              <a:gd name="connsiteY48" fmla="*/ 577621 h 804145"/>
              <a:gd name="connsiteX49" fmla="*/ 326438 w 781556"/>
              <a:gd name="connsiteY49" fmla="*/ 563333 h 804145"/>
              <a:gd name="connsiteX50" fmla="*/ 321676 w 781556"/>
              <a:gd name="connsiteY50" fmla="*/ 544283 h 804145"/>
              <a:gd name="connsiteX51" fmla="*/ 316913 w 781556"/>
              <a:gd name="connsiteY51" fmla="*/ 484752 h 804145"/>
              <a:gd name="connsiteX52" fmla="*/ 314532 w 781556"/>
              <a:gd name="connsiteY52" fmla="*/ 475227 h 804145"/>
              <a:gd name="connsiteX53" fmla="*/ 309769 w 781556"/>
              <a:gd name="connsiteY53" fmla="*/ 456177 h 804145"/>
              <a:gd name="connsiteX54" fmla="*/ 305007 w 781556"/>
              <a:gd name="connsiteY54" fmla="*/ 449033 h 804145"/>
              <a:gd name="connsiteX55" fmla="*/ 302626 w 781556"/>
              <a:gd name="connsiteY55" fmla="*/ 441889 h 804145"/>
              <a:gd name="connsiteX56" fmla="*/ 293101 w 781556"/>
              <a:gd name="connsiteY56" fmla="*/ 425221 h 804145"/>
              <a:gd name="connsiteX57" fmla="*/ 278813 w 781556"/>
              <a:gd name="connsiteY57" fmla="*/ 410933 h 804145"/>
              <a:gd name="connsiteX58" fmla="*/ 264526 w 781556"/>
              <a:gd name="connsiteY58" fmla="*/ 401408 h 804145"/>
              <a:gd name="connsiteX59" fmla="*/ 250238 w 781556"/>
              <a:gd name="connsiteY59" fmla="*/ 391883 h 804145"/>
              <a:gd name="connsiteX60" fmla="*/ 245476 w 781556"/>
              <a:gd name="connsiteY60" fmla="*/ 384739 h 804145"/>
              <a:gd name="connsiteX61" fmla="*/ 243094 w 781556"/>
              <a:gd name="connsiteY61" fmla="*/ 377596 h 804145"/>
              <a:gd name="connsiteX62" fmla="*/ 264525 w 781556"/>
              <a:gd name="connsiteY62" fmla="*/ 360927 h 804145"/>
              <a:gd name="connsiteX63" fmla="*/ 247857 w 781556"/>
              <a:gd name="connsiteY63" fmla="*/ 334733 h 804145"/>
              <a:gd name="connsiteX64" fmla="*/ 245476 w 781556"/>
              <a:gd name="connsiteY64" fmla="*/ 308539 h 804145"/>
              <a:gd name="connsiteX65" fmla="*/ 231188 w 781556"/>
              <a:gd name="connsiteY65" fmla="*/ 289489 h 804145"/>
              <a:gd name="connsiteX66" fmla="*/ 221663 w 781556"/>
              <a:gd name="connsiteY66" fmla="*/ 272821 h 804145"/>
              <a:gd name="connsiteX67" fmla="*/ 209756 w 781556"/>
              <a:gd name="connsiteY67" fmla="*/ 253770 h 804145"/>
              <a:gd name="connsiteX68" fmla="*/ 190707 w 781556"/>
              <a:gd name="connsiteY68" fmla="*/ 253771 h 804145"/>
              <a:gd name="connsiteX69" fmla="*/ 185944 w 781556"/>
              <a:gd name="connsiteY69" fmla="*/ 234721 h 804145"/>
              <a:gd name="connsiteX70" fmla="*/ 183563 w 781556"/>
              <a:gd name="connsiteY70" fmla="*/ 227577 h 804145"/>
              <a:gd name="connsiteX71" fmla="*/ 176419 w 781556"/>
              <a:gd name="connsiteY71" fmla="*/ 225196 h 804145"/>
              <a:gd name="connsiteX72" fmla="*/ 162132 w 781556"/>
              <a:gd name="connsiteY72" fmla="*/ 218052 h 804145"/>
              <a:gd name="connsiteX73" fmla="*/ 154988 w 781556"/>
              <a:gd name="connsiteY73" fmla="*/ 213289 h 804145"/>
              <a:gd name="connsiteX74" fmla="*/ 145463 w 781556"/>
              <a:gd name="connsiteY74" fmla="*/ 208527 h 804145"/>
              <a:gd name="connsiteX75" fmla="*/ 138319 w 781556"/>
              <a:gd name="connsiteY75" fmla="*/ 203764 h 804145"/>
              <a:gd name="connsiteX76" fmla="*/ 131176 w 781556"/>
              <a:gd name="connsiteY76" fmla="*/ 196621 h 804145"/>
              <a:gd name="connsiteX77" fmla="*/ 121651 w 781556"/>
              <a:gd name="connsiteY77" fmla="*/ 194239 h 804145"/>
              <a:gd name="connsiteX78" fmla="*/ 114507 w 781556"/>
              <a:gd name="connsiteY78" fmla="*/ 189477 h 804145"/>
              <a:gd name="connsiteX79" fmla="*/ 107363 w 781556"/>
              <a:gd name="connsiteY79" fmla="*/ 182333 h 804145"/>
              <a:gd name="connsiteX80" fmla="*/ 109744 w 781556"/>
              <a:gd name="connsiteY80" fmla="*/ 156140 h 804145"/>
              <a:gd name="connsiteX81" fmla="*/ 88313 w 781556"/>
              <a:gd name="connsiteY81" fmla="*/ 137090 h 804145"/>
              <a:gd name="connsiteX82" fmla="*/ 66882 w 781556"/>
              <a:gd name="connsiteY82" fmla="*/ 120421 h 804145"/>
              <a:gd name="connsiteX83" fmla="*/ 19257 w 781556"/>
              <a:gd name="connsiteY83" fmla="*/ 108514 h 804145"/>
              <a:gd name="connsiteX84" fmla="*/ 9731 w 781556"/>
              <a:gd name="connsiteY84" fmla="*/ 89464 h 804145"/>
              <a:gd name="connsiteX85" fmla="*/ 207 w 781556"/>
              <a:gd name="connsiteY85" fmla="*/ 63271 h 804145"/>
              <a:gd name="connsiteX86" fmla="*/ 4969 w 781556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764588 w 824118"/>
              <a:gd name="connsiteY30" fmla="*/ 722876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71732 w 824118"/>
              <a:gd name="connsiteY31" fmla="*/ 760977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659813 w 824118"/>
              <a:gd name="connsiteY26" fmla="*/ 584764 h 804145"/>
              <a:gd name="connsiteX27" fmla="*/ 709819 w 824118"/>
              <a:gd name="connsiteY27" fmla="*/ 584764 h 804145"/>
              <a:gd name="connsiteX28" fmla="*/ 752682 w 824118"/>
              <a:gd name="connsiteY28" fmla="*/ 608578 h 804145"/>
              <a:gd name="connsiteX29" fmla="*/ 824118 w 824118"/>
              <a:gd name="connsiteY29" fmla="*/ 684778 h 804145"/>
              <a:gd name="connsiteX30" fmla="*/ 807451 w 824118"/>
              <a:gd name="connsiteY30" fmla="*/ 732401 h 804145"/>
              <a:gd name="connsiteX31" fmla="*/ 797926 w 824118"/>
              <a:gd name="connsiteY31" fmla="*/ 772883 h 804145"/>
              <a:gd name="connsiteX32" fmla="*/ 774114 w 824118"/>
              <a:gd name="connsiteY32" fmla="*/ 801458 h 804145"/>
              <a:gd name="connsiteX33" fmla="*/ 669338 w 824118"/>
              <a:gd name="connsiteY33" fmla="*/ 801458 h 804145"/>
              <a:gd name="connsiteX34" fmla="*/ 607426 w 824118"/>
              <a:gd name="connsiteY34" fmla="*/ 777645 h 804145"/>
              <a:gd name="connsiteX35" fmla="*/ 566944 w 824118"/>
              <a:gd name="connsiteY35" fmla="*/ 751452 h 804145"/>
              <a:gd name="connsiteX36" fmla="*/ 524083 w 824118"/>
              <a:gd name="connsiteY36" fmla="*/ 710971 h 804145"/>
              <a:gd name="connsiteX37" fmla="*/ 495507 w 824118"/>
              <a:gd name="connsiteY37" fmla="*/ 672871 h 804145"/>
              <a:gd name="connsiteX38" fmla="*/ 476457 w 824118"/>
              <a:gd name="connsiteY38" fmla="*/ 663346 h 804145"/>
              <a:gd name="connsiteX39" fmla="*/ 462169 w 824118"/>
              <a:gd name="connsiteY39" fmla="*/ 658583 h 804145"/>
              <a:gd name="connsiteX40" fmla="*/ 447882 w 824118"/>
              <a:gd name="connsiteY40" fmla="*/ 646677 h 804145"/>
              <a:gd name="connsiteX41" fmla="*/ 435976 w 824118"/>
              <a:gd name="connsiteY41" fmla="*/ 644296 h 804145"/>
              <a:gd name="connsiteX42" fmla="*/ 419307 w 824118"/>
              <a:gd name="connsiteY42" fmla="*/ 632389 h 804145"/>
              <a:gd name="connsiteX43" fmla="*/ 385969 w 824118"/>
              <a:gd name="connsiteY43" fmla="*/ 625246 h 804145"/>
              <a:gd name="connsiteX44" fmla="*/ 374063 w 824118"/>
              <a:gd name="connsiteY44" fmla="*/ 620483 h 804145"/>
              <a:gd name="connsiteX45" fmla="*/ 359776 w 824118"/>
              <a:gd name="connsiteY45" fmla="*/ 615721 h 804145"/>
              <a:gd name="connsiteX46" fmla="*/ 350251 w 824118"/>
              <a:gd name="connsiteY46" fmla="*/ 606196 h 804145"/>
              <a:gd name="connsiteX47" fmla="*/ 333582 w 824118"/>
              <a:gd name="connsiteY47" fmla="*/ 587146 h 804145"/>
              <a:gd name="connsiteX48" fmla="*/ 331201 w 824118"/>
              <a:gd name="connsiteY48" fmla="*/ 577621 h 804145"/>
              <a:gd name="connsiteX49" fmla="*/ 326438 w 824118"/>
              <a:gd name="connsiteY49" fmla="*/ 563333 h 804145"/>
              <a:gd name="connsiteX50" fmla="*/ 321676 w 824118"/>
              <a:gd name="connsiteY50" fmla="*/ 544283 h 804145"/>
              <a:gd name="connsiteX51" fmla="*/ 316913 w 824118"/>
              <a:gd name="connsiteY51" fmla="*/ 484752 h 804145"/>
              <a:gd name="connsiteX52" fmla="*/ 314532 w 824118"/>
              <a:gd name="connsiteY52" fmla="*/ 475227 h 804145"/>
              <a:gd name="connsiteX53" fmla="*/ 309769 w 824118"/>
              <a:gd name="connsiteY53" fmla="*/ 456177 h 804145"/>
              <a:gd name="connsiteX54" fmla="*/ 305007 w 824118"/>
              <a:gd name="connsiteY54" fmla="*/ 449033 h 804145"/>
              <a:gd name="connsiteX55" fmla="*/ 302626 w 824118"/>
              <a:gd name="connsiteY55" fmla="*/ 441889 h 804145"/>
              <a:gd name="connsiteX56" fmla="*/ 293101 w 824118"/>
              <a:gd name="connsiteY56" fmla="*/ 425221 h 804145"/>
              <a:gd name="connsiteX57" fmla="*/ 278813 w 824118"/>
              <a:gd name="connsiteY57" fmla="*/ 410933 h 804145"/>
              <a:gd name="connsiteX58" fmla="*/ 264526 w 824118"/>
              <a:gd name="connsiteY58" fmla="*/ 401408 h 804145"/>
              <a:gd name="connsiteX59" fmla="*/ 250238 w 824118"/>
              <a:gd name="connsiteY59" fmla="*/ 391883 h 804145"/>
              <a:gd name="connsiteX60" fmla="*/ 245476 w 824118"/>
              <a:gd name="connsiteY60" fmla="*/ 384739 h 804145"/>
              <a:gd name="connsiteX61" fmla="*/ 243094 w 824118"/>
              <a:gd name="connsiteY61" fmla="*/ 377596 h 804145"/>
              <a:gd name="connsiteX62" fmla="*/ 264525 w 824118"/>
              <a:gd name="connsiteY62" fmla="*/ 360927 h 804145"/>
              <a:gd name="connsiteX63" fmla="*/ 247857 w 824118"/>
              <a:gd name="connsiteY63" fmla="*/ 334733 h 804145"/>
              <a:gd name="connsiteX64" fmla="*/ 245476 w 824118"/>
              <a:gd name="connsiteY64" fmla="*/ 308539 h 804145"/>
              <a:gd name="connsiteX65" fmla="*/ 231188 w 824118"/>
              <a:gd name="connsiteY65" fmla="*/ 289489 h 804145"/>
              <a:gd name="connsiteX66" fmla="*/ 221663 w 824118"/>
              <a:gd name="connsiteY66" fmla="*/ 272821 h 804145"/>
              <a:gd name="connsiteX67" fmla="*/ 209756 w 824118"/>
              <a:gd name="connsiteY67" fmla="*/ 253770 h 804145"/>
              <a:gd name="connsiteX68" fmla="*/ 190707 w 824118"/>
              <a:gd name="connsiteY68" fmla="*/ 253771 h 804145"/>
              <a:gd name="connsiteX69" fmla="*/ 185944 w 824118"/>
              <a:gd name="connsiteY69" fmla="*/ 234721 h 804145"/>
              <a:gd name="connsiteX70" fmla="*/ 183563 w 824118"/>
              <a:gd name="connsiteY70" fmla="*/ 227577 h 804145"/>
              <a:gd name="connsiteX71" fmla="*/ 176419 w 824118"/>
              <a:gd name="connsiteY71" fmla="*/ 225196 h 804145"/>
              <a:gd name="connsiteX72" fmla="*/ 162132 w 824118"/>
              <a:gd name="connsiteY72" fmla="*/ 218052 h 804145"/>
              <a:gd name="connsiteX73" fmla="*/ 154988 w 824118"/>
              <a:gd name="connsiteY73" fmla="*/ 213289 h 804145"/>
              <a:gd name="connsiteX74" fmla="*/ 145463 w 824118"/>
              <a:gd name="connsiteY74" fmla="*/ 208527 h 804145"/>
              <a:gd name="connsiteX75" fmla="*/ 138319 w 824118"/>
              <a:gd name="connsiteY75" fmla="*/ 203764 h 804145"/>
              <a:gd name="connsiteX76" fmla="*/ 131176 w 824118"/>
              <a:gd name="connsiteY76" fmla="*/ 196621 h 804145"/>
              <a:gd name="connsiteX77" fmla="*/ 121651 w 824118"/>
              <a:gd name="connsiteY77" fmla="*/ 194239 h 804145"/>
              <a:gd name="connsiteX78" fmla="*/ 114507 w 824118"/>
              <a:gd name="connsiteY78" fmla="*/ 189477 h 804145"/>
              <a:gd name="connsiteX79" fmla="*/ 107363 w 824118"/>
              <a:gd name="connsiteY79" fmla="*/ 182333 h 804145"/>
              <a:gd name="connsiteX80" fmla="*/ 109744 w 824118"/>
              <a:gd name="connsiteY80" fmla="*/ 156140 h 804145"/>
              <a:gd name="connsiteX81" fmla="*/ 88313 w 824118"/>
              <a:gd name="connsiteY81" fmla="*/ 137090 h 804145"/>
              <a:gd name="connsiteX82" fmla="*/ 66882 w 824118"/>
              <a:gd name="connsiteY82" fmla="*/ 120421 h 804145"/>
              <a:gd name="connsiteX83" fmla="*/ 19257 w 824118"/>
              <a:gd name="connsiteY83" fmla="*/ 108514 h 804145"/>
              <a:gd name="connsiteX84" fmla="*/ 9731 w 824118"/>
              <a:gd name="connsiteY84" fmla="*/ 89464 h 804145"/>
              <a:gd name="connsiteX85" fmla="*/ 207 w 824118"/>
              <a:gd name="connsiteY85" fmla="*/ 63271 h 804145"/>
              <a:gd name="connsiteX86" fmla="*/ 4969 w 824118"/>
              <a:gd name="connsiteY86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40763 w 824118"/>
              <a:gd name="connsiteY24" fmla="*/ 560952 h 804145"/>
              <a:gd name="connsiteX25" fmla="*/ 657432 w 824118"/>
              <a:gd name="connsiteY25" fmla="*/ 577621 h 804145"/>
              <a:gd name="connsiteX26" fmla="*/ 709819 w 824118"/>
              <a:gd name="connsiteY26" fmla="*/ 584764 h 804145"/>
              <a:gd name="connsiteX27" fmla="*/ 752682 w 824118"/>
              <a:gd name="connsiteY27" fmla="*/ 608578 h 804145"/>
              <a:gd name="connsiteX28" fmla="*/ 824118 w 824118"/>
              <a:gd name="connsiteY28" fmla="*/ 684778 h 804145"/>
              <a:gd name="connsiteX29" fmla="*/ 807451 w 824118"/>
              <a:gd name="connsiteY29" fmla="*/ 732401 h 804145"/>
              <a:gd name="connsiteX30" fmla="*/ 797926 w 824118"/>
              <a:gd name="connsiteY30" fmla="*/ 772883 h 804145"/>
              <a:gd name="connsiteX31" fmla="*/ 774114 w 824118"/>
              <a:gd name="connsiteY31" fmla="*/ 801458 h 804145"/>
              <a:gd name="connsiteX32" fmla="*/ 669338 w 824118"/>
              <a:gd name="connsiteY32" fmla="*/ 801458 h 804145"/>
              <a:gd name="connsiteX33" fmla="*/ 607426 w 824118"/>
              <a:gd name="connsiteY33" fmla="*/ 777645 h 804145"/>
              <a:gd name="connsiteX34" fmla="*/ 566944 w 824118"/>
              <a:gd name="connsiteY34" fmla="*/ 751452 h 804145"/>
              <a:gd name="connsiteX35" fmla="*/ 524083 w 824118"/>
              <a:gd name="connsiteY35" fmla="*/ 710971 h 804145"/>
              <a:gd name="connsiteX36" fmla="*/ 495507 w 824118"/>
              <a:gd name="connsiteY36" fmla="*/ 672871 h 804145"/>
              <a:gd name="connsiteX37" fmla="*/ 476457 w 824118"/>
              <a:gd name="connsiteY37" fmla="*/ 663346 h 804145"/>
              <a:gd name="connsiteX38" fmla="*/ 462169 w 824118"/>
              <a:gd name="connsiteY38" fmla="*/ 658583 h 804145"/>
              <a:gd name="connsiteX39" fmla="*/ 447882 w 824118"/>
              <a:gd name="connsiteY39" fmla="*/ 646677 h 804145"/>
              <a:gd name="connsiteX40" fmla="*/ 435976 w 824118"/>
              <a:gd name="connsiteY40" fmla="*/ 644296 h 804145"/>
              <a:gd name="connsiteX41" fmla="*/ 419307 w 824118"/>
              <a:gd name="connsiteY41" fmla="*/ 632389 h 804145"/>
              <a:gd name="connsiteX42" fmla="*/ 385969 w 824118"/>
              <a:gd name="connsiteY42" fmla="*/ 625246 h 804145"/>
              <a:gd name="connsiteX43" fmla="*/ 374063 w 824118"/>
              <a:gd name="connsiteY43" fmla="*/ 620483 h 804145"/>
              <a:gd name="connsiteX44" fmla="*/ 359776 w 824118"/>
              <a:gd name="connsiteY44" fmla="*/ 615721 h 804145"/>
              <a:gd name="connsiteX45" fmla="*/ 350251 w 824118"/>
              <a:gd name="connsiteY45" fmla="*/ 606196 h 804145"/>
              <a:gd name="connsiteX46" fmla="*/ 333582 w 824118"/>
              <a:gd name="connsiteY46" fmla="*/ 587146 h 804145"/>
              <a:gd name="connsiteX47" fmla="*/ 331201 w 824118"/>
              <a:gd name="connsiteY47" fmla="*/ 577621 h 804145"/>
              <a:gd name="connsiteX48" fmla="*/ 326438 w 824118"/>
              <a:gd name="connsiteY48" fmla="*/ 563333 h 804145"/>
              <a:gd name="connsiteX49" fmla="*/ 321676 w 824118"/>
              <a:gd name="connsiteY49" fmla="*/ 544283 h 804145"/>
              <a:gd name="connsiteX50" fmla="*/ 316913 w 824118"/>
              <a:gd name="connsiteY50" fmla="*/ 484752 h 804145"/>
              <a:gd name="connsiteX51" fmla="*/ 314532 w 824118"/>
              <a:gd name="connsiteY51" fmla="*/ 475227 h 804145"/>
              <a:gd name="connsiteX52" fmla="*/ 309769 w 824118"/>
              <a:gd name="connsiteY52" fmla="*/ 456177 h 804145"/>
              <a:gd name="connsiteX53" fmla="*/ 305007 w 824118"/>
              <a:gd name="connsiteY53" fmla="*/ 449033 h 804145"/>
              <a:gd name="connsiteX54" fmla="*/ 302626 w 824118"/>
              <a:gd name="connsiteY54" fmla="*/ 441889 h 804145"/>
              <a:gd name="connsiteX55" fmla="*/ 293101 w 824118"/>
              <a:gd name="connsiteY55" fmla="*/ 425221 h 804145"/>
              <a:gd name="connsiteX56" fmla="*/ 278813 w 824118"/>
              <a:gd name="connsiteY56" fmla="*/ 410933 h 804145"/>
              <a:gd name="connsiteX57" fmla="*/ 264526 w 824118"/>
              <a:gd name="connsiteY57" fmla="*/ 401408 h 804145"/>
              <a:gd name="connsiteX58" fmla="*/ 250238 w 824118"/>
              <a:gd name="connsiteY58" fmla="*/ 391883 h 804145"/>
              <a:gd name="connsiteX59" fmla="*/ 245476 w 824118"/>
              <a:gd name="connsiteY59" fmla="*/ 384739 h 804145"/>
              <a:gd name="connsiteX60" fmla="*/ 243094 w 824118"/>
              <a:gd name="connsiteY60" fmla="*/ 377596 h 804145"/>
              <a:gd name="connsiteX61" fmla="*/ 264525 w 824118"/>
              <a:gd name="connsiteY61" fmla="*/ 360927 h 804145"/>
              <a:gd name="connsiteX62" fmla="*/ 247857 w 824118"/>
              <a:gd name="connsiteY62" fmla="*/ 334733 h 804145"/>
              <a:gd name="connsiteX63" fmla="*/ 245476 w 824118"/>
              <a:gd name="connsiteY63" fmla="*/ 308539 h 804145"/>
              <a:gd name="connsiteX64" fmla="*/ 231188 w 824118"/>
              <a:gd name="connsiteY64" fmla="*/ 289489 h 804145"/>
              <a:gd name="connsiteX65" fmla="*/ 221663 w 824118"/>
              <a:gd name="connsiteY65" fmla="*/ 272821 h 804145"/>
              <a:gd name="connsiteX66" fmla="*/ 209756 w 824118"/>
              <a:gd name="connsiteY66" fmla="*/ 253770 h 804145"/>
              <a:gd name="connsiteX67" fmla="*/ 190707 w 824118"/>
              <a:gd name="connsiteY67" fmla="*/ 253771 h 804145"/>
              <a:gd name="connsiteX68" fmla="*/ 185944 w 824118"/>
              <a:gd name="connsiteY68" fmla="*/ 234721 h 804145"/>
              <a:gd name="connsiteX69" fmla="*/ 183563 w 824118"/>
              <a:gd name="connsiteY69" fmla="*/ 227577 h 804145"/>
              <a:gd name="connsiteX70" fmla="*/ 176419 w 824118"/>
              <a:gd name="connsiteY70" fmla="*/ 225196 h 804145"/>
              <a:gd name="connsiteX71" fmla="*/ 162132 w 824118"/>
              <a:gd name="connsiteY71" fmla="*/ 218052 h 804145"/>
              <a:gd name="connsiteX72" fmla="*/ 154988 w 824118"/>
              <a:gd name="connsiteY72" fmla="*/ 213289 h 804145"/>
              <a:gd name="connsiteX73" fmla="*/ 145463 w 824118"/>
              <a:gd name="connsiteY73" fmla="*/ 208527 h 804145"/>
              <a:gd name="connsiteX74" fmla="*/ 138319 w 824118"/>
              <a:gd name="connsiteY74" fmla="*/ 203764 h 804145"/>
              <a:gd name="connsiteX75" fmla="*/ 131176 w 824118"/>
              <a:gd name="connsiteY75" fmla="*/ 196621 h 804145"/>
              <a:gd name="connsiteX76" fmla="*/ 121651 w 824118"/>
              <a:gd name="connsiteY76" fmla="*/ 194239 h 804145"/>
              <a:gd name="connsiteX77" fmla="*/ 114507 w 824118"/>
              <a:gd name="connsiteY77" fmla="*/ 189477 h 804145"/>
              <a:gd name="connsiteX78" fmla="*/ 107363 w 824118"/>
              <a:gd name="connsiteY78" fmla="*/ 182333 h 804145"/>
              <a:gd name="connsiteX79" fmla="*/ 109744 w 824118"/>
              <a:gd name="connsiteY79" fmla="*/ 156140 h 804145"/>
              <a:gd name="connsiteX80" fmla="*/ 88313 w 824118"/>
              <a:gd name="connsiteY80" fmla="*/ 137090 h 804145"/>
              <a:gd name="connsiteX81" fmla="*/ 66882 w 824118"/>
              <a:gd name="connsiteY81" fmla="*/ 120421 h 804145"/>
              <a:gd name="connsiteX82" fmla="*/ 19257 w 824118"/>
              <a:gd name="connsiteY82" fmla="*/ 108514 h 804145"/>
              <a:gd name="connsiteX83" fmla="*/ 9731 w 824118"/>
              <a:gd name="connsiteY83" fmla="*/ 89464 h 804145"/>
              <a:gd name="connsiteX84" fmla="*/ 207 w 824118"/>
              <a:gd name="connsiteY84" fmla="*/ 63271 h 804145"/>
              <a:gd name="connsiteX85" fmla="*/ 4969 w 824118"/>
              <a:gd name="connsiteY85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57432 w 824118"/>
              <a:gd name="connsiteY24" fmla="*/ 577621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7363 w 824118"/>
              <a:gd name="connsiteY77" fmla="*/ 182333 h 804145"/>
              <a:gd name="connsiteX78" fmla="*/ 109744 w 824118"/>
              <a:gd name="connsiteY78" fmla="*/ 156140 h 804145"/>
              <a:gd name="connsiteX79" fmla="*/ 88313 w 824118"/>
              <a:gd name="connsiteY79" fmla="*/ 137090 h 804145"/>
              <a:gd name="connsiteX80" fmla="*/ 66882 w 824118"/>
              <a:gd name="connsiteY80" fmla="*/ 120421 h 804145"/>
              <a:gd name="connsiteX81" fmla="*/ 19257 w 824118"/>
              <a:gd name="connsiteY81" fmla="*/ 108514 h 804145"/>
              <a:gd name="connsiteX82" fmla="*/ 9731 w 824118"/>
              <a:gd name="connsiteY82" fmla="*/ 89464 h 804145"/>
              <a:gd name="connsiteX83" fmla="*/ 207 w 824118"/>
              <a:gd name="connsiteY83" fmla="*/ 63271 h 804145"/>
              <a:gd name="connsiteX84" fmla="*/ 4969 w 824118"/>
              <a:gd name="connsiteY84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14507 w 824118"/>
              <a:gd name="connsiteY76" fmla="*/ 189477 h 804145"/>
              <a:gd name="connsiteX77" fmla="*/ 109744 w 824118"/>
              <a:gd name="connsiteY77" fmla="*/ 156140 h 804145"/>
              <a:gd name="connsiteX78" fmla="*/ 88313 w 824118"/>
              <a:gd name="connsiteY78" fmla="*/ 137090 h 804145"/>
              <a:gd name="connsiteX79" fmla="*/ 66882 w 824118"/>
              <a:gd name="connsiteY79" fmla="*/ 120421 h 804145"/>
              <a:gd name="connsiteX80" fmla="*/ 19257 w 824118"/>
              <a:gd name="connsiteY80" fmla="*/ 108514 h 804145"/>
              <a:gd name="connsiteX81" fmla="*/ 9731 w 824118"/>
              <a:gd name="connsiteY81" fmla="*/ 89464 h 804145"/>
              <a:gd name="connsiteX82" fmla="*/ 207 w 824118"/>
              <a:gd name="connsiteY82" fmla="*/ 63271 h 804145"/>
              <a:gd name="connsiteX83" fmla="*/ 4969 w 824118"/>
              <a:gd name="connsiteY83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21651 w 824118"/>
              <a:gd name="connsiteY75" fmla="*/ 194239 h 804145"/>
              <a:gd name="connsiteX76" fmla="*/ 109744 w 824118"/>
              <a:gd name="connsiteY76" fmla="*/ 156140 h 804145"/>
              <a:gd name="connsiteX77" fmla="*/ 88313 w 824118"/>
              <a:gd name="connsiteY77" fmla="*/ 137090 h 804145"/>
              <a:gd name="connsiteX78" fmla="*/ 66882 w 824118"/>
              <a:gd name="connsiteY78" fmla="*/ 120421 h 804145"/>
              <a:gd name="connsiteX79" fmla="*/ 19257 w 824118"/>
              <a:gd name="connsiteY79" fmla="*/ 108514 h 804145"/>
              <a:gd name="connsiteX80" fmla="*/ 9731 w 824118"/>
              <a:gd name="connsiteY80" fmla="*/ 89464 h 804145"/>
              <a:gd name="connsiteX81" fmla="*/ 207 w 824118"/>
              <a:gd name="connsiteY81" fmla="*/ 63271 h 804145"/>
              <a:gd name="connsiteX82" fmla="*/ 4969 w 824118"/>
              <a:gd name="connsiteY82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6882 w 824118"/>
              <a:gd name="connsiteY77" fmla="*/ 120421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64525 w 824118"/>
              <a:gd name="connsiteY60" fmla="*/ 360927 h 804145"/>
              <a:gd name="connsiteX61" fmla="*/ 247857 w 824118"/>
              <a:gd name="connsiteY61" fmla="*/ 334733 h 804145"/>
              <a:gd name="connsiteX62" fmla="*/ 245476 w 824118"/>
              <a:gd name="connsiteY62" fmla="*/ 308539 h 804145"/>
              <a:gd name="connsiteX63" fmla="*/ 231188 w 824118"/>
              <a:gd name="connsiteY63" fmla="*/ 289489 h 804145"/>
              <a:gd name="connsiteX64" fmla="*/ 221663 w 824118"/>
              <a:gd name="connsiteY64" fmla="*/ 272821 h 804145"/>
              <a:gd name="connsiteX65" fmla="*/ 209756 w 824118"/>
              <a:gd name="connsiteY65" fmla="*/ 253770 h 804145"/>
              <a:gd name="connsiteX66" fmla="*/ 190707 w 824118"/>
              <a:gd name="connsiteY66" fmla="*/ 253771 h 804145"/>
              <a:gd name="connsiteX67" fmla="*/ 185944 w 824118"/>
              <a:gd name="connsiteY67" fmla="*/ 234721 h 804145"/>
              <a:gd name="connsiteX68" fmla="*/ 183563 w 824118"/>
              <a:gd name="connsiteY68" fmla="*/ 227577 h 804145"/>
              <a:gd name="connsiteX69" fmla="*/ 176419 w 824118"/>
              <a:gd name="connsiteY69" fmla="*/ 225196 h 804145"/>
              <a:gd name="connsiteX70" fmla="*/ 162132 w 824118"/>
              <a:gd name="connsiteY70" fmla="*/ 218052 h 804145"/>
              <a:gd name="connsiteX71" fmla="*/ 154988 w 824118"/>
              <a:gd name="connsiteY71" fmla="*/ 213289 h 804145"/>
              <a:gd name="connsiteX72" fmla="*/ 145463 w 824118"/>
              <a:gd name="connsiteY72" fmla="*/ 208527 h 804145"/>
              <a:gd name="connsiteX73" fmla="*/ 138319 w 824118"/>
              <a:gd name="connsiteY73" fmla="*/ 203764 h 804145"/>
              <a:gd name="connsiteX74" fmla="*/ 131176 w 824118"/>
              <a:gd name="connsiteY74" fmla="*/ 196621 h 804145"/>
              <a:gd name="connsiteX75" fmla="*/ 109744 w 824118"/>
              <a:gd name="connsiteY75" fmla="*/ 156140 h 804145"/>
              <a:gd name="connsiteX76" fmla="*/ 88313 w 824118"/>
              <a:gd name="connsiteY76" fmla="*/ 137090 h 804145"/>
              <a:gd name="connsiteX77" fmla="*/ 62120 w 824118"/>
              <a:gd name="connsiteY77" fmla="*/ 132327 h 804145"/>
              <a:gd name="connsiteX78" fmla="*/ 19257 w 824118"/>
              <a:gd name="connsiteY78" fmla="*/ 108514 h 804145"/>
              <a:gd name="connsiteX79" fmla="*/ 9731 w 824118"/>
              <a:gd name="connsiteY79" fmla="*/ 89464 h 804145"/>
              <a:gd name="connsiteX80" fmla="*/ 207 w 824118"/>
              <a:gd name="connsiteY80" fmla="*/ 63271 h 804145"/>
              <a:gd name="connsiteX81" fmla="*/ 4969 w 824118"/>
              <a:gd name="connsiteY81" fmla="*/ 39458 h 804145"/>
              <a:gd name="connsiteX0" fmla="*/ 4969 w 824118"/>
              <a:gd name="connsiteY0" fmla="*/ 39458 h 804145"/>
              <a:gd name="connsiteX1" fmla="*/ 19257 w 824118"/>
              <a:gd name="connsiteY1" fmla="*/ 1358 h 804145"/>
              <a:gd name="connsiteX2" fmla="*/ 62119 w 824118"/>
              <a:gd name="connsiteY2" fmla="*/ 6121 h 804145"/>
              <a:gd name="connsiteX3" fmla="*/ 95457 w 824118"/>
              <a:gd name="connsiteY3" fmla="*/ 25170 h 804145"/>
              <a:gd name="connsiteX4" fmla="*/ 126414 w 824118"/>
              <a:gd name="connsiteY4" fmla="*/ 32314 h 804145"/>
              <a:gd name="connsiteX5" fmla="*/ 157369 w 824118"/>
              <a:gd name="connsiteY5" fmla="*/ 34696 h 804145"/>
              <a:gd name="connsiteX6" fmla="*/ 212138 w 824118"/>
              <a:gd name="connsiteY6" fmla="*/ 22789 h 804145"/>
              <a:gd name="connsiteX7" fmla="*/ 252620 w 824118"/>
              <a:gd name="connsiteY7" fmla="*/ 48983 h 804145"/>
              <a:gd name="connsiteX8" fmla="*/ 312151 w 824118"/>
              <a:gd name="connsiteY8" fmla="*/ 89465 h 804145"/>
              <a:gd name="connsiteX9" fmla="*/ 335963 w 824118"/>
              <a:gd name="connsiteY9" fmla="*/ 115659 h 804145"/>
              <a:gd name="connsiteX10" fmla="*/ 385969 w 824118"/>
              <a:gd name="connsiteY10" fmla="*/ 158520 h 804145"/>
              <a:gd name="connsiteX11" fmla="*/ 385969 w 824118"/>
              <a:gd name="connsiteY11" fmla="*/ 222814 h 804145"/>
              <a:gd name="connsiteX12" fmla="*/ 397875 w 824118"/>
              <a:gd name="connsiteY12" fmla="*/ 294252 h 804145"/>
              <a:gd name="connsiteX13" fmla="*/ 443120 w 824118"/>
              <a:gd name="connsiteY13" fmla="*/ 337114 h 804145"/>
              <a:gd name="connsiteX14" fmla="*/ 469313 w 824118"/>
              <a:gd name="connsiteY14" fmla="*/ 358545 h 804145"/>
              <a:gd name="connsiteX15" fmla="*/ 495506 w 824118"/>
              <a:gd name="connsiteY15" fmla="*/ 382359 h 804145"/>
              <a:gd name="connsiteX16" fmla="*/ 514557 w 824118"/>
              <a:gd name="connsiteY16" fmla="*/ 396645 h 804145"/>
              <a:gd name="connsiteX17" fmla="*/ 533607 w 824118"/>
              <a:gd name="connsiteY17" fmla="*/ 451414 h 804145"/>
              <a:gd name="connsiteX18" fmla="*/ 571706 w 824118"/>
              <a:gd name="connsiteY18" fmla="*/ 496658 h 804145"/>
              <a:gd name="connsiteX19" fmla="*/ 593138 w 824118"/>
              <a:gd name="connsiteY19" fmla="*/ 534758 h 804145"/>
              <a:gd name="connsiteX20" fmla="*/ 600282 w 824118"/>
              <a:gd name="connsiteY20" fmla="*/ 539521 h 804145"/>
              <a:gd name="connsiteX21" fmla="*/ 612188 w 824118"/>
              <a:gd name="connsiteY21" fmla="*/ 541902 h 804145"/>
              <a:gd name="connsiteX22" fmla="*/ 619332 w 824118"/>
              <a:gd name="connsiteY22" fmla="*/ 544283 h 804145"/>
              <a:gd name="connsiteX23" fmla="*/ 643144 w 824118"/>
              <a:gd name="connsiteY23" fmla="*/ 549046 h 804145"/>
              <a:gd name="connsiteX24" fmla="*/ 669338 w 824118"/>
              <a:gd name="connsiteY24" fmla="*/ 568096 h 804145"/>
              <a:gd name="connsiteX25" fmla="*/ 709819 w 824118"/>
              <a:gd name="connsiteY25" fmla="*/ 584764 h 804145"/>
              <a:gd name="connsiteX26" fmla="*/ 752682 w 824118"/>
              <a:gd name="connsiteY26" fmla="*/ 608578 h 804145"/>
              <a:gd name="connsiteX27" fmla="*/ 824118 w 824118"/>
              <a:gd name="connsiteY27" fmla="*/ 684778 h 804145"/>
              <a:gd name="connsiteX28" fmla="*/ 807451 w 824118"/>
              <a:gd name="connsiteY28" fmla="*/ 732401 h 804145"/>
              <a:gd name="connsiteX29" fmla="*/ 797926 w 824118"/>
              <a:gd name="connsiteY29" fmla="*/ 772883 h 804145"/>
              <a:gd name="connsiteX30" fmla="*/ 774114 w 824118"/>
              <a:gd name="connsiteY30" fmla="*/ 801458 h 804145"/>
              <a:gd name="connsiteX31" fmla="*/ 669338 w 824118"/>
              <a:gd name="connsiteY31" fmla="*/ 801458 h 804145"/>
              <a:gd name="connsiteX32" fmla="*/ 607426 w 824118"/>
              <a:gd name="connsiteY32" fmla="*/ 777645 h 804145"/>
              <a:gd name="connsiteX33" fmla="*/ 566944 w 824118"/>
              <a:gd name="connsiteY33" fmla="*/ 751452 h 804145"/>
              <a:gd name="connsiteX34" fmla="*/ 524083 w 824118"/>
              <a:gd name="connsiteY34" fmla="*/ 710971 h 804145"/>
              <a:gd name="connsiteX35" fmla="*/ 495507 w 824118"/>
              <a:gd name="connsiteY35" fmla="*/ 672871 h 804145"/>
              <a:gd name="connsiteX36" fmla="*/ 476457 w 824118"/>
              <a:gd name="connsiteY36" fmla="*/ 663346 h 804145"/>
              <a:gd name="connsiteX37" fmla="*/ 462169 w 824118"/>
              <a:gd name="connsiteY37" fmla="*/ 658583 h 804145"/>
              <a:gd name="connsiteX38" fmla="*/ 447882 w 824118"/>
              <a:gd name="connsiteY38" fmla="*/ 646677 h 804145"/>
              <a:gd name="connsiteX39" fmla="*/ 435976 w 824118"/>
              <a:gd name="connsiteY39" fmla="*/ 644296 h 804145"/>
              <a:gd name="connsiteX40" fmla="*/ 419307 w 824118"/>
              <a:gd name="connsiteY40" fmla="*/ 632389 h 804145"/>
              <a:gd name="connsiteX41" fmla="*/ 385969 w 824118"/>
              <a:gd name="connsiteY41" fmla="*/ 625246 h 804145"/>
              <a:gd name="connsiteX42" fmla="*/ 374063 w 824118"/>
              <a:gd name="connsiteY42" fmla="*/ 620483 h 804145"/>
              <a:gd name="connsiteX43" fmla="*/ 359776 w 824118"/>
              <a:gd name="connsiteY43" fmla="*/ 615721 h 804145"/>
              <a:gd name="connsiteX44" fmla="*/ 350251 w 824118"/>
              <a:gd name="connsiteY44" fmla="*/ 606196 h 804145"/>
              <a:gd name="connsiteX45" fmla="*/ 333582 w 824118"/>
              <a:gd name="connsiteY45" fmla="*/ 587146 h 804145"/>
              <a:gd name="connsiteX46" fmla="*/ 331201 w 824118"/>
              <a:gd name="connsiteY46" fmla="*/ 577621 h 804145"/>
              <a:gd name="connsiteX47" fmla="*/ 326438 w 824118"/>
              <a:gd name="connsiteY47" fmla="*/ 563333 h 804145"/>
              <a:gd name="connsiteX48" fmla="*/ 321676 w 824118"/>
              <a:gd name="connsiteY48" fmla="*/ 544283 h 804145"/>
              <a:gd name="connsiteX49" fmla="*/ 316913 w 824118"/>
              <a:gd name="connsiteY49" fmla="*/ 484752 h 804145"/>
              <a:gd name="connsiteX50" fmla="*/ 314532 w 824118"/>
              <a:gd name="connsiteY50" fmla="*/ 475227 h 804145"/>
              <a:gd name="connsiteX51" fmla="*/ 309769 w 824118"/>
              <a:gd name="connsiteY51" fmla="*/ 456177 h 804145"/>
              <a:gd name="connsiteX52" fmla="*/ 305007 w 824118"/>
              <a:gd name="connsiteY52" fmla="*/ 449033 h 804145"/>
              <a:gd name="connsiteX53" fmla="*/ 302626 w 824118"/>
              <a:gd name="connsiteY53" fmla="*/ 441889 h 804145"/>
              <a:gd name="connsiteX54" fmla="*/ 293101 w 824118"/>
              <a:gd name="connsiteY54" fmla="*/ 425221 h 804145"/>
              <a:gd name="connsiteX55" fmla="*/ 278813 w 824118"/>
              <a:gd name="connsiteY55" fmla="*/ 410933 h 804145"/>
              <a:gd name="connsiteX56" fmla="*/ 264526 w 824118"/>
              <a:gd name="connsiteY56" fmla="*/ 401408 h 804145"/>
              <a:gd name="connsiteX57" fmla="*/ 250238 w 824118"/>
              <a:gd name="connsiteY57" fmla="*/ 391883 h 804145"/>
              <a:gd name="connsiteX58" fmla="*/ 245476 w 824118"/>
              <a:gd name="connsiteY58" fmla="*/ 384739 h 804145"/>
              <a:gd name="connsiteX59" fmla="*/ 243094 w 824118"/>
              <a:gd name="connsiteY59" fmla="*/ 377596 h 804145"/>
              <a:gd name="connsiteX60" fmla="*/ 247857 w 824118"/>
              <a:gd name="connsiteY60" fmla="*/ 334733 h 804145"/>
              <a:gd name="connsiteX61" fmla="*/ 245476 w 824118"/>
              <a:gd name="connsiteY61" fmla="*/ 308539 h 804145"/>
              <a:gd name="connsiteX62" fmla="*/ 231188 w 824118"/>
              <a:gd name="connsiteY62" fmla="*/ 289489 h 804145"/>
              <a:gd name="connsiteX63" fmla="*/ 221663 w 824118"/>
              <a:gd name="connsiteY63" fmla="*/ 272821 h 804145"/>
              <a:gd name="connsiteX64" fmla="*/ 209756 w 824118"/>
              <a:gd name="connsiteY64" fmla="*/ 253770 h 804145"/>
              <a:gd name="connsiteX65" fmla="*/ 190707 w 824118"/>
              <a:gd name="connsiteY65" fmla="*/ 253771 h 804145"/>
              <a:gd name="connsiteX66" fmla="*/ 185944 w 824118"/>
              <a:gd name="connsiteY66" fmla="*/ 234721 h 804145"/>
              <a:gd name="connsiteX67" fmla="*/ 183563 w 824118"/>
              <a:gd name="connsiteY67" fmla="*/ 227577 h 804145"/>
              <a:gd name="connsiteX68" fmla="*/ 176419 w 824118"/>
              <a:gd name="connsiteY68" fmla="*/ 225196 h 804145"/>
              <a:gd name="connsiteX69" fmla="*/ 162132 w 824118"/>
              <a:gd name="connsiteY69" fmla="*/ 218052 h 804145"/>
              <a:gd name="connsiteX70" fmla="*/ 154988 w 824118"/>
              <a:gd name="connsiteY70" fmla="*/ 213289 h 804145"/>
              <a:gd name="connsiteX71" fmla="*/ 145463 w 824118"/>
              <a:gd name="connsiteY71" fmla="*/ 208527 h 804145"/>
              <a:gd name="connsiteX72" fmla="*/ 138319 w 824118"/>
              <a:gd name="connsiteY72" fmla="*/ 203764 h 804145"/>
              <a:gd name="connsiteX73" fmla="*/ 131176 w 824118"/>
              <a:gd name="connsiteY73" fmla="*/ 196621 h 804145"/>
              <a:gd name="connsiteX74" fmla="*/ 109744 w 824118"/>
              <a:gd name="connsiteY74" fmla="*/ 156140 h 804145"/>
              <a:gd name="connsiteX75" fmla="*/ 88313 w 824118"/>
              <a:gd name="connsiteY75" fmla="*/ 137090 h 804145"/>
              <a:gd name="connsiteX76" fmla="*/ 62120 w 824118"/>
              <a:gd name="connsiteY76" fmla="*/ 132327 h 804145"/>
              <a:gd name="connsiteX77" fmla="*/ 19257 w 824118"/>
              <a:gd name="connsiteY77" fmla="*/ 108514 h 804145"/>
              <a:gd name="connsiteX78" fmla="*/ 9731 w 824118"/>
              <a:gd name="connsiteY78" fmla="*/ 89464 h 804145"/>
              <a:gd name="connsiteX79" fmla="*/ 207 w 824118"/>
              <a:gd name="connsiteY79" fmla="*/ 63271 h 804145"/>
              <a:gd name="connsiteX80" fmla="*/ 4969 w 824118"/>
              <a:gd name="connsiteY80" fmla="*/ 39458 h 804145"/>
              <a:gd name="connsiteX0" fmla="*/ 4969 w 886237"/>
              <a:gd name="connsiteY0" fmla="*/ 39458 h 804145"/>
              <a:gd name="connsiteX1" fmla="*/ 19257 w 886237"/>
              <a:gd name="connsiteY1" fmla="*/ 1358 h 804145"/>
              <a:gd name="connsiteX2" fmla="*/ 62119 w 886237"/>
              <a:gd name="connsiteY2" fmla="*/ 6121 h 804145"/>
              <a:gd name="connsiteX3" fmla="*/ 95457 w 886237"/>
              <a:gd name="connsiteY3" fmla="*/ 25170 h 804145"/>
              <a:gd name="connsiteX4" fmla="*/ 126414 w 886237"/>
              <a:gd name="connsiteY4" fmla="*/ 32314 h 804145"/>
              <a:gd name="connsiteX5" fmla="*/ 157369 w 886237"/>
              <a:gd name="connsiteY5" fmla="*/ 34696 h 804145"/>
              <a:gd name="connsiteX6" fmla="*/ 212138 w 886237"/>
              <a:gd name="connsiteY6" fmla="*/ 22789 h 804145"/>
              <a:gd name="connsiteX7" fmla="*/ 252620 w 886237"/>
              <a:gd name="connsiteY7" fmla="*/ 48983 h 804145"/>
              <a:gd name="connsiteX8" fmla="*/ 312151 w 886237"/>
              <a:gd name="connsiteY8" fmla="*/ 89465 h 804145"/>
              <a:gd name="connsiteX9" fmla="*/ 335963 w 886237"/>
              <a:gd name="connsiteY9" fmla="*/ 115659 h 804145"/>
              <a:gd name="connsiteX10" fmla="*/ 385969 w 886237"/>
              <a:gd name="connsiteY10" fmla="*/ 158520 h 804145"/>
              <a:gd name="connsiteX11" fmla="*/ 385969 w 886237"/>
              <a:gd name="connsiteY11" fmla="*/ 222814 h 804145"/>
              <a:gd name="connsiteX12" fmla="*/ 397875 w 886237"/>
              <a:gd name="connsiteY12" fmla="*/ 294252 h 804145"/>
              <a:gd name="connsiteX13" fmla="*/ 443120 w 886237"/>
              <a:gd name="connsiteY13" fmla="*/ 337114 h 804145"/>
              <a:gd name="connsiteX14" fmla="*/ 469313 w 886237"/>
              <a:gd name="connsiteY14" fmla="*/ 358545 h 804145"/>
              <a:gd name="connsiteX15" fmla="*/ 495506 w 886237"/>
              <a:gd name="connsiteY15" fmla="*/ 382359 h 804145"/>
              <a:gd name="connsiteX16" fmla="*/ 514557 w 886237"/>
              <a:gd name="connsiteY16" fmla="*/ 396645 h 804145"/>
              <a:gd name="connsiteX17" fmla="*/ 533607 w 886237"/>
              <a:gd name="connsiteY17" fmla="*/ 451414 h 804145"/>
              <a:gd name="connsiteX18" fmla="*/ 571706 w 886237"/>
              <a:gd name="connsiteY18" fmla="*/ 496658 h 804145"/>
              <a:gd name="connsiteX19" fmla="*/ 593138 w 886237"/>
              <a:gd name="connsiteY19" fmla="*/ 534758 h 804145"/>
              <a:gd name="connsiteX20" fmla="*/ 600282 w 886237"/>
              <a:gd name="connsiteY20" fmla="*/ 539521 h 804145"/>
              <a:gd name="connsiteX21" fmla="*/ 612188 w 886237"/>
              <a:gd name="connsiteY21" fmla="*/ 541902 h 804145"/>
              <a:gd name="connsiteX22" fmla="*/ 619332 w 886237"/>
              <a:gd name="connsiteY22" fmla="*/ 544283 h 804145"/>
              <a:gd name="connsiteX23" fmla="*/ 643144 w 886237"/>
              <a:gd name="connsiteY23" fmla="*/ 549046 h 804145"/>
              <a:gd name="connsiteX24" fmla="*/ 669338 w 886237"/>
              <a:gd name="connsiteY24" fmla="*/ 568096 h 804145"/>
              <a:gd name="connsiteX25" fmla="*/ 709819 w 886237"/>
              <a:gd name="connsiteY25" fmla="*/ 584764 h 804145"/>
              <a:gd name="connsiteX26" fmla="*/ 752682 w 886237"/>
              <a:gd name="connsiteY26" fmla="*/ 608578 h 804145"/>
              <a:gd name="connsiteX27" fmla="*/ 824118 w 886237"/>
              <a:gd name="connsiteY27" fmla="*/ 684778 h 804145"/>
              <a:gd name="connsiteX28" fmla="*/ 886033 w 886237"/>
              <a:gd name="connsiteY28" fmla="*/ 746688 h 804145"/>
              <a:gd name="connsiteX29" fmla="*/ 797926 w 886237"/>
              <a:gd name="connsiteY29" fmla="*/ 772883 h 804145"/>
              <a:gd name="connsiteX30" fmla="*/ 774114 w 886237"/>
              <a:gd name="connsiteY30" fmla="*/ 801458 h 804145"/>
              <a:gd name="connsiteX31" fmla="*/ 669338 w 886237"/>
              <a:gd name="connsiteY31" fmla="*/ 801458 h 804145"/>
              <a:gd name="connsiteX32" fmla="*/ 607426 w 886237"/>
              <a:gd name="connsiteY32" fmla="*/ 777645 h 804145"/>
              <a:gd name="connsiteX33" fmla="*/ 566944 w 886237"/>
              <a:gd name="connsiteY33" fmla="*/ 751452 h 804145"/>
              <a:gd name="connsiteX34" fmla="*/ 524083 w 886237"/>
              <a:gd name="connsiteY34" fmla="*/ 710971 h 804145"/>
              <a:gd name="connsiteX35" fmla="*/ 495507 w 886237"/>
              <a:gd name="connsiteY35" fmla="*/ 672871 h 804145"/>
              <a:gd name="connsiteX36" fmla="*/ 476457 w 886237"/>
              <a:gd name="connsiteY36" fmla="*/ 663346 h 804145"/>
              <a:gd name="connsiteX37" fmla="*/ 462169 w 886237"/>
              <a:gd name="connsiteY37" fmla="*/ 658583 h 804145"/>
              <a:gd name="connsiteX38" fmla="*/ 447882 w 886237"/>
              <a:gd name="connsiteY38" fmla="*/ 646677 h 804145"/>
              <a:gd name="connsiteX39" fmla="*/ 435976 w 886237"/>
              <a:gd name="connsiteY39" fmla="*/ 644296 h 804145"/>
              <a:gd name="connsiteX40" fmla="*/ 419307 w 886237"/>
              <a:gd name="connsiteY40" fmla="*/ 632389 h 804145"/>
              <a:gd name="connsiteX41" fmla="*/ 385969 w 886237"/>
              <a:gd name="connsiteY41" fmla="*/ 625246 h 804145"/>
              <a:gd name="connsiteX42" fmla="*/ 374063 w 886237"/>
              <a:gd name="connsiteY42" fmla="*/ 620483 h 804145"/>
              <a:gd name="connsiteX43" fmla="*/ 359776 w 886237"/>
              <a:gd name="connsiteY43" fmla="*/ 615721 h 804145"/>
              <a:gd name="connsiteX44" fmla="*/ 350251 w 886237"/>
              <a:gd name="connsiteY44" fmla="*/ 606196 h 804145"/>
              <a:gd name="connsiteX45" fmla="*/ 333582 w 886237"/>
              <a:gd name="connsiteY45" fmla="*/ 587146 h 804145"/>
              <a:gd name="connsiteX46" fmla="*/ 331201 w 886237"/>
              <a:gd name="connsiteY46" fmla="*/ 577621 h 804145"/>
              <a:gd name="connsiteX47" fmla="*/ 326438 w 886237"/>
              <a:gd name="connsiteY47" fmla="*/ 563333 h 804145"/>
              <a:gd name="connsiteX48" fmla="*/ 321676 w 886237"/>
              <a:gd name="connsiteY48" fmla="*/ 544283 h 804145"/>
              <a:gd name="connsiteX49" fmla="*/ 316913 w 886237"/>
              <a:gd name="connsiteY49" fmla="*/ 484752 h 804145"/>
              <a:gd name="connsiteX50" fmla="*/ 314532 w 886237"/>
              <a:gd name="connsiteY50" fmla="*/ 475227 h 804145"/>
              <a:gd name="connsiteX51" fmla="*/ 309769 w 886237"/>
              <a:gd name="connsiteY51" fmla="*/ 456177 h 804145"/>
              <a:gd name="connsiteX52" fmla="*/ 305007 w 886237"/>
              <a:gd name="connsiteY52" fmla="*/ 449033 h 804145"/>
              <a:gd name="connsiteX53" fmla="*/ 302626 w 886237"/>
              <a:gd name="connsiteY53" fmla="*/ 441889 h 804145"/>
              <a:gd name="connsiteX54" fmla="*/ 293101 w 886237"/>
              <a:gd name="connsiteY54" fmla="*/ 425221 h 804145"/>
              <a:gd name="connsiteX55" fmla="*/ 278813 w 886237"/>
              <a:gd name="connsiteY55" fmla="*/ 410933 h 804145"/>
              <a:gd name="connsiteX56" fmla="*/ 264526 w 886237"/>
              <a:gd name="connsiteY56" fmla="*/ 401408 h 804145"/>
              <a:gd name="connsiteX57" fmla="*/ 250238 w 886237"/>
              <a:gd name="connsiteY57" fmla="*/ 391883 h 804145"/>
              <a:gd name="connsiteX58" fmla="*/ 245476 w 886237"/>
              <a:gd name="connsiteY58" fmla="*/ 384739 h 804145"/>
              <a:gd name="connsiteX59" fmla="*/ 243094 w 886237"/>
              <a:gd name="connsiteY59" fmla="*/ 377596 h 804145"/>
              <a:gd name="connsiteX60" fmla="*/ 247857 w 886237"/>
              <a:gd name="connsiteY60" fmla="*/ 334733 h 804145"/>
              <a:gd name="connsiteX61" fmla="*/ 245476 w 886237"/>
              <a:gd name="connsiteY61" fmla="*/ 308539 h 804145"/>
              <a:gd name="connsiteX62" fmla="*/ 231188 w 886237"/>
              <a:gd name="connsiteY62" fmla="*/ 289489 h 804145"/>
              <a:gd name="connsiteX63" fmla="*/ 221663 w 886237"/>
              <a:gd name="connsiteY63" fmla="*/ 272821 h 804145"/>
              <a:gd name="connsiteX64" fmla="*/ 209756 w 886237"/>
              <a:gd name="connsiteY64" fmla="*/ 253770 h 804145"/>
              <a:gd name="connsiteX65" fmla="*/ 190707 w 886237"/>
              <a:gd name="connsiteY65" fmla="*/ 253771 h 804145"/>
              <a:gd name="connsiteX66" fmla="*/ 185944 w 886237"/>
              <a:gd name="connsiteY66" fmla="*/ 234721 h 804145"/>
              <a:gd name="connsiteX67" fmla="*/ 183563 w 886237"/>
              <a:gd name="connsiteY67" fmla="*/ 227577 h 804145"/>
              <a:gd name="connsiteX68" fmla="*/ 176419 w 886237"/>
              <a:gd name="connsiteY68" fmla="*/ 225196 h 804145"/>
              <a:gd name="connsiteX69" fmla="*/ 162132 w 886237"/>
              <a:gd name="connsiteY69" fmla="*/ 218052 h 804145"/>
              <a:gd name="connsiteX70" fmla="*/ 154988 w 886237"/>
              <a:gd name="connsiteY70" fmla="*/ 213289 h 804145"/>
              <a:gd name="connsiteX71" fmla="*/ 145463 w 886237"/>
              <a:gd name="connsiteY71" fmla="*/ 208527 h 804145"/>
              <a:gd name="connsiteX72" fmla="*/ 138319 w 886237"/>
              <a:gd name="connsiteY72" fmla="*/ 203764 h 804145"/>
              <a:gd name="connsiteX73" fmla="*/ 131176 w 886237"/>
              <a:gd name="connsiteY73" fmla="*/ 196621 h 804145"/>
              <a:gd name="connsiteX74" fmla="*/ 109744 w 886237"/>
              <a:gd name="connsiteY74" fmla="*/ 156140 h 804145"/>
              <a:gd name="connsiteX75" fmla="*/ 88313 w 886237"/>
              <a:gd name="connsiteY75" fmla="*/ 137090 h 804145"/>
              <a:gd name="connsiteX76" fmla="*/ 62120 w 886237"/>
              <a:gd name="connsiteY76" fmla="*/ 132327 h 804145"/>
              <a:gd name="connsiteX77" fmla="*/ 19257 w 886237"/>
              <a:gd name="connsiteY77" fmla="*/ 108514 h 804145"/>
              <a:gd name="connsiteX78" fmla="*/ 9731 w 886237"/>
              <a:gd name="connsiteY78" fmla="*/ 89464 h 804145"/>
              <a:gd name="connsiteX79" fmla="*/ 207 w 886237"/>
              <a:gd name="connsiteY79" fmla="*/ 63271 h 804145"/>
              <a:gd name="connsiteX80" fmla="*/ 4969 w 886237"/>
              <a:gd name="connsiteY80" fmla="*/ 39458 h 804145"/>
              <a:gd name="connsiteX0" fmla="*/ 4969 w 886161"/>
              <a:gd name="connsiteY0" fmla="*/ 39458 h 804145"/>
              <a:gd name="connsiteX1" fmla="*/ 19257 w 886161"/>
              <a:gd name="connsiteY1" fmla="*/ 1358 h 804145"/>
              <a:gd name="connsiteX2" fmla="*/ 62119 w 886161"/>
              <a:gd name="connsiteY2" fmla="*/ 6121 h 804145"/>
              <a:gd name="connsiteX3" fmla="*/ 95457 w 886161"/>
              <a:gd name="connsiteY3" fmla="*/ 25170 h 804145"/>
              <a:gd name="connsiteX4" fmla="*/ 126414 w 886161"/>
              <a:gd name="connsiteY4" fmla="*/ 32314 h 804145"/>
              <a:gd name="connsiteX5" fmla="*/ 157369 w 886161"/>
              <a:gd name="connsiteY5" fmla="*/ 34696 h 804145"/>
              <a:gd name="connsiteX6" fmla="*/ 212138 w 886161"/>
              <a:gd name="connsiteY6" fmla="*/ 22789 h 804145"/>
              <a:gd name="connsiteX7" fmla="*/ 252620 w 886161"/>
              <a:gd name="connsiteY7" fmla="*/ 48983 h 804145"/>
              <a:gd name="connsiteX8" fmla="*/ 312151 w 886161"/>
              <a:gd name="connsiteY8" fmla="*/ 89465 h 804145"/>
              <a:gd name="connsiteX9" fmla="*/ 335963 w 886161"/>
              <a:gd name="connsiteY9" fmla="*/ 115659 h 804145"/>
              <a:gd name="connsiteX10" fmla="*/ 385969 w 886161"/>
              <a:gd name="connsiteY10" fmla="*/ 158520 h 804145"/>
              <a:gd name="connsiteX11" fmla="*/ 385969 w 886161"/>
              <a:gd name="connsiteY11" fmla="*/ 222814 h 804145"/>
              <a:gd name="connsiteX12" fmla="*/ 397875 w 886161"/>
              <a:gd name="connsiteY12" fmla="*/ 294252 h 804145"/>
              <a:gd name="connsiteX13" fmla="*/ 443120 w 886161"/>
              <a:gd name="connsiteY13" fmla="*/ 337114 h 804145"/>
              <a:gd name="connsiteX14" fmla="*/ 469313 w 886161"/>
              <a:gd name="connsiteY14" fmla="*/ 358545 h 804145"/>
              <a:gd name="connsiteX15" fmla="*/ 495506 w 886161"/>
              <a:gd name="connsiteY15" fmla="*/ 382359 h 804145"/>
              <a:gd name="connsiteX16" fmla="*/ 514557 w 886161"/>
              <a:gd name="connsiteY16" fmla="*/ 396645 h 804145"/>
              <a:gd name="connsiteX17" fmla="*/ 533607 w 886161"/>
              <a:gd name="connsiteY17" fmla="*/ 451414 h 804145"/>
              <a:gd name="connsiteX18" fmla="*/ 571706 w 886161"/>
              <a:gd name="connsiteY18" fmla="*/ 496658 h 804145"/>
              <a:gd name="connsiteX19" fmla="*/ 593138 w 886161"/>
              <a:gd name="connsiteY19" fmla="*/ 534758 h 804145"/>
              <a:gd name="connsiteX20" fmla="*/ 600282 w 886161"/>
              <a:gd name="connsiteY20" fmla="*/ 539521 h 804145"/>
              <a:gd name="connsiteX21" fmla="*/ 612188 w 886161"/>
              <a:gd name="connsiteY21" fmla="*/ 541902 h 804145"/>
              <a:gd name="connsiteX22" fmla="*/ 619332 w 886161"/>
              <a:gd name="connsiteY22" fmla="*/ 544283 h 804145"/>
              <a:gd name="connsiteX23" fmla="*/ 643144 w 886161"/>
              <a:gd name="connsiteY23" fmla="*/ 549046 h 804145"/>
              <a:gd name="connsiteX24" fmla="*/ 669338 w 886161"/>
              <a:gd name="connsiteY24" fmla="*/ 568096 h 804145"/>
              <a:gd name="connsiteX25" fmla="*/ 709819 w 886161"/>
              <a:gd name="connsiteY25" fmla="*/ 584764 h 804145"/>
              <a:gd name="connsiteX26" fmla="*/ 752682 w 886161"/>
              <a:gd name="connsiteY26" fmla="*/ 608578 h 804145"/>
              <a:gd name="connsiteX27" fmla="*/ 824118 w 886161"/>
              <a:gd name="connsiteY27" fmla="*/ 684778 h 804145"/>
              <a:gd name="connsiteX28" fmla="*/ 886033 w 886161"/>
              <a:gd name="connsiteY28" fmla="*/ 746688 h 804145"/>
              <a:gd name="connsiteX29" fmla="*/ 838407 w 886161"/>
              <a:gd name="connsiteY29" fmla="*/ 796695 h 804145"/>
              <a:gd name="connsiteX30" fmla="*/ 774114 w 886161"/>
              <a:gd name="connsiteY30" fmla="*/ 801458 h 804145"/>
              <a:gd name="connsiteX31" fmla="*/ 669338 w 886161"/>
              <a:gd name="connsiteY31" fmla="*/ 801458 h 804145"/>
              <a:gd name="connsiteX32" fmla="*/ 607426 w 886161"/>
              <a:gd name="connsiteY32" fmla="*/ 777645 h 804145"/>
              <a:gd name="connsiteX33" fmla="*/ 566944 w 886161"/>
              <a:gd name="connsiteY33" fmla="*/ 751452 h 804145"/>
              <a:gd name="connsiteX34" fmla="*/ 524083 w 886161"/>
              <a:gd name="connsiteY34" fmla="*/ 710971 h 804145"/>
              <a:gd name="connsiteX35" fmla="*/ 495507 w 886161"/>
              <a:gd name="connsiteY35" fmla="*/ 672871 h 804145"/>
              <a:gd name="connsiteX36" fmla="*/ 476457 w 886161"/>
              <a:gd name="connsiteY36" fmla="*/ 663346 h 804145"/>
              <a:gd name="connsiteX37" fmla="*/ 462169 w 886161"/>
              <a:gd name="connsiteY37" fmla="*/ 658583 h 804145"/>
              <a:gd name="connsiteX38" fmla="*/ 447882 w 886161"/>
              <a:gd name="connsiteY38" fmla="*/ 646677 h 804145"/>
              <a:gd name="connsiteX39" fmla="*/ 435976 w 886161"/>
              <a:gd name="connsiteY39" fmla="*/ 644296 h 804145"/>
              <a:gd name="connsiteX40" fmla="*/ 419307 w 886161"/>
              <a:gd name="connsiteY40" fmla="*/ 632389 h 804145"/>
              <a:gd name="connsiteX41" fmla="*/ 385969 w 886161"/>
              <a:gd name="connsiteY41" fmla="*/ 625246 h 804145"/>
              <a:gd name="connsiteX42" fmla="*/ 374063 w 886161"/>
              <a:gd name="connsiteY42" fmla="*/ 620483 h 804145"/>
              <a:gd name="connsiteX43" fmla="*/ 359776 w 886161"/>
              <a:gd name="connsiteY43" fmla="*/ 615721 h 804145"/>
              <a:gd name="connsiteX44" fmla="*/ 350251 w 886161"/>
              <a:gd name="connsiteY44" fmla="*/ 606196 h 804145"/>
              <a:gd name="connsiteX45" fmla="*/ 333582 w 886161"/>
              <a:gd name="connsiteY45" fmla="*/ 587146 h 804145"/>
              <a:gd name="connsiteX46" fmla="*/ 331201 w 886161"/>
              <a:gd name="connsiteY46" fmla="*/ 577621 h 804145"/>
              <a:gd name="connsiteX47" fmla="*/ 326438 w 886161"/>
              <a:gd name="connsiteY47" fmla="*/ 563333 h 804145"/>
              <a:gd name="connsiteX48" fmla="*/ 321676 w 886161"/>
              <a:gd name="connsiteY48" fmla="*/ 544283 h 804145"/>
              <a:gd name="connsiteX49" fmla="*/ 316913 w 886161"/>
              <a:gd name="connsiteY49" fmla="*/ 484752 h 804145"/>
              <a:gd name="connsiteX50" fmla="*/ 314532 w 886161"/>
              <a:gd name="connsiteY50" fmla="*/ 475227 h 804145"/>
              <a:gd name="connsiteX51" fmla="*/ 309769 w 886161"/>
              <a:gd name="connsiteY51" fmla="*/ 456177 h 804145"/>
              <a:gd name="connsiteX52" fmla="*/ 305007 w 886161"/>
              <a:gd name="connsiteY52" fmla="*/ 449033 h 804145"/>
              <a:gd name="connsiteX53" fmla="*/ 302626 w 886161"/>
              <a:gd name="connsiteY53" fmla="*/ 441889 h 804145"/>
              <a:gd name="connsiteX54" fmla="*/ 293101 w 886161"/>
              <a:gd name="connsiteY54" fmla="*/ 425221 h 804145"/>
              <a:gd name="connsiteX55" fmla="*/ 278813 w 886161"/>
              <a:gd name="connsiteY55" fmla="*/ 410933 h 804145"/>
              <a:gd name="connsiteX56" fmla="*/ 264526 w 886161"/>
              <a:gd name="connsiteY56" fmla="*/ 401408 h 804145"/>
              <a:gd name="connsiteX57" fmla="*/ 250238 w 886161"/>
              <a:gd name="connsiteY57" fmla="*/ 391883 h 804145"/>
              <a:gd name="connsiteX58" fmla="*/ 245476 w 886161"/>
              <a:gd name="connsiteY58" fmla="*/ 384739 h 804145"/>
              <a:gd name="connsiteX59" fmla="*/ 243094 w 886161"/>
              <a:gd name="connsiteY59" fmla="*/ 377596 h 804145"/>
              <a:gd name="connsiteX60" fmla="*/ 247857 w 886161"/>
              <a:gd name="connsiteY60" fmla="*/ 334733 h 804145"/>
              <a:gd name="connsiteX61" fmla="*/ 245476 w 886161"/>
              <a:gd name="connsiteY61" fmla="*/ 308539 h 804145"/>
              <a:gd name="connsiteX62" fmla="*/ 231188 w 886161"/>
              <a:gd name="connsiteY62" fmla="*/ 289489 h 804145"/>
              <a:gd name="connsiteX63" fmla="*/ 221663 w 886161"/>
              <a:gd name="connsiteY63" fmla="*/ 272821 h 804145"/>
              <a:gd name="connsiteX64" fmla="*/ 209756 w 886161"/>
              <a:gd name="connsiteY64" fmla="*/ 253770 h 804145"/>
              <a:gd name="connsiteX65" fmla="*/ 190707 w 886161"/>
              <a:gd name="connsiteY65" fmla="*/ 253771 h 804145"/>
              <a:gd name="connsiteX66" fmla="*/ 185944 w 886161"/>
              <a:gd name="connsiteY66" fmla="*/ 234721 h 804145"/>
              <a:gd name="connsiteX67" fmla="*/ 183563 w 886161"/>
              <a:gd name="connsiteY67" fmla="*/ 227577 h 804145"/>
              <a:gd name="connsiteX68" fmla="*/ 176419 w 886161"/>
              <a:gd name="connsiteY68" fmla="*/ 225196 h 804145"/>
              <a:gd name="connsiteX69" fmla="*/ 162132 w 886161"/>
              <a:gd name="connsiteY69" fmla="*/ 218052 h 804145"/>
              <a:gd name="connsiteX70" fmla="*/ 154988 w 886161"/>
              <a:gd name="connsiteY70" fmla="*/ 213289 h 804145"/>
              <a:gd name="connsiteX71" fmla="*/ 145463 w 886161"/>
              <a:gd name="connsiteY71" fmla="*/ 208527 h 804145"/>
              <a:gd name="connsiteX72" fmla="*/ 138319 w 886161"/>
              <a:gd name="connsiteY72" fmla="*/ 203764 h 804145"/>
              <a:gd name="connsiteX73" fmla="*/ 131176 w 886161"/>
              <a:gd name="connsiteY73" fmla="*/ 196621 h 804145"/>
              <a:gd name="connsiteX74" fmla="*/ 109744 w 886161"/>
              <a:gd name="connsiteY74" fmla="*/ 156140 h 804145"/>
              <a:gd name="connsiteX75" fmla="*/ 88313 w 886161"/>
              <a:gd name="connsiteY75" fmla="*/ 137090 h 804145"/>
              <a:gd name="connsiteX76" fmla="*/ 62120 w 886161"/>
              <a:gd name="connsiteY76" fmla="*/ 132327 h 804145"/>
              <a:gd name="connsiteX77" fmla="*/ 19257 w 886161"/>
              <a:gd name="connsiteY77" fmla="*/ 108514 h 804145"/>
              <a:gd name="connsiteX78" fmla="*/ 9731 w 886161"/>
              <a:gd name="connsiteY78" fmla="*/ 89464 h 804145"/>
              <a:gd name="connsiteX79" fmla="*/ 207 w 886161"/>
              <a:gd name="connsiteY79" fmla="*/ 63271 h 804145"/>
              <a:gd name="connsiteX80" fmla="*/ 4969 w 886161"/>
              <a:gd name="connsiteY80" fmla="*/ 39458 h 804145"/>
              <a:gd name="connsiteX0" fmla="*/ 4969 w 964652"/>
              <a:gd name="connsiteY0" fmla="*/ 39458 h 934894"/>
              <a:gd name="connsiteX1" fmla="*/ 19257 w 964652"/>
              <a:gd name="connsiteY1" fmla="*/ 1358 h 934894"/>
              <a:gd name="connsiteX2" fmla="*/ 62119 w 964652"/>
              <a:gd name="connsiteY2" fmla="*/ 6121 h 934894"/>
              <a:gd name="connsiteX3" fmla="*/ 95457 w 964652"/>
              <a:gd name="connsiteY3" fmla="*/ 25170 h 934894"/>
              <a:gd name="connsiteX4" fmla="*/ 126414 w 964652"/>
              <a:gd name="connsiteY4" fmla="*/ 32314 h 934894"/>
              <a:gd name="connsiteX5" fmla="*/ 157369 w 964652"/>
              <a:gd name="connsiteY5" fmla="*/ 34696 h 934894"/>
              <a:gd name="connsiteX6" fmla="*/ 212138 w 964652"/>
              <a:gd name="connsiteY6" fmla="*/ 22789 h 934894"/>
              <a:gd name="connsiteX7" fmla="*/ 252620 w 964652"/>
              <a:gd name="connsiteY7" fmla="*/ 48983 h 934894"/>
              <a:gd name="connsiteX8" fmla="*/ 312151 w 964652"/>
              <a:gd name="connsiteY8" fmla="*/ 89465 h 934894"/>
              <a:gd name="connsiteX9" fmla="*/ 335963 w 964652"/>
              <a:gd name="connsiteY9" fmla="*/ 115659 h 934894"/>
              <a:gd name="connsiteX10" fmla="*/ 385969 w 964652"/>
              <a:gd name="connsiteY10" fmla="*/ 158520 h 934894"/>
              <a:gd name="connsiteX11" fmla="*/ 385969 w 964652"/>
              <a:gd name="connsiteY11" fmla="*/ 222814 h 934894"/>
              <a:gd name="connsiteX12" fmla="*/ 397875 w 964652"/>
              <a:gd name="connsiteY12" fmla="*/ 294252 h 934894"/>
              <a:gd name="connsiteX13" fmla="*/ 443120 w 964652"/>
              <a:gd name="connsiteY13" fmla="*/ 337114 h 934894"/>
              <a:gd name="connsiteX14" fmla="*/ 469313 w 964652"/>
              <a:gd name="connsiteY14" fmla="*/ 358545 h 934894"/>
              <a:gd name="connsiteX15" fmla="*/ 495506 w 964652"/>
              <a:gd name="connsiteY15" fmla="*/ 382359 h 934894"/>
              <a:gd name="connsiteX16" fmla="*/ 514557 w 964652"/>
              <a:gd name="connsiteY16" fmla="*/ 396645 h 934894"/>
              <a:gd name="connsiteX17" fmla="*/ 533607 w 964652"/>
              <a:gd name="connsiteY17" fmla="*/ 451414 h 934894"/>
              <a:gd name="connsiteX18" fmla="*/ 571706 w 964652"/>
              <a:gd name="connsiteY18" fmla="*/ 496658 h 934894"/>
              <a:gd name="connsiteX19" fmla="*/ 593138 w 964652"/>
              <a:gd name="connsiteY19" fmla="*/ 534758 h 934894"/>
              <a:gd name="connsiteX20" fmla="*/ 600282 w 964652"/>
              <a:gd name="connsiteY20" fmla="*/ 539521 h 934894"/>
              <a:gd name="connsiteX21" fmla="*/ 612188 w 964652"/>
              <a:gd name="connsiteY21" fmla="*/ 541902 h 934894"/>
              <a:gd name="connsiteX22" fmla="*/ 619332 w 964652"/>
              <a:gd name="connsiteY22" fmla="*/ 544283 h 934894"/>
              <a:gd name="connsiteX23" fmla="*/ 643144 w 964652"/>
              <a:gd name="connsiteY23" fmla="*/ 549046 h 934894"/>
              <a:gd name="connsiteX24" fmla="*/ 669338 w 964652"/>
              <a:gd name="connsiteY24" fmla="*/ 568096 h 934894"/>
              <a:gd name="connsiteX25" fmla="*/ 709819 w 964652"/>
              <a:gd name="connsiteY25" fmla="*/ 584764 h 934894"/>
              <a:gd name="connsiteX26" fmla="*/ 752682 w 964652"/>
              <a:gd name="connsiteY26" fmla="*/ 608578 h 934894"/>
              <a:gd name="connsiteX27" fmla="*/ 824118 w 964652"/>
              <a:gd name="connsiteY27" fmla="*/ 684778 h 934894"/>
              <a:gd name="connsiteX28" fmla="*/ 886033 w 964652"/>
              <a:gd name="connsiteY28" fmla="*/ 746688 h 934894"/>
              <a:gd name="connsiteX29" fmla="*/ 838407 w 964652"/>
              <a:gd name="connsiteY29" fmla="*/ 796695 h 934894"/>
              <a:gd name="connsiteX30" fmla="*/ 774114 w 964652"/>
              <a:gd name="connsiteY30" fmla="*/ 801458 h 934894"/>
              <a:gd name="connsiteX31" fmla="*/ 962232 w 964652"/>
              <a:gd name="connsiteY31" fmla="*/ 934808 h 934894"/>
              <a:gd name="connsiteX32" fmla="*/ 607426 w 964652"/>
              <a:gd name="connsiteY32" fmla="*/ 777645 h 934894"/>
              <a:gd name="connsiteX33" fmla="*/ 566944 w 964652"/>
              <a:gd name="connsiteY33" fmla="*/ 751452 h 934894"/>
              <a:gd name="connsiteX34" fmla="*/ 524083 w 964652"/>
              <a:gd name="connsiteY34" fmla="*/ 710971 h 934894"/>
              <a:gd name="connsiteX35" fmla="*/ 495507 w 964652"/>
              <a:gd name="connsiteY35" fmla="*/ 672871 h 934894"/>
              <a:gd name="connsiteX36" fmla="*/ 476457 w 964652"/>
              <a:gd name="connsiteY36" fmla="*/ 663346 h 934894"/>
              <a:gd name="connsiteX37" fmla="*/ 462169 w 964652"/>
              <a:gd name="connsiteY37" fmla="*/ 658583 h 934894"/>
              <a:gd name="connsiteX38" fmla="*/ 447882 w 964652"/>
              <a:gd name="connsiteY38" fmla="*/ 646677 h 934894"/>
              <a:gd name="connsiteX39" fmla="*/ 435976 w 964652"/>
              <a:gd name="connsiteY39" fmla="*/ 644296 h 934894"/>
              <a:gd name="connsiteX40" fmla="*/ 419307 w 964652"/>
              <a:gd name="connsiteY40" fmla="*/ 632389 h 934894"/>
              <a:gd name="connsiteX41" fmla="*/ 385969 w 964652"/>
              <a:gd name="connsiteY41" fmla="*/ 625246 h 934894"/>
              <a:gd name="connsiteX42" fmla="*/ 374063 w 964652"/>
              <a:gd name="connsiteY42" fmla="*/ 620483 h 934894"/>
              <a:gd name="connsiteX43" fmla="*/ 359776 w 964652"/>
              <a:gd name="connsiteY43" fmla="*/ 615721 h 934894"/>
              <a:gd name="connsiteX44" fmla="*/ 350251 w 964652"/>
              <a:gd name="connsiteY44" fmla="*/ 606196 h 934894"/>
              <a:gd name="connsiteX45" fmla="*/ 333582 w 964652"/>
              <a:gd name="connsiteY45" fmla="*/ 587146 h 934894"/>
              <a:gd name="connsiteX46" fmla="*/ 331201 w 964652"/>
              <a:gd name="connsiteY46" fmla="*/ 577621 h 934894"/>
              <a:gd name="connsiteX47" fmla="*/ 326438 w 964652"/>
              <a:gd name="connsiteY47" fmla="*/ 563333 h 934894"/>
              <a:gd name="connsiteX48" fmla="*/ 321676 w 964652"/>
              <a:gd name="connsiteY48" fmla="*/ 544283 h 934894"/>
              <a:gd name="connsiteX49" fmla="*/ 316913 w 964652"/>
              <a:gd name="connsiteY49" fmla="*/ 484752 h 934894"/>
              <a:gd name="connsiteX50" fmla="*/ 314532 w 964652"/>
              <a:gd name="connsiteY50" fmla="*/ 475227 h 934894"/>
              <a:gd name="connsiteX51" fmla="*/ 309769 w 964652"/>
              <a:gd name="connsiteY51" fmla="*/ 456177 h 934894"/>
              <a:gd name="connsiteX52" fmla="*/ 305007 w 964652"/>
              <a:gd name="connsiteY52" fmla="*/ 449033 h 934894"/>
              <a:gd name="connsiteX53" fmla="*/ 302626 w 964652"/>
              <a:gd name="connsiteY53" fmla="*/ 441889 h 934894"/>
              <a:gd name="connsiteX54" fmla="*/ 293101 w 964652"/>
              <a:gd name="connsiteY54" fmla="*/ 425221 h 934894"/>
              <a:gd name="connsiteX55" fmla="*/ 278813 w 964652"/>
              <a:gd name="connsiteY55" fmla="*/ 410933 h 934894"/>
              <a:gd name="connsiteX56" fmla="*/ 264526 w 964652"/>
              <a:gd name="connsiteY56" fmla="*/ 401408 h 934894"/>
              <a:gd name="connsiteX57" fmla="*/ 250238 w 964652"/>
              <a:gd name="connsiteY57" fmla="*/ 391883 h 934894"/>
              <a:gd name="connsiteX58" fmla="*/ 245476 w 964652"/>
              <a:gd name="connsiteY58" fmla="*/ 384739 h 934894"/>
              <a:gd name="connsiteX59" fmla="*/ 243094 w 964652"/>
              <a:gd name="connsiteY59" fmla="*/ 377596 h 934894"/>
              <a:gd name="connsiteX60" fmla="*/ 247857 w 964652"/>
              <a:gd name="connsiteY60" fmla="*/ 334733 h 934894"/>
              <a:gd name="connsiteX61" fmla="*/ 245476 w 964652"/>
              <a:gd name="connsiteY61" fmla="*/ 308539 h 934894"/>
              <a:gd name="connsiteX62" fmla="*/ 231188 w 964652"/>
              <a:gd name="connsiteY62" fmla="*/ 289489 h 934894"/>
              <a:gd name="connsiteX63" fmla="*/ 221663 w 964652"/>
              <a:gd name="connsiteY63" fmla="*/ 272821 h 934894"/>
              <a:gd name="connsiteX64" fmla="*/ 209756 w 964652"/>
              <a:gd name="connsiteY64" fmla="*/ 253770 h 934894"/>
              <a:gd name="connsiteX65" fmla="*/ 190707 w 964652"/>
              <a:gd name="connsiteY65" fmla="*/ 253771 h 934894"/>
              <a:gd name="connsiteX66" fmla="*/ 185944 w 964652"/>
              <a:gd name="connsiteY66" fmla="*/ 234721 h 934894"/>
              <a:gd name="connsiteX67" fmla="*/ 183563 w 964652"/>
              <a:gd name="connsiteY67" fmla="*/ 227577 h 934894"/>
              <a:gd name="connsiteX68" fmla="*/ 176419 w 964652"/>
              <a:gd name="connsiteY68" fmla="*/ 225196 h 934894"/>
              <a:gd name="connsiteX69" fmla="*/ 162132 w 964652"/>
              <a:gd name="connsiteY69" fmla="*/ 218052 h 934894"/>
              <a:gd name="connsiteX70" fmla="*/ 154988 w 964652"/>
              <a:gd name="connsiteY70" fmla="*/ 213289 h 934894"/>
              <a:gd name="connsiteX71" fmla="*/ 145463 w 964652"/>
              <a:gd name="connsiteY71" fmla="*/ 208527 h 934894"/>
              <a:gd name="connsiteX72" fmla="*/ 138319 w 964652"/>
              <a:gd name="connsiteY72" fmla="*/ 203764 h 934894"/>
              <a:gd name="connsiteX73" fmla="*/ 131176 w 964652"/>
              <a:gd name="connsiteY73" fmla="*/ 196621 h 934894"/>
              <a:gd name="connsiteX74" fmla="*/ 109744 w 964652"/>
              <a:gd name="connsiteY74" fmla="*/ 156140 h 934894"/>
              <a:gd name="connsiteX75" fmla="*/ 88313 w 964652"/>
              <a:gd name="connsiteY75" fmla="*/ 137090 h 934894"/>
              <a:gd name="connsiteX76" fmla="*/ 62120 w 964652"/>
              <a:gd name="connsiteY76" fmla="*/ 132327 h 934894"/>
              <a:gd name="connsiteX77" fmla="*/ 19257 w 964652"/>
              <a:gd name="connsiteY77" fmla="*/ 108514 h 934894"/>
              <a:gd name="connsiteX78" fmla="*/ 9731 w 964652"/>
              <a:gd name="connsiteY78" fmla="*/ 89464 h 934894"/>
              <a:gd name="connsiteX79" fmla="*/ 207 w 964652"/>
              <a:gd name="connsiteY79" fmla="*/ 63271 h 934894"/>
              <a:gd name="connsiteX80" fmla="*/ 4969 w 964652"/>
              <a:gd name="connsiteY80" fmla="*/ 39458 h 934894"/>
              <a:gd name="connsiteX0" fmla="*/ 4969 w 1000220"/>
              <a:gd name="connsiteY0" fmla="*/ 39458 h 934894"/>
              <a:gd name="connsiteX1" fmla="*/ 19257 w 1000220"/>
              <a:gd name="connsiteY1" fmla="*/ 1358 h 934894"/>
              <a:gd name="connsiteX2" fmla="*/ 62119 w 1000220"/>
              <a:gd name="connsiteY2" fmla="*/ 6121 h 934894"/>
              <a:gd name="connsiteX3" fmla="*/ 95457 w 1000220"/>
              <a:gd name="connsiteY3" fmla="*/ 25170 h 934894"/>
              <a:gd name="connsiteX4" fmla="*/ 126414 w 1000220"/>
              <a:gd name="connsiteY4" fmla="*/ 32314 h 934894"/>
              <a:gd name="connsiteX5" fmla="*/ 157369 w 1000220"/>
              <a:gd name="connsiteY5" fmla="*/ 34696 h 934894"/>
              <a:gd name="connsiteX6" fmla="*/ 212138 w 1000220"/>
              <a:gd name="connsiteY6" fmla="*/ 22789 h 934894"/>
              <a:gd name="connsiteX7" fmla="*/ 252620 w 1000220"/>
              <a:gd name="connsiteY7" fmla="*/ 48983 h 934894"/>
              <a:gd name="connsiteX8" fmla="*/ 312151 w 1000220"/>
              <a:gd name="connsiteY8" fmla="*/ 89465 h 934894"/>
              <a:gd name="connsiteX9" fmla="*/ 335963 w 1000220"/>
              <a:gd name="connsiteY9" fmla="*/ 115659 h 934894"/>
              <a:gd name="connsiteX10" fmla="*/ 385969 w 1000220"/>
              <a:gd name="connsiteY10" fmla="*/ 158520 h 934894"/>
              <a:gd name="connsiteX11" fmla="*/ 385969 w 1000220"/>
              <a:gd name="connsiteY11" fmla="*/ 222814 h 934894"/>
              <a:gd name="connsiteX12" fmla="*/ 397875 w 1000220"/>
              <a:gd name="connsiteY12" fmla="*/ 294252 h 934894"/>
              <a:gd name="connsiteX13" fmla="*/ 443120 w 1000220"/>
              <a:gd name="connsiteY13" fmla="*/ 337114 h 934894"/>
              <a:gd name="connsiteX14" fmla="*/ 469313 w 1000220"/>
              <a:gd name="connsiteY14" fmla="*/ 358545 h 934894"/>
              <a:gd name="connsiteX15" fmla="*/ 495506 w 1000220"/>
              <a:gd name="connsiteY15" fmla="*/ 382359 h 934894"/>
              <a:gd name="connsiteX16" fmla="*/ 514557 w 1000220"/>
              <a:gd name="connsiteY16" fmla="*/ 396645 h 934894"/>
              <a:gd name="connsiteX17" fmla="*/ 533607 w 1000220"/>
              <a:gd name="connsiteY17" fmla="*/ 451414 h 934894"/>
              <a:gd name="connsiteX18" fmla="*/ 571706 w 1000220"/>
              <a:gd name="connsiteY18" fmla="*/ 496658 h 934894"/>
              <a:gd name="connsiteX19" fmla="*/ 593138 w 1000220"/>
              <a:gd name="connsiteY19" fmla="*/ 534758 h 934894"/>
              <a:gd name="connsiteX20" fmla="*/ 600282 w 1000220"/>
              <a:gd name="connsiteY20" fmla="*/ 539521 h 934894"/>
              <a:gd name="connsiteX21" fmla="*/ 612188 w 1000220"/>
              <a:gd name="connsiteY21" fmla="*/ 541902 h 934894"/>
              <a:gd name="connsiteX22" fmla="*/ 619332 w 1000220"/>
              <a:gd name="connsiteY22" fmla="*/ 544283 h 934894"/>
              <a:gd name="connsiteX23" fmla="*/ 643144 w 1000220"/>
              <a:gd name="connsiteY23" fmla="*/ 549046 h 934894"/>
              <a:gd name="connsiteX24" fmla="*/ 669338 w 1000220"/>
              <a:gd name="connsiteY24" fmla="*/ 568096 h 934894"/>
              <a:gd name="connsiteX25" fmla="*/ 709819 w 1000220"/>
              <a:gd name="connsiteY25" fmla="*/ 584764 h 934894"/>
              <a:gd name="connsiteX26" fmla="*/ 752682 w 1000220"/>
              <a:gd name="connsiteY26" fmla="*/ 608578 h 934894"/>
              <a:gd name="connsiteX27" fmla="*/ 824118 w 1000220"/>
              <a:gd name="connsiteY27" fmla="*/ 684778 h 934894"/>
              <a:gd name="connsiteX28" fmla="*/ 886033 w 1000220"/>
              <a:gd name="connsiteY28" fmla="*/ 746688 h 934894"/>
              <a:gd name="connsiteX29" fmla="*/ 997951 w 1000220"/>
              <a:gd name="connsiteY29" fmla="*/ 782407 h 934894"/>
              <a:gd name="connsiteX30" fmla="*/ 774114 w 1000220"/>
              <a:gd name="connsiteY30" fmla="*/ 801458 h 934894"/>
              <a:gd name="connsiteX31" fmla="*/ 962232 w 1000220"/>
              <a:gd name="connsiteY31" fmla="*/ 934808 h 934894"/>
              <a:gd name="connsiteX32" fmla="*/ 607426 w 1000220"/>
              <a:gd name="connsiteY32" fmla="*/ 777645 h 934894"/>
              <a:gd name="connsiteX33" fmla="*/ 566944 w 1000220"/>
              <a:gd name="connsiteY33" fmla="*/ 751452 h 934894"/>
              <a:gd name="connsiteX34" fmla="*/ 524083 w 1000220"/>
              <a:gd name="connsiteY34" fmla="*/ 710971 h 934894"/>
              <a:gd name="connsiteX35" fmla="*/ 495507 w 1000220"/>
              <a:gd name="connsiteY35" fmla="*/ 672871 h 934894"/>
              <a:gd name="connsiteX36" fmla="*/ 476457 w 1000220"/>
              <a:gd name="connsiteY36" fmla="*/ 663346 h 934894"/>
              <a:gd name="connsiteX37" fmla="*/ 462169 w 1000220"/>
              <a:gd name="connsiteY37" fmla="*/ 658583 h 934894"/>
              <a:gd name="connsiteX38" fmla="*/ 447882 w 1000220"/>
              <a:gd name="connsiteY38" fmla="*/ 646677 h 934894"/>
              <a:gd name="connsiteX39" fmla="*/ 435976 w 1000220"/>
              <a:gd name="connsiteY39" fmla="*/ 644296 h 934894"/>
              <a:gd name="connsiteX40" fmla="*/ 419307 w 1000220"/>
              <a:gd name="connsiteY40" fmla="*/ 632389 h 934894"/>
              <a:gd name="connsiteX41" fmla="*/ 385969 w 1000220"/>
              <a:gd name="connsiteY41" fmla="*/ 625246 h 934894"/>
              <a:gd name="connsiteX42" fmla="*/ 374063 w 1000220"/>
              <a:gd name="connsiteY42" fmla="*/ 620483 h 934894"/>
              <a:gd name="connsiteX43" fmla="*/ 359776 w 1000220"/>
              <a:gd name="connsiteY43" fmla="*/ 615721 h 934894"/>
              <a:gd name="connsiteX44" fmla="*/ 350251 w 1000220"/>
              <a:gd name="connsiteY44" fmla="*/ 606196 h 934894"/>
              <a:gd name="connsiteX45" fmla="*/ 333582 w 1000220"/>
              <a:gd name="connsiteY45" fmla="*/ 587146 h 934894"/>
              <a:gd name="connsiteX46" fmla="*/ 331201 w 1000220"/>
              <a:gd name="connsiteY46" fmla="*/ 577621 h 934894"/>
              <a:gd name="connsiteX47" fmla="*/ 326438 w 1000220"/>
              <a:gd name="connsiteY47" fmla="*/ 563333 h 934894"/>
              <a:gd name="connsiteX48" fmla="*/ 321676 w 1000220"/>
              <a:gd name="connsiteY48" fmla="*/ 544283 h 934894"/>
              <a:gd name="connsiteX49" fmla="*/ 316913 w 1000220"/>
              <a:gd name="connsiteY49" fmla="*/ 484752 h 934894"/>
              <a:gd name="connsiteX50" fmla="*/ 314532 w 1000220"/>
              <a:gd name="connsiteY50" fmla="*/ 475227 h 934894"/>
              <a:gd name="connsiteX51" fmla="*/ 309769 w 1000220"/>
              <a:gd name="connsiteY51" fmla="*/ 456177 h 934894"/>
              <a:gd name="connsiteX52" fmla="*/ 305007 w 1000220"/>
              <a:gd name="connsiteY52" fmla="*/ 449033 h 934894"/>
              <a:gd name="connsiteX53" fmla="*/ 302626 w 1000220"/>
              <a:gd name="connsiteY53" fmla="*/ 441889 h 934894"/>
              <a:gd name="connsiteX54" fmla="*/ 293101 w 1000220"/>
              <a:gd name="connsiteY54" fmla="*/ 425221 h 934894"/>
              <a:gd name="connsiteX55" fmla="*/ 278813 w 1000220"/>
              <a:gd name="connsiteY55" fmla="*/ 410933 h 934894"/>
              <a:gd name="connsiteX56" fmla="*/ 264526 w 1000220"/>
              <a:gd name="connsiteY56" fmla="*/ 401408 h 934894"/>
              <a:gd name="connsiteX57" fmla="*/ 250238 w 1000220"/>
              <a:gd name="connsiteY57" fmla="*/ 391883 h 934894"/>
              <a:gd name="connsiteX58" fmla="*/ 245476 w 1000220"/>
              <a:gd name="connsiteY58" fmla="*/ 384739 h 934894"/>
              <a:gd name="connsiteX59" fmla="*/ 243094 w 1000220"/>
              <a:gd name="connsiteY59" fmla="*/ 377596 h 934894"/>
              <a:gd name="connsiteX60" fmla="*/ 247857 w 1000220"/>
              <a:gd name="connsiteY60" fmla="*/ 334733 h 934894"/>
              <a:gd name="connsiteX61" fmla="*/ 245476 w 1000220"/>
              <a:gd name="connsiteY61" fmla="*/ 308539 h 934894"/>
              <a:gd name="connsiteX62" fmla="*/ 231188 w 1000220"/>
              <a:gd name="connsiteY62" fmla="*/ 289489 h 934894"/>
              <a:gd name="connsiteX63" fmla="*/ 221663 w 1000220"/>
              <a:gd name="connsiteY63" fmla="*/ 272821 h 934894"/>
              <a:gd name="connsiteX64" fmla="*/ 209756 w 1000220"/>
              <a:gd name="connsiteY64" fmla="*/ 253770 h 934894"/>
              <a:gd name="connsiteX65" fmla="*/ 190707 w 1000220"/>
              <a:gd name="connsiteY65" fmla="*/ 253771 h 934894"/>
              <a:gd name="connsiteX66" fmla="*/ 185944 w 1000220"/>
              <a:gd name="connsiteY66" fmla="*/ 234721 h 934894"/>
              <a:gd name="connsiteX67" fmla="*/ 183563 w 1000220"/>
              <a:gd name="connsiteY67" fmla="*/ 227577 h 934894"/>
              <a:gd name="connsiteX68" fmla="*/ 176419 w 1000220"/>
              <a:gd name="connsiteY68" fmla="*/ 225196 h 934894"/>
              <a:gd name="connsiteX69" fmla="*/ 162132 w 1000220"/>
              <a:gd name="connsiteY69" fmla="*/ 218052 h 934894"/>
              <a:gd name="connsiteX70" fmla="*/ 154988 w 1000220"/>
              <a:gd name="connsiteY70" fmla="*/ 213289 h 934894"/>
              <a:gd name="connsiteX71" fmla="*/ 145463 w 1000220"/>
              <a:gd name="connsiteY71" fmla="*/ 208527 h 934894"/>
              <a:gd name="connsiteX72" fmla="*/ 138319 w 1000220"/>
              <a:gd name="connsiteY72" fmla="*/ 203764 h 934894"/>
              <a:gd name="connsiteX73" fmla="*/ 131176 w 1000220"/>
              <a:gd name="connsiteY73" fmla="*/ 196621 h 934894"/>
              <a:gd name="connsiteX74" fmla="*/ 109744 w 1000220"/>
              <a:gd name="connsiteY74" fmla="*/ 156140 h 934894"/>
              <a:gd name="connsiteX75" fmla="*/ 88313 w 1000220"/>
              <a:gd name="connsiteY75" fmla="*/ 137090 h 934894"/>
              <a:gd name="connsiteX76" fmla="*/ 62120 w 1000220"/>
              <a:gd name="connsiteY76" fmla="*/ 132327 h 934894"/>
              <a:gd name="connsiteX77" fmla="*/ 19257 w 1000220"/>
              <a:gd name="connsiteY77" fmla="*/ 108514 h 934894"/>
              <a:gd name="connsiteX78" fmla="*/ 9731 w 1000220"/>
              <a:gd name="connsiteY78" fmla="*/ 89464 h 934894"/>
              <a:gd name="connsiteX79" fmla="*/ 207 w 1000220"/>
              <a:gd name="connsiteY79" fmla="*/ 63271 h 934894"/>
              <a:gd name="connsiteX80" fmla="*/ 4969 w 1000220"/>
              <a:gd name="connsiteY80" fmla="*/ 39458 h 934894"/>
              <a:gd name="connsiteX0" fmla="*/ 4969 w 1010940"/>
              <a:gd name="connsiteY0" fmla="*/ 39458 h 934894"/>
              <a:gd name="connsiteX1" fmla="*/ 19257 w 1010940"/>
              <a:gd name="connsiteY1" fmla="*/ 1358 h 934894"/>
              <a:gd name="connsiteX2" fmla="*/ 62119 w 1010940"/>
              <a:gd name="connsiteY2" fmla="*/ 6121 h 934894"/>
              <a:gd name="connsiteX3" fmla="*/ 95457 w 1010940"/>
              <a:gd name="connsiteY3" fmla="*/ 25170 h 934894"/>
              <a:gd name="connsiteX4" fmla="*/ 126414 w 1010940"/>
              <a:gd name="connsiteY4" fmla="*/ 32314 h 934894"/>
              <a:gd name="connsiteX5" fmla="*/ 157369 w 1010940"/>
              <a:gd name="connsiteY5" fmla="*/ 34696 h 934894"/>
              <a:gd name="connsiteX6" fmla="*/ 212138 w 1010940"/>
              <a:gd name="connsiteY6" fmla="*/ 22789 h 934894"/>
              <a:gd name="connsiteX7" fmla="*/ 252620 w 1010940"/>
              <a:gd name="connsiteY7" fmla="*/ 48983 h 934894"/>
              <a:gd name="connsiteX8" fmla="*/ 312151 w 1010940"/>
              <a:gd name="connsiteY8" fmla="*/ 89465 h 934894"/>
              <a:gd name="connsiteX9" fmla="*/ 335963 w 1010940"/>
              <a:gd name="connsiteY9" fmla="*/ 115659 h 934894"/>
              <a:gd name="connsiteX10" fmla="*/ 385969 w 1010940"/>
              <a:gd name="connsiteY10" fmla="*/ 158520 h 934894"/>
              <a:gd name="connsiteX11" fmla="*/ 385969 w 1010940"/>
              <a:gd name="connsiteY11" fmla="*/ 222814 h 934894"/>
              <a:gd name="connsiteX12" fmla="*/ 397875 w 1010940"/>
              <a:gd name="connsiteY12" fmla="*/ 294252 h 934894"/>
              <a:gd name="connsiteX13" fmla="*/ 443120 w 1010940"/>
              <a:gd name="connsiteY13" fmla="*/ 337114 h 934894"/>
              <a:gd name="connsiteX14" fmla="*/ 469313 w 1010940"/>
              <a:gd name="connsiteY14" fmla="*/ 358545 h 934894"/>
              <a:gd name="connsiteX15" fmla="*/ 495506 w 1010940"/>
              <a:gd name="connsiteY15" fmla="*/ 382359 h 934894"/>
              <a:gd name="connsiteX16" fmla="*/ 514557 w 1010940"/>
              <a:gd name="connsiteY16" fmla="*/ 396645 h 934894"/>
              <a:gd name="connsiteX17" fmla="*/ 533607 w 1010940"/>
              <a:gd name="connsiteY17" fmla="*/ 451414 h 934894"/>
              <a:gd name="connsiteX18" fmla="*/ 571706 w 1010940"/>
              <a:gd name="connsiteY18" fmla="*/ 496658 h 934894"/>
              <a:gd name="connsiteX19" fmla="*/ 593138 w 1010940"/>
              <a:gd name="connsiteY19" fmla="*/ 534758 h 934894"/>
              <a:gd name="connsiteX20" fmla="*/ 600282 w 1010940"/>
              <a:gd name="connsiteY20" fmla="*/ 539521 h 934894"/>
              <a:gd name="connsiteX21" fmla="*/ 612188 w 1010940"/>
              <a:gd name="connsiteY21" fmla="*/ 541902 h 934894"/>
              <a:gd name="connsiteX22" fmla="*/ 619332 w 1010940"/>
              <a:gd name="connsiteY22" fmla="*/ 544283 h 934894"/>
              <a:gd name="connsiteX23" fmla="*/ 643144 w 1010940"/>
              <a:gd name="connsiteY23" fmla="*/ 549046 h 934894"/>
              <a:gd name="connsiteX24" fmla="*/ 669338 w 1010940"/>
              <a:gd name="connsiteY24" fmla="*/ 568096 h 934894"/>
              <a:gd name="connsiteX25" fmla="*/ 709819 w 1010940"/>
              <a:gd name="connsiteY25" fmla="*/ 584764 h 934894"/>
              <a:gd name="connsiteX26" fmla="*/ 752682 w 1010940"/>
              <a:gd name="connsiteY26" fmla="*/ 608578 h 934894"/>
              <a:gd name="connsiteX27" fmla="*/ 824118 w 1010940"/>
              <a:gd name="connsiteY27" fmla="*/ 684778 h 934894"/>
              <a:gd name="connsiteX28" fmla="*/ 966995 w 1010940"/>
              <a:gd name="connsiteY28" fmla="*/ 703826 h 934894"/>
              <a:gd name="connsiteX29" fmla="*/ 997951 w 1010940"/>
              <a:gd name="connsiteY29" fmla="*/ 782407 h 934894"/>
              <a:gd name="connsiteX30" fmla="*/ 774114 w 1010940"/>
              <a:gd name="connsiteY30" fmla="*/ 801458 h 934894"/>
              <a:gd name="connsiteX31" fmla="*/ 962232 w 1010940"/>
              <a:gd name="connsiteY31" fmla="*/ 934808 h 934894"/>
              <a:gd name="connsiteX32" fmla="*/ 607426 w 1010940"/>
              <a:gd name="connsiteY32" fmla="*/ 777645 h 934894"/>
              <a:gd name="connsiteX33" fmla="*/ 566944 w 1010940"/>
              <a:gd name="connsiteY33" fmla="*/ 751452 h 934894"/>
              <a:gd name="connsiteX34" fmla="*/ 524083 w 1010940"/>
              <a:gd name="connsiteY34" fmla="*/ 710971 h 934894"/>
              <a:gd name="connsiteX35" fmla="*/ 495507 w 1010940"/>
              <a:gd name="connsiteY35" fmla="*/ 672871 h 934894"/>
              <a:gd name="connsiteX36" fmla="*/ 476457 w 1010940"/>
              <a:gd name="connsiteY36" fmla="*/ 663346 h 934894"/>
              <a:gd name="connsiteX37" fmla="*/ 462169 w 1010940"/>
              <a:gd name="connsiteY37" fmla="*/ 658583 h 934894"/>
              <a:gd name="connsiteX38" fmla="*/ 447882 w 1010940"/>
              <a:gd name="connsiteY38" fmla="*/ 646677 h 934894"/>
              <a:gd name="connsiteX39" fmla="*/ 435976 w 1010940"/>
              <a:gd name="connsiteY39" fmla="*/ 644296 h 934894"/>
              <a:gd name="connsiteX40" fmla="*/ 419307 w 1010940"/>
              <a:gd name="connsiteY40" fmla="*/ 632389 h 934894"/>
              <a:gd name="connsiteX41" fmla="*/ 385969 w 1010940"/>
              <a:gd name="connsiteY41" fmla="*/ 625246 h 934894"/>
              <a:gd name="connsiteX42" fmla="*/ 374063 w 1010940"/>
              <a:gd name="connsiteY42" fmla="*/ 620483 h 934894"/>
              <a:gd name="connsiteX43" fmla="*/ 359776 w 1010940"/>
              <a:gd name="connsiteY43" fmla="*/ 615721 h 934894"/>
              <a:gd name="connsiteX44" fmla="*/ 350251 w 1010940"/>
              <a:gd name="connsiteY44" fmla="*/ 606196 h 934894"/>
              <a:gd name="connsiteX45" fmla="*/ 333582 w 1010940"/>
              <a:gd name="connsiteY45" fmla="*/ 587146 h 934894"/>
              <a:gd name="connsiteX46" fmla="*/ 331201 w 1010940"/>
              <a:gd name="connsiteY46" fmla="*/ 577621 h 934894"/>
              <a:gd name="connsiteX47" fmla="*/ 326438 w 1010940"/>
              <a:gd name="connsiteY47" fmla="*/ 563333 h 934894"/>
              <a:gd name="connsiteX48" fmla="*/ 321676 w 1010940"/>
              <a:gd name="connsiteY48" fmla="*/ 544283 h 934894"/>
              <a:gd name="connsiteX49" fmla="*/ 316913 w 1010940"/>
              <a:gd name="connsiteY49" fmla="*/ 484752 h 934894"/>
              <a:gd name="connsiteX50" fmla="*/ 314532 w 1010940"/>
              <a:gd name="connsiteY50" fmla="*/ 475227 h 934894"/>
              <a:gd name="connsiteX51" fmla="*/ 309769 w 1010940"/>
              <a:gd name="connsiteY51" fmla="*/ 456177 h 934894"/>
              <a:gd name="connsiteX52" fmla="*/ 305007 w 1010940"/>
              <a:gd name="connsiteY52" fmla="*/ 449033 h 934894"/>
              <a:gd name="connsiteX53" fmla="*/ 302626 w 1010940"/>
              <a:gd name="connsiteY53" fmla="*/ 441889 h 934894"/>
              <a:gd name="connsiteX54" fmla="*/ 293101 w 1010940"/>
              <a:gd name="connsiteY54" fmla="*/ 425221 h 934894"/>
              <a:gd name="connsiteX55" fmla="*/ 278813 w 1010940"/>
              <a:gd name="connsiteY55" fmla="*/ 410933 h 934894"/>
              <a:gd name="connsiteX56" fmla="*/ 264526 w 1010940"/>
              <a:gd name="connsiteY56" fmla="*/ 401408 h 934894"/>
              <a:gd name="connsiteX57" fmla="*/ 250238 w 1010940"/>
              <a:gd name="connsiteY57" fmla="*/ 391883 h 934894"/>
              <a:gd name="connsiteX58" fmla="*/ 245476 w 1010940"/>
              <a:gd name="connsiteY58" fmla="*/ 384739 h 934894"/>
              <a:gd name="connsiteX59" fmla="*/ 243094 w 1010940"/>
              <a:gd name="connsiteY59" fmla="*/ 377596 h 934894"/>
              <a:gd name="connsiteX60" fmla="*/ 247857 w 1010940"/>
              <a:gd name="connsiteY60" fmla="*/ 334733 h 934894"/>
              <a:gd name="connsiteX61" fmla="*/ 245476 w 1010940"/>
              <a:gd name="connsiteY61" fmla="*/ 308539 h 934894"/>
              <a:gd name="connsiteX62" fmla="*/ 231188 w 1010940"/>
              <a:gd name="connsiteY62" fmla="*/ 289489 h 934894"/>
              <a:gd name="connsiteX63" fmla="*/ 221663 w 1010940"/>
              <a:gd name="connsiteY63" fmla="*/ 272821 h 934894"/>
              <a:gd name="connsiteX64" fmla="*/ 209756 w 1010940"/>
              <a:gd name="connsiteY64" fmla="*/ 253770 h 934894"/>
              <a:gd name="connsiteX65" fmla="*/ 190707 w 1010940"/>
              <a:gd name="connsiteY65" fmla="*/ 253771 h 934894"/>
              <a:gd name="connsiteX66" fmla="*/ 185944 w 1010940"/>
              <a:gd name="connsiteY66" fmla="*/ 234721 h 934894"/>
              <a:gd name="connsiteX67" fmla="*/ 183563 w 1010940"/>
              <a:gd name="connsiteY67" fmla="*/ 227577 h 934894"/>
              <a:gd name="connsiteX68" fmla="*/ 176419 w 1010940"/>
              <a:gd name="connsiteY68" fmla="*/ 225196 h 934894"/>
              <a:gd name="connsiteX69" fmla="*/ 162132 w 1010940"/>
              <a:gd name="connsiteY69" fmla="*/ 218052 h 934894"/>
              <a:gd name="connsiteX70" fmla="*/ 154988 w 1010940"/>
              <a:gd name="connsiteY70" fmla="*/ 213289 h 934894"/>
              <a:gd name="connsiteX71" fmla="*/ 145463 w 1010940"/>
              <a:gd name="connsiteY71" fmla="*/ 208527 h 934894"/>
              <a:gd name="connsiteX72" fmla="*/ 138319 w 1010940"/>
              <a:gd name="connsiteY72" fmla="*/ 203764 h 934894"/>
              <a:gd name="connsiteX73" fmla="*/ 131176 w 1010940"/>
              <a:gd name="connsiteY73" fmla="*/ 196621 h 934894"/>
              <a:gd name="connsiteX74" fmla="*/ 109744 w 1010940"/>
              <a:gd name="connsiteY74" fmla="*/ 156140 h 934894"/>
              <a:gd name="connsiteX75" fmla="*/ 88313 w 1010940"/>
              <a:gd name="connsiteY75" fmla="*/ 137090 h 934894"/>
              <a:gd name="connsiteX76" fmla="*/ 62120 w 1010940"/>
              <a:gd name="connsiteY76" fmla="*/ 132327 h 934894"/>
              <a:gd name="connsiteX77" fmla="*/ 19257 w 1010940"/>
              <a:gd name="connsiteY77" fmla="*/ 108514 h 934894"/>
              <a:gd name="connsiteX78" fmla="*/ 9731 w 1010940"/>
              <a:gd name="connsiteY78" fmla="*/ 89464 h 934894"/>
              <a:gd name="connsiteX79" fmla="*/ 207 w 1010940"/>
              <a:gd name="connsiteY79" fmla="*/ 63271 h 934894"/>
              <a:gd name="connsiteX80" fmla="*/ 4969 w 1010940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52682 w 1009648"/>
              <a:gd name="connsiteY26" fmla="*/ 608578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09648"/>
              <a:gd name="connsiteY0" fmla="*/ 39458 h 934894"/>
              <a:gd name="connsiteX1" fmla="*/ 19257 w 1009648"/>
              <a:gd name="connsiteY1" fmla="*/ 1358 h 934894"/>
              <a:gd name="connsiteX2" fmla="*/ 62119 w 1009648"/>
              <a:gd name="connsiteY2" fmla="*/ 6121 h 934894"/>
              <a:gd name="connsiteX3" fmla="*/ 95457 w 1009648"/>
              <a:gd name="connsiteY3" fmla="*/ 25170 h 934894"/>
              <a:gd name="connsiteX4" fmla="*/ 126414 w 1009648"/>
              <a:gd name="connsiteY4" fmla="*/ 32314 h 934894"/>
              <a:gd name="connsiteX5" fmla="*/ 157369 w 1009648"/>
              <a:gd name="connsiteY5" fmla="*/ 34696 h 934894"/>
              <a:gd name="connsiteX6" fmla="*/ 212138 w 1009648"/>
              <a:gd name="connsiteY6" fmla="*/ 22789 h 934894"/>
              <a:gd name="connsiteX7" fmla="*/ 252620 w 1009648"/>
              <a:gd name="connsiteY7" fmla="*/ 48983 h 934894"/>
              <a:gd name="connsiteX8" fmla="*/ 312151 w 1009648"/>
              <a:gd name="connsiteY8" fmla="*/ 89465 h 934894"/>
              <a:gd name="connsiteX9" fmla="*/ 335963 w 1009648"/>
              <a:gd name="connsiteY9" fmla="*/ 115659 h 934894"/>
              <a:gd name="connsiteX10" fmla="*/ 385969 w 1009648"/>
              <a:gd name="connsiteY10" fmla="*/ 158520 h 934894"/>
              <a:gd name="connsiteX11" fmla="*/ 385969 w 1009648"/>
              <a:gd name="connsiteY11" fmla="*/ 222814 h 934894"/>
              <a:gd name="connsiteX12" fmla="*/ 397875 w 1009648"/>
              <a:gd name="connsiteY12" fmla="*/ 294252 h 934894"/>
              <a:gd name="connsiteX13" fmla="*/ 443120 w 1009648"/>
              <a:gd name="connsiteY13" fmla="*/ 337114 h 934894"/>
              <a:gd name="connsiteX14" fmla="*/ 469313 w 1009648"/>
              <a:gd name="connsiteY14" fmla="*/ 358545 h 934894"/>
              <a:gd name="connsiteX15" fmla="*/ 495506 w 1009648"/>
              <a:gd name="connsiteY15" fmla="*/ 382359 h 934894"/>
              <a:gd name="connsiteX16" fmla="*/ 514557 w 1009648"/>
              <a:gd name="connsiteY16" fmla="*/ 396645 h 934894"/>
              <a:gd name="connsiteX17" fmla="*/ 533607 w 1009648"/>
              <a:gd name="connsiteY17" fmla="*/ 451414 h 934894"/>
              <a:gd name="connsiteX18" fmla="*/ 571706 w 1009648"/>
              <a:gd name="connsiteY18" fmla="*/ 496658 h 934894"/>
              <a:gd name="connsiteX19" fmla="*/ 593138 w 1009648"/>
              <a:gd name="connsiteY19" fmla="*/ 534758 h 934894"/>
              <a:gd name="connsiteX20" fmla="*/ 600282 w 1009648"/>
              <a:gd name="connsiteY20" fmla="*/ 539521 h 934894"/>
              <a:gd name="connsiteX21" fmla="*/ 612188 w 1009648"/>
              <a:gd name="connsiteY21" fmla="*/ 541902 h 934894"/>
              <a:gd name="connsiteX22" fmla="*/ 619332 w 1009648"/>
              <a:gd name="connsiteY22" fmla="*/ 544283 h 934894"/>
              <a:gd name="connsiteX23" fmla="*/ 643144 w 1009648"/>
              <a:gd name="connsiteY23" fmla="*/ 549046 h 934894"/>
              <a:gd name="connsiteX24" fmla="*/ 669338 w 1009648"/>
              <a:gd name="connsiteY24" fmla="*/ 568096 h 934894"/>
              <a:gd name="connsiteX25" fmla="*/ 709819 w 1009648"/>
              <a:gd name="connsiteY25" fmla="*/ 584764 h 934894"/>
              <a:gd name="connsiteX26" fmla="*/ 774113 w 1009648"/>
              <a:gd name="connsiteY26" fmla="*/ 601434 h 934894"/>
              <a:gd name="connsiteX27" fmla="*/ 871743 w 1009648"/>
              <a:gd name="connsiteY27" fmla="*/ 622866 h 934894"/>
              <a:gd name="connsiteX28" fmla="*/ 966995 w 1009648"/>
              <a:gd name="connsiteY28" fmla="*/ 703826 h 934894"/>
              <a:gd name="connsiteX29" fmla="*/ 997951 w 1009648"/>
              <a:gd name="connsiteY29" fmla="*/ 782407 h 934894"/>
              <a:gd name="connsiteX30" fmla="*/ 774114 w 1009648"/>
              <a:gd name="connsiteY30" fmla="*/ 801458 h 934894"/>
              <a:gd name="connsiteX31" fmla="*/ 962232 w 1009648"/>
              <a:gd name="connsiteY31" fmla="*/ 934808 h 934894"/>
              <a:gd name="connsiteX32" fmla="*/ 607426 w 1009648"/>
              <a:gd name="connsiteY32" fmla="*/ 777645 h 934894"/>
              <a:gd name="connsiteX33" fmla="*/ 566944 w 1009648"/>
              <a:gd name="connsiteY33" fmla="*/ 751452 h 934894"/>
              <a:gd name="connsiteX34" fmla="*/ 524083 w 1009648"/>
              <a:gd name="connsiteY34" fmla="*/ 710971 h 934894"/>
              <a:gd name="connsiteX35" fmla="*/ 495507 w 1009648"/>
              <a:gd name="connsiteY35" fmla="*/ 672871 h 934894"/>
              <a:gd name="connsiteX36" fmla="*/ 476457 w 1009648"/>
              <a:gd name="connsiteY36" fmla="*/ 663346 h 934894"/>
              <a:gd name="connsiteX37" fmla="*/ 462169 w 1009648"/>
              <a:gd name="connsiteY37" fmla="*/ 658583 h 934894"/>
              <a:gd name="connsiteX38" fmla="*/ 447882 w 1009648"/>
              <a:gd name="connsiteY38" fmla="*/ 646677 h 934894"/>
              <a:gd name="connsiteX39" fmla="*/ 435976 w 1009648"/>
              <a:gd name="connsiteY39" fmla="*/ 644296 h 934894"/>
              <a:gd name="connsiteX40" fmla="*/ 419307 w 1009648"/>
              <a:gd name="connsiteY40" fmla="*/ 632389 h 934894"/>
              <a:gd name="connsiteX41" fmla="*/ 385969 w 1009648"/>
              <a:gd name="connsiteY41" fmla="*/ 625246 h 934894"/>
              <a:gd name="connsiteX42" fmla="*/ 374063 w 1009648"/>
              <a:gd name="connsiteY42" fmla="*/ 620483 h 934894"/>
              <a:gd name="connsiteX43" fmla="*/ 359776 w 1009648"/>
              <a:gd name="connsiteY43" fmla="*/ 615721 h 934894"/>
              <a:gd name="connsiteX44" fmla="*/ 350251 w 1009648"/>
              <a:gd name="connsiteY44" fmla="*/ 606196 h 934894"/>
              <a:gd name="connsiteX45" fmla="*/ 333582 w 1009648"/>
              <a:gd name="connsiteY45" fmla="*/ 587146 h 934894"/>
              <a:gd name="connsiteX46" fmla="*/ 331201 w 1009648"/>
              <a:gd name="connsiteY46" fmla="*/ 577621 h 934894"/>
              <a:gd name="connsiteX47" fmla="*/ 326438 w 1009648"/>
              <a:gd name="connsiteY47" fmla="*/ 563333 h 934894"/>
              <a:gd name="connsiteX48" fmla="*/ 321676 w 1009648"/>
              <a:gd name="connsiteY48" fmla="*/ 544283 h 934894"/>
              <a:gd name="connsiteX49" fmla="*/ 316913 w 1009648"/>
              <a:gd name="connsiteY49" fmla="*/ 484752 h 934894"/>
              <a:gd name="connsiteX50" fmla="*/ 314532 w 1009648"/>
              <a:gd name="connsiteY50" fmla="*/ 475227 h 934894"/>
              <a:gd name="connsiteX51" fmla="*/ 309769 w 1009648"/>
              <a:gd name="connsiteY51" fmla="*/ 456177 h 934894"/>
              <a:gd name="connsiteX52" fmla="*/ 305007 w 1009648"/>
              <a:gd name="connsiteY52" fmla="*/ 449033 h 934894"/>
              <a:gd name="connsiteX53" fmla="*/ 302626 w 1009648"/>
              <a:gd name="connsiteY53" fmla="*/ 441889 h 934894"/>
              <a:gd name="connsiteX54" fmla="*/ 293101 w 1009648"/>
              <a:gd name="connsiteY54" fmla="*/ 425221 h 934894"/>
              <a:gd name="connsiteX55" fmla="*/ 278813 w 1009648"/>
              <a:gd name="connsiteY55" fmla="*/ 410933 h 934894"/>
              <a:gd name="connsiteX56" fmla="*/ 264526 w 1009648"/>
              <a:gd name="connsiteY56" fmla="*/ 401408 h 934894"/>
              <a:gd name="connsiteX57" fmla="*/ 250238 w 1009648"/>
              <a:gd name="connsiteY57" fmla="*/ 391883 h 934894"/>
              <a:gd name="connsiteX58" fmla="*/ 245476 w 1009648"/>
              <a:gd name="connsiteY58" fmla="*/ 384739 h 934894"/>
              <a:gd name="connsiteX59" fmla="*/ 243094 w 1009648"/>
              <a:gd name="connsiteY59" fmla="*/ 377596 h 934894"/>
              <a:gd name="connsiteX60" fmla="*/ 247857 w 1009648"/>
              <a:gd name="connsiteY60" fmla="*/ 334733 h 934894"/>
              <a:gd name="connsiteX61" fmla="*/ 245476 w 1009648"/>
              <a:gd name="connsiteY61" fmla="*/ 308539 h 934894"/>
              <a:gd name="connsiteX62" fmla="*/ 231188 w 1009648"/>
              <a:gd name="connsiteY62" fmla="*/ 289489 h 934894"/>
              <a:gd name="connsiteX63" fmla="*/ 221663 w 1009648"/>
              <a:gd name="connsiteY63" fmla="*/ 272821 h 934894"/>
              <a:gd name="connsiteX64" fmla="*/ 209756 w 1009648"/>
              <a:gd name="connsiteY64" fmla="*/ 253770 h 934894"/>
              <a:gd name="connsiteX65" fmla="*/ 190707 w 1009648"/>
              <a:gd name="connsiteY65" fmla="*/ 253771 h 934894"/>
              <a:gd name="connsiteX66" fmla="*/ 185944 w 1009648"/>
              <a:gd name="connsiteY66" fmla="*/ 234721 h 934894"/>
              <a:gd name="connsiteX67" fmla="*/ 183563 w 1009648"/>
              <a:gd name="connsiteY67" fmla="*/ 227577 h 934894"/>
              <a:gd name="connsiteX68" fmla="*/ 176419 w 1009648"/>
              <a:gd name="connsiteY68" fmla="*/ 225196 h 934894"/>
              <a:gd name="connsiteX69" fmla="*/ 162132 w 1009648"/>
              <a:gd name="connsiteY69" fmla="*/ 218052 h 934894"/>
              <a:gd name="connsiteX70" fmla="*/ 154988 w 1009648"/>
              <a:gd name="connsiteY70" fmla="*/ 213289 h 934894"/>
              <a:gd name="connsiteX71" fmla="*/ 145463 w 1009648"/>
              <a:gd name="connsiteY71" fmla="*/ 208527 h 934894"/>
              <a:gd name="connsiteX72" fmla="*/ 138319 w 1009648"/>
              <a:gd name="connsiteY72" fmla="*/ 203764 h 934894"/>
              <a:gd name="connsiteX73" fmla="*/ 131176 w 1009648"/>
              <a:gd name="connsiteY73" fmla="*/ 196621 h 934894"/>
              <a:gd name="connsiteX74" fmla="*/ 109744 w 1009648"/>
              <a:gd name="connsiteY74" fmla="*/ 156140 h 934894"/>
              <a:gd name="connsiteX75" fmla="*/ 88313 w 1009648"/>
              <a:gd name="connsiteY75" fmla="*/ 137090 h 934894"/>
              <a:gd name="connsiteX76" fmla="*/ 62120 w 1009648"/>
              <a:gd name="connsiteY76" fmla="*/ 132327 h 934894"/>
              <a:gd name="connsiteX77" fmla="*/ 19257 w 1009648"/>
              <a:gd name="connsiteY77" fmla="*/ 108514 h 934894"/>
              <a:gd name="connsiteX78" fmla="*/ 9731 w 1009648"/>
              <a:gd name="connsiteY78" fmla="*/ 89464 h 934894"/>
              <a:gd name="connsiteX79" fmla="*/ 207 w 1009648"/>
              <a:gd name="connsiteY79" fmla="*/ 63271 h 934894"/>
              <a:gd name="connsiteX80" fmla="*/ 4969 w 1009648"/>
              <a:gd name="connsiteY80" fmla="*/ 39458 h 934894"/>
              <a:gd name="connsiteX0" fmla="*/ 4969 w 1018373"/>
              <a:gd name="connsiteY0" fmla="*/ 39458 h 935934"/>
              <a:gd name="connsiteX1" fmla="*/ 19257 w 1018373"/>
              <a:gd name="connsiteY1" fmla="*/ 1358 h 935934"/>
              <a:gd name="connsiteX2" fmla="*/ 62119 w 1018373"/>
              <a:gd name="connsiteY2" fmla="*/ 6121 h 935934"/>
              <a:gd name="connsiteX3" fmla="*/ 95457 w 1018373"/>
              <a:gd name="connsiteY3" fmla="*/ 25170 h 935934"/>
              <a:gd name="connsiteX4" fmla="*/ 126414 w 1018373"/>
              <a:gd name="connsiteY4" fmla="*/ 32314 h 935934"/>
              <a:gd name="connsiteX5" fmla="*/ 157369 w 1018373"/>
              <a:gd name="connsiteY5" fmla="*/ 34696 h 935934"/>
              <a:gd name="connsiteX6" fmla="*/ 212138 w 1018373"/>
              <a:gd name="connsiteY6" fmla="*/ 22789 h 935934"/>
              <a:gd name="connsiteX7" fmla="*/ 252620 w 1018373"/>
              <a:gd name="connsiteY7" fmla="*/ 48983 h 935934"/>
              <a:gd name="connsiteX8" fmla="*/ 312151 w 1018373"/>
              <a:gd name="connsiteY8" fmla="*/ 89465 h 935934"/>
              <a:gd name="connsiteX9" fmla="*/ 335963 w 1018373"/>
              <a:gd name="connsiteY9" fmla="*/ 115659 h 935934"/>
              <a:gd name="connsiteX10" fmla="*/ 385969 w 1018373"/>
              <a:gd name="connsiteY10" fmla="*/ 158520 h 935934"/>
              <a:gd name="connsiteX11" fmla="*/ 385969 w 1018373"/>
              <a:gd name="connsiteY11" fmla="*/ 222814 h 935934"/>
              <a:gd name="connsiteX12" fmla="*/ 397875 w 1018373"/>
              <a:gd name="connsiteY12" fmla="*/ 294252 h 935934"/>
              <a:gd name="connsiteX13" fmla="*/ 443120 w 1018373"/>
              <a:gd name="connsiteY13" fmla="*/ 337114 h 935934"/>
              <a:gd name="connsiteX14" fmla="*/ 469313 w 1018373"/>
              <a:gd name="connsiteY14" fmla="*/ 358545 h 935934"/>
              <a:gd name="connsiteX15" fmla="*/ 495506 w 1018373"/>
              <a:gd name="connsiteY15" fmla="*/ 382359 h 935934"/>
              <a:gd name="connsiteX16" fmla="*/ 514557 w 1018373"/>
              <a:gd name="connsiteY16" fmla="*/ 396645 h 935934"/>
              <a:gd name="connsiteX17" fmla="*/ 533607 w 1018373"/>
              <a:gd name="connsiteY17" fmla="*/ 451414 h 935934"/>
              <a:gd name="connsiteX18" fmla="*/ 571706 w 1018373"/>
              <a:gd name="connsiteY18" fmla="*/ 496658 h 935934"/>
              <a:gd name="connsiteX19" fmla="*/ 593138 w 1018373"/>
              <a:gd name="connsiteY19" fmla="*/ 534758 h 935934"/>
              <a:gd name="connsiteX20" fmla="*/ 600282 w 1018373"/>
              <a:gd name="connsiteY20" fmla="*/ 539521 h 935934"/>
              <a:gd name="connsiteX21" fmla="*/ 612188 w 1018373"/>
              <a:gd name="connsiteY21" fmla="*/ 541902 h 935934"/>
              <a:gd name="connsiteX22" fmla="*/ 619332 w 1018373"/>
              <a:gd name="connsiteY22" fmla="*/ 544283 h 935934"/>
              <a:gd name="connsiteX23" fmla="*/ 643144 w 1018373"/>
              <a:gd name="connsiteY23" fmla="*/ 549046 h 935934"/>
              <a:gd name="connsiteX24" fmla="*/ 669338 w 1018373"/>
              <a:gd name="connsiteY24" fmla="*/ 568096 h 935934"/>
              <a:gd name="connsiteX25" fmla="*/ 709819 w 1018373"/>
              <a:gd name="connsiteY25" fmla="*/ 584764 h 935934"/>
              <a:gd name="connsiteX26" fmla="*/ 774113 w 1018373"/>
              <a:gd name="connsiteY26" fmla="*/ 601434 h 935934"/>
              <a:gd name="connsiteX27" fmla="*/ 871743 w 1018373"/>
              <a:gd name="connsiteY27" fmla="*/ 622866 h 935934"/>
              <a:gd name="connsiteX28" fmla="*/ 966995 w 1018373"/>
              <a:gd name="connsiteY28" fmla="*/ 703826 h 935934"/>
              <a:gd name="connsiteX29" fmla="*/ 997951 w 1018373"/>
              <a:gd name="connsiteY29" fmla="*/ 782407 h 935934"/>
              <a:gd name="connsiteX30" fmla="*/ 1012239 w 1018373"/>
              <a:gd name="connsiteY30" fmla="*/ 851464 h 935934"/>
              <a:gd name="connsiteX31" fmla="*/ 962232 w 1018373"/>
              <a:gd name="connsiteY31" fmla="*/ 934808 h 935934"/>
              <a:gd name="connsiteX32" fmla="*/ 607426 w 1018373"/>
              <a:gd name="connsiteY32" fmla="*/ 777645 h 935934"/>
              <a:gd name="connsiteX33" fmla="*/ 566944 w 1018373"/>
              <a:gd name="connsiteY33" fmla="*/ 751452 h 935934"/>
              <a:gd name="connsiteX34" fmla="*/ 524083 w 1018373"/>
              <a:gd name="connsiteY34" fmla="*/ 710971 h 935934"/>
              <a:gd name="connsiteX35" fmla="*/ 495507 w 1018373"/>
              <a:gd name="connsiteY35" fmla="*/ 672871 h 935934"/>
              <a:gd name="connsiteX36" fmla="*/ 476457 w 1018373"/>
              <a:gd name="connsiteY36" fmla="*/ 663346 h 935934"/>
              <a:gd name="connsiteX37" fmla="*/ 462169 w 1018373"/>
              <a:gd name="connsiteY37" fmla="*/ 658583 h 935934"/>
              <a:gd name="connsiteX38" fmla="*/ 447882 w 1018373"/>
              <a:gd name="connsiteY38" fmla="*/ 646677 h 935934"/>
              <a:gd name="connsiteX39" fmla="*/ 435976 w 1018373"/>
              <a:gd name="connsiteY39" fmla="*/ 644296 h 935934"/>
              <a:gd name="connsiteX40" fmla="*/ 419307 w 1018373"/>
              <a:gd name="connsiteY40" fmla="*/ 632389 h 935934"/>
              <a:gd name="connsiteX41" fmla="*/ 385969 w 1018373"/>
              <a:gd name="connsiteY41" fmla="*/ 625246 h 935934"/>
              <a:gd name="connsiteX42" fmla="*/ 374063 w 1018373"/>
              <a:gd name="connsiteY42" fmla="*/ 620483 h 935934"/>
              <a:gd name="connsiteX43" fmla="*/ 359776 w 1018373"/>
              <a:gd name="connsiteY43" fmla="*/ 615721 h 935934"/>
              <a:gd name="connsiteX44" fmla="*/ 350251 w 1018373"/>
              <a:gd name="connsiteY44" fmla="*/ 606196 h 935934"/>
              <a:gd name="connsiteX45" fmla="*/ 333582 w 1018373"/>
              <a:gd name="connsiteY45" fmla="*/ 587146 h 935934"/>
              <a:gd name="connsiteX46" fmla="*/ 331201 w 1018373"/>
              <a:gd name="connsiteY46" fmla="*/ 577621 h 935934"/>
              <a:gd name="connsiteX47" fmla="*/ 326438 w 1018373"/>
              <a:gd name="connsiteY47" fmla="*/ 563333 h 935934"/>
              <a:gd name="connsiteX48" fmla="*/ 321676 w 1018373"/>
              <a:gd name="connsiteY48" fmla="*/ 544283 h 935934"/>
              <a:gd name="connsiteX49" fmla="*/ 316913 w 1018373"/>
              <a:gd name="connsiteY49" fmla="*/ 484752 h 935934"/>
              <a:gd name="connsiteX50" fmla="*/ 314532 w 1018373"/>
              <a:gd name="connsiteY50" fmla="*/ 475227 h 935934"/>
              <a:gd name="connsiteX51" fmla="*/ 309769 w 1018373"/>
              <a:gd name="connsiteY51" fmla="*/ 456177 h 935934"/>
              <a:gd name="connsiteX52" fmla="*/ 305007 w 1018373"/>
              <a:gd name="connsiteY52" fmla="*/ 449033 h 935934"/>
              <a:gd name="connsiteX53" fmla="*/ 302626 w 1018373"/>
              <a:gd name="connsiteY53" fmla="*/ 441889 h 935934"/>
              <a:gd name="connsiteX54" fmla="*/ 293101 w 1018373"/>
              <a:gd name="connsiteY54" fmla="*/ 425221 h 935934"/>
              <a:gd name="connsiteX55" fmla="*/ 278813 w 1018373"/>
              <a:gd name="connsiteY55" fmla="*/ 410933 h 935934"/>
              <a:gd name="connsiteX56" fmla="*/ 264526 w 1018373"/>
              <a:gd name="connsiteY56" fmla="*/ 401408 h 935934"/>
              <a:gd name="connsiteX57" fmla="*/ 250238 w 1018373"/>
              <a:gd name="connsiteY57" fmla="*/ 391883 h 935934"/>
              <a:gd name="connsiteX58" fmla="*/ 245476 w 1018373"/>
              <a:gd name="connsiteY58" fmla="*/ 384739 h 935934"/>
              <a:gd name="connsiteX59" fmla="*/ 243094 w 1018373"/>
              <a:gd name="connsiteY59" fmla="*/ 377596 h 935934"/>
              <a:gd name="connsiteX60" fmla="*/ 247857 w 1018373"/>
              <a:gd name="connsiteY60" fmla="*/ 334733 h 935934"/>
              <a:gd name="connsiteX61" fmla="*/ 245476 w 1018373"/>
              <a:gd name="connsiteY61" fmla="*/ 308539 h 935934"/>
              <a:gd name="connsiteX62" fmla="*/ 231188 w 1018373"/>
              <a:gd name="connsiteY62" fmla="*/ 289489 h 935934"/>
              <a:gd name="connsiteX63" fmla="*/ 221663 w 1018373"/>
              <a:gd name="connsiteY63" fmla="*/ 272821 h 935934"/>
              <a:gd name="connsiteX64" fmla="*/ 209756 w 1018373"/>
              <a:gd name="connsiteY64" fmla="*/ 253770 h 935934"/>
              <a:gd name="connsiteX65" fmla="*/ 190707 w 1018373"/>
              <a:gd name="connsiteY65" fmla="*/ 253771 h 935934"/>
              <a:gd name="connsiteX66" fmla="*/ 185944 w 1018373"/>
              <a:gd name="connsiteY66" fmla="*/ 234721 h 935934"/>
              <a:gd name="connsiteX67" fmla="*/ 183563 w 1018373"/>
              <a:gd name="connsiteY67" fmla="*/ 227577 h 935934"/>
              <a:gd name="connsiteX68" fmla="*/ 176419 w 1018373"/>
              <a:gd name="connsiteY68" fmla="*/ 225196 h 935934"/>
              <a:gd name="connsiteX69" fmla="*/ 162132 w 1018373"/>
              <a:gd name="connsiteY69" fmla="*/ 218052 h 935934"/>
              <a:gd name="connsiteX70" fmla="*/ 154988 w 1018373"/>
              <a:gd name="connsiteY70" fmla="*/ 213289 h 935934"/>
              <a:gd name="connsiteX71" fmla="*/ 145463 w 1018373"/>
              <a:gd name="connsiteY71" fmla="*/ 208527 h 935934"/>
              <a:gd name="connsiteX72" fmla="*/ 138319 w 1018373"/>
              <a:gd name="connsiteY72" fmla="*/ 203764 h 935934"/>
              <a:gd name="connsiteX73" fmla="*/ 131176 w 1018373"/>
              <a:gd name="connsiteY73" fmla="*/ 196621 h 935934"/>
              <a:gd name="connsiteX74" fmla="*/ 109744 w 1018373"/>
              <a:gd name="connsiteY74" fmla="*/ 156140 h 935934"/>
              <a:gd name="connsiteX75" fmla="*/ 88313 w 1018373"/>
              <a:gd name="connsiteY75" fmla="*/ 137090 h 935934"/>
              <a:gd name="connsiteX76" fmla="*/ 62120 w 1018373"/>
              <a:gd name="connsiteY76" fmla="*/ 132327 h 935934"/>
              <a:gd name="connsiteX77" fmla="*/ 19257 w 1018373"/>
              <a:gd name="connsiteY77" fmla="*/ 108514 h 935934"/>
              <a:gd name="connsiteX78" fmla="*/ 9731 w 1018373"/>
              <a:gd name="connsiteY78" fmla="*/ 89464 h 935934"/>
              <a:gd name="connsiteX79" fmla="*/ 207 w 1018373"/>
              <a:gd name="connsiteY79" fmla="*/ 63271 h 935934"/>
              <a:gd name="connsiteX80" fmla="*/ 4969 w 1018373"/>
              <a:gd name="connsiteY80" fmla="*/ 39458 h 935934"/>
              <a:gd name="connsiteX0" fmla="*/ 4969 w 1022842"/>
              <a:gd name="connsiteY0" fmla="*/ 39458 h 935934"/>
              <a:gd name="connsiteX1" fmla="*/ 19257 w 1022842"/>
              <a:gd name="connsiteY1" fmla="*/ 1358 h 935934"/>
              <a:gd name="connsiteX2" fmla="*/ 62119 w 1022842"/>
              <a:gd name="connsiteY2" fmla="*/ 6121 h 935934"/>
              <a:gd name="connsiteX3" fmla="*/ 95457 w 1022842"/>
              <a:gd name="connsiteY3" fmla="*/ 25170 h 935934"/>
              <a:gd name="connsiteX4" fmla="*/ 126414 w 1022842"/>
              <a:gd name="connsiteY4" fmla="*/ 32314 h 935934"/>
              <a:gd name="connsiteX5" fmla="*/ 157369 w 1022842"/>
              <a:gd name="connsiteY5" fmla="*/ 34696 h 935934"/>
              <a:gd name="connsiteX6" fmla="*/ 212138 w 1022842"/>
              <a:gd name="connsiteY6" fmla="*/ 22789 h 935934"/>
              <a:gd name="connsiteX7" fmla="*/ 252620 w 1022842"/>
              <a:gd name="connsiteY7" fmla="*/ 48983 h 935934"/>
              <a:gd name="connsiteX8" fmla="*/ 312151 w 1022842"/>
              <a:gd name="connsiteY8" fmla="*/ 89465 h 935934"/>
              <a:gd name="connsiteX9" fmla="*/ 335963 w 1022842"/>
              <a:gd name="connsiteY9" fmla="*/ 115659 h 935934"/>
              <a:gd name="connsiteX10" fmla="*/ 385969 w 1022842"/>
              <a:gd name="connsiteY10" fmla="*/ 158520 h 935934"/>
              <a:gd name="connsiteX11" fmla="*/ 385969 w 1022842"/>
              <a:gd name="connsiteY11" fmla="*/ 222814 h 935934"/>
              <a:gd name="connsiteX12" fmla="*/ 397875 w 1022842"/>
              <a:gd name="connsiteY12" fmla="*/ 294252 h 935934"/>
              <a:gd name="connsiteX13" fmla="*/ 443120 w 1022842"/>
              <a:gd name="connsiteY13" fmla="*/ 337114 h 935934"/>
              <a:gd name="connsiteX14" fmla="*/ 469313 w 1022842"/>
              <a:gd name="connsiteY14" fmla="*/ 358545 h 935934"/>
              <a:gd name="connsiteX15" fmla="*/ 495506 w 1022842"/>
              <a:gd name="connsiteY15" fmla="*/ 382359 h 935934"/>
              <a:gd name="connsiteX16" fmla="*/ 514557 w 1022842"/>
              <a:gd name="connsiteY16" fmla="*/ 396645 h 935934"/>
              <a:gd name="connsiteX17" fmla="*/ 533607 w 1022842"/>
              <a:gd name="connsiteY17" fmla="*/ 451414 h 935934"/>
              <a:gd name="connsiteX18" fmla="*/ 571706 w 1022842"/>
              <a:gd name="connsiteY18" fmla="*/ 496658 h 935934"/>
              <a:gd name="connsiteX19" fmla="*/ 593138 w 1022842"/>
              <a:gd name="connsiteY19" fmla="*/ 534758 h 935934"/>
              <a:gd name="connsiteX20" fmla="*/ 600282 w 1022842"/>
              <a:gd name="connsiteY20" fmla="*/ 539521 h 935934"/>
              <a:gd name="connsiteX21" fmla="*/ 612188 w 1022842"/>
              <a:gd name="connsiteY21" fmla="*/ 541902 h 935934"/>
              <a:gd name="connsiteX22" fmla="*/ 619332 w 1022842"/>
              <a:gd name="connsiteY22" fmla="*/ 544283 h 935934"/>
              <a:gd name="connsiteX23" fmla="*/ 643144 w 1022842"/>
              <a:gd name="connsiteY23" fmla="*/ 549046 h 935934"/>
              <a:gd name="connsiteX24" fmla="*/ 669338 w 1022842"/>
              <a:gd name="connsiteY24" fmla="*/ 568096 h 935934"/>
              <a:gd name="connsiteX25" fmla="*/ 709819 w 1022842"/>
              <a:gd name="connsiteY25" fmla="*/ 584764 h 935934"/>
              <a:gd name="connsiteX26" fmla="*/ 774113 w 1022842"/>
              <a:gd name="connsiteY26" fmla="*/ 601434 h 935934"/>
              <a:gd name="connsiteX27" fmla="*/ 871743 w 1022842"/>
              <a:gd name="connsiteY27" fmla="*/ 622866 h 935934"/>
              <a:gd name="connsiteX28" fmla="*/ 966995 w 1022842"/>
              <a:gd name="connsiteY28" fmla="*/ 703826 h 935934"/>
              <a:gd name="connsiteX29" fmla="*/ 1014620 w 1022842"/>
              <a:gd name="connsiteY29" fmla="*/ 777645 h 935934"/>
              <a:gd name="connsiteX30" fmla="*/ 1012239 w 1022842"/>
              <a:gd name="connsiteY30" fmla="*/ 851464 h 935934"/>
              <a:gd name="connsiteX31" fmla="*/ 962232 w 1022842"/>
              <a:gd name="connsiteY31" fmla="*/ 934808 h 935934"/>
              <a:gd name="connsiteX32" fmla="*/ 607426 w 1022842"/>
              <a:gd name="connsiteY32" fmla="*/ 777645 h 935934"/>
              <a:gd name="connsiteX33" fmla="*/ 566944 w 1022842"/>
              <a:gd name="connsiteY33" fmla="*/ 751452 h 935934"/>
              <a:gd name="connsiteX34" fmla="*/ 524083 w 1022842"/>
              <a:gd name="connsiteY34" fmla="*/ 710971 h 935934"/>
              <a:gd name="connsiteX35" fmla="*/ 495507 w 1022842"/>
              <a:gd name="connsiteY35" fmla="*/ 672871 h 935934"/>
              <a:gd name="connsiteX36" fmla="*/ 476457 w 1022842"/>
              <a:gd name="connsiteY36" fmla="*/ 663346 h 935934"/>
              <a:gd name="connsiteX37" fmla="*/ 462169 w 1022842"/>
              <a:gd name="connsiteY37" fmla="*/ 658583 h 935934"/>
              <a:gd name="connsiteX38" fmla="*/ 447882 w 1022842"/>
              <a:gd name="connsiteY38" fmla="*/ 646677 h 935934"/>
              <a:gd name="connsiteX39" fmla="*/ 435976 w 1022842"/>
              <a:gd name="connsiteY39" fmla="*/ 644296 h 935934"/>
              <a:gd name="connsiteX40" fmla="*/ 419307 w 1022842"/>
              <a:gd name="connsiteY40" fmla="*/ 632389 h 935934"/>
              <a:gd name="connsiteX41" fmla="*/ 385969 w 1022842"/>
              <a:gd name="connsiteY41" fmla="*/ 625246 h 935934"/>
              <a:gd name="connsiteX42" fmla="*/ 374063 w 1022842"/>
              <a:gd name="connsiteY42" fmla="*/ 620483 h 935934"/>
              <a:gd name="connsiteX43" fmla="*/ 359776 w 1022842"/>
              <a:gd name="connsiteY43" fmla="*/ 615721 h 935934"/>
              <a:gd name="connsiteX44" fmla="*/ 350251 w 1022842"/>
              <a:gd name="connsiteY44" fmla="*/ 606196 h 935934"/>
              <a:gd name="connsiteX45" fmla="*/ 333582 w 1022842"/>
              <a:gd name="connsiteY45" fmla="*/ 587146 h 935934"/>
              <a:gd name="connsiteX46" fmla="*/ 331201 w 1022842"/>
              <a:gd name="connsiteY46" fmla="*/ 577621 h 935934"/>
              <a:gd name="connsiteX47" fmla="*/ 326438 w 1022842"/>
              <a:gd name="connsiteY47" fmla="*/ 563333 h 935934"/>
              <a:gd name="connsiteX48" fmla="*/ 321676 w 1022842"/>
              <a:gd name="connsiteY48" fmla="*/ 544283 h 935934"/>
              <a:gd name="connsiteX49" fmla="*/ 316913 w 1022842"/>
              <a:gd name="connsiteY49" fmla="*/ 484752 h 935934"/>
              <a:gd name="connsiteX50" fmla="*/ 314532 w 1022842"/>
              <a:gd name="connsiteY50" fmla="*/ 475227 h 935934"/>
              <a:gd name="connsiteX51" fmla="*/ 309769 w 1022842"/>
              <a:gd name="connsiteY51" fmla="*/ 456177 h 935934"/>
              <a:gd name="connsiteX52" fmla="*/ 305007 w 1022842"/>
              <a:gd name="connsiteY52" fmla="*/ 449033 h 935934"/>
              <a:gd name="connsiteX53" fmla="*/ 302626 w 1022842"/>
              <a:gd name="connsiteY53" fmla="*/ 441889 h 935934"/>
              <a:gd name="connsiteX54" fmla="*/ 293101 w 1022842"/>
              <a:gd name="connsiteY54" fmla="*/ 425221 h 935934"/>
              <a:gd name="connsiteX55" fmla="*/ 278813 w 1022842"/>
              <a:gd name="connsiteY55" fmla="*/ 410933 h 935934"/>
              <a:gd name="connsiteX56" fmla="*/ 264526 w 1022842"/>
              <a:gd name="connsiteY56" fmla="*/ 401408 h 935934"/>
              <a:gd name="connsiteX57" fmla="*/ 250238 w 1022842"/>
              <a:gd name="connsiteY57" fmla="*/ 391883 h 935934"/>
              <a:gd name="connsiteX58" fmla="*/ 245476 w 1022842"/>
              <a:gd name="connsiteY58" fmla="*/ 384739 h 935934"/>
              <a:gd name="connsiteX59" fmla="*/ 243094 w 1022842"/>
              <a:gd name="connsiteY59" fmla="*/ 377596 h 935934"/>
              <a:gd name="connsiteX60" fmla="*/ 247857 w 1022842"/>
              <a:gd name="connsiteY60" fmla="*/ 334733 h 935934"/>
              <a:gd name="connsiteX61" fmla="*/ 245476 w 1022842"/>
              <a:gd name="connsiteY61" fmla="*/ 308539 h 935934"/>
              <a:gd name="connsiteX62" fmla="*/ 231188 w 1022842"/>
              <a:gd name="connsiteY62" fmla="*/ 289489 h 935934"/>
              <a:gd name="connsiteX63" fmla="*/ 221663 w 1022842"/>
              <a:gd name="connsiteY63" fmla="*/ 272821 h 935934"/>
              <a:gd name="connsiteX64" fmla="*/ 209756 w 1022842"/>
              <a:gd name="connsiteY64" fmla="*/ 253770 h 935934"/>
              <a:gd name="connsiteX65" fmla="*/ 190707 w 1022842"/>
              <a:gd name="connsiteY65" fmla="*/ 253771 h 935934"/>
              <a:gd name="connsiteX66" fmla="*/ 185944 w 1022842"/>
              <a:gd name="connsiteY66" fmla="*/ 234721 h 935934"/>
              <a:gd name="connsiteX67" fmla="*/ 183563 w 1022842"/>
              <a:gd name="connsiteY67" fmla="*/ 227577 h 935934"/>
              <a:gd name="connsiteX68" fmla="*/ 176419 w 1022842"/>
              <a:gd name="connsiteY68" fmla="*/ 225196 h 935934"/>
              <a:gd name="connsiteX69" fmla="*/ 162132 w 1022842"/>
              <a:gd name="connsiteY69" fmla="*/ 218052 h 935934"/>
              <a:gd name="connsiteX70" fmla="*/ 154988 w 1022842"/>
              <a:gd name="connsiteY70" fmla="*/ 213289 h 935934"/>
              <a:gd name="connsiteX71" fmla="*/ 145463 w 1022842"/>
              <a:gd name="connsiteY71" fmla="*/ 208527 h 935934"/>
              <a:gd name="connsiteX72" fmla="*/ 138319 w 1022842"/>
              <a:gd name="connsiteY72" fmla="*/ 203764 h 935934"/>
              <a:gd name="connsiteX73" fmla="*/ 131176 w 1022842"/>
              <a:gd name="connsiteY73" fmla="*/ 196621 h 935934"/>
              <a:gd name="connsiteX74" fmla="*/ 109744 w 1022842"/>
              <a:gd name="connsiteY74" fmla="*/ 156140 h 935934"/>
              <a:gd name="connsiteX75" fmla="*/ 88313 w 1022842"/>
              <a:gd name="connsiteY75" fmla="*/ 137090 h 935934"/>
              <a:gd name="connsiteX76" fmla="*/ 62120 w 1022842"/>
              <a:gd name="connsiteY76" fmla="*/ 132327 h 935934"/>
              <a:gd name="connsiteX77" fmla="*/ 19257 w 1022842"/>
              <a:gd name="connsiteY77" fmla="*/ 108514 h 935934"/>
              <a:gd name="connsiteX78" fmla="*/ 9731 w 1022842"/>
              <a:gd name="connsiteY78" fmla="*/ 89464 h 935934"/>
              <a:gd name="connsiteX79" fmla="*/ 207 w 1022842"/>
              <a:gd name="connsiteY79" fmla="*/ 63271 h 935934"/>
              <a:gd name="connsiteX80" fmla="*/ 4969 w 1022842"/>
              <a:gd name="connsiteY80" fmla="*/ 39458 h 935934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566944 w 1022842"/>
              <a:gd name="connsiteY33" fmla="*/ 75145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524083 w 1022842"/>
              <a:gd name="connsiteY34" fmla="*/ 710971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495507 w 1022842"/>
              <a:gd name="connsiteY35" fmla="*/ 672871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22842"/>
              <a:gd name="connsiteY0" fmla="*/ 39458 h 936640"/>
              <a:gd name="connsiteX1" fmla="*/ 19257 w 1022842"/>
              <a:gd name="connsiteY1" fmla="*/ 1358 h 936640"/>
              <a:gd name="connsiteX2" fmla="*/ 62119 w 1022842"/>
              <a:gd name="connsiteY2" fmla="*/ 6121 h 936640"/>
              <a:gd name="connsiteX3" fmla="*/ 95457 w 1022842"/>
              <a:gd name="connsiteY3" fmla="*/ 25170 h 936640"/>
              <a:gd name="connsiteX4" fmla="*/ 126414 w 1022842"/>
              <a:gd name="connsiteY4" fmla="*/ 32314 h 936640"/>
              <a:gd name="connsiteX5" fmla="*/ 157369 w 1022842"/>
              <a:gd name="connsiteY5" fmla="*/ 34696 h 936640"/>
              <a:gd name="connsiteX6" fmla="*/ 212138 w 1022842"/>
              <a:gd name="connsiteY6" fmla="*/ 22789 h 936640"/>
              <a:gd name="connsiteX7" fmla="*/ 252620 w 1022842"/>
              <a:gd name="connsiteY7" fmla="*/ 48983 h 936640"/>
              <a:gd name="connsiteX8" fmla="*/ 312151 w 1022842"/>
              <a:gd name="connsiteY8" fmla="*/ 89465 h 936640"/>
              <a:gd name="connsiteX9" fmla="*/ 335963 w 1022842"/>
              <a:gd name="connsiteY9" fmla="*/ 115659 h 936640"/>
              <a:gd name="connsiteX10" fmla="*/ 385969 w 1022842"/>
              <a:gd name="connsiteY10" fmla="*/ 158520 h 936640"/>
              <a:gd name="connsiteX11" fmla="*/ 385969 w 1022842"/>
              <a:gd name="connsiteY11" fmla="*/ 222814 h 936640"/>
              <a:gd name="connsiteX12" fmla="*/ 397875 w 1022842"/>
              <a:gd name="connsiteY12" fmla="*/ 294252 h 936640"/>
              <a:gd name="connsiteX13" fmla="*/ 443120 w 1022842"/>
              <a:gd name="connsiteY13" fmla="*/ 337114 h 936640"/>
              <a:gd name="connsiteX14" fmla="*/ 469313 w 1022842"/>
              <a:gd name="connsiteY14" fmla="*/ 358545 h 936640"/>
              <a:gd name="connsiteX15" fmla="*/ 495506 w 1022842"/>
              <a:gd name="connsiteY15" fmla="*/ 382359 h 936640"/>
              <a:gd name="connsiteX16" fmla="*/ 514557 w 1022842"/>
              <a:gd name="connsiteY16" fmla="*/ 396645 h 936640"/>
              <a:gd name="connsiteX17" fmla="*/ 533607 w 1022842"/>
              <a:gd name="connsiteY17" fmla="*/ 451414 h 936640"/>
              <a:gd name="connsiteX18" fmla="*/ 571706 w 1022842"/>
              <a:gd name="connsiteY18" fmla="*/ 496658 h 936640"/>
              <a:gd name="connsiteX19" fmla="*/ 593138 w 1022842"/>
              <a:gd name="connsiteY19" fmla="*/ 534758 h 936640"/>
              <a:gd name="connsiteX20" fmla="*/ 600282 w 1022842"/>
              <a:gd name="connsiteY20" fmla="*/ 539521 h 936640"/>
              <a:gd name="connsiteX21" fmla="*/ 612188 w 1022842"/>
              <a:gd name="connsiteY21" fmla="*/ 541902 h 936640"/>
              <a:gd name="connsiteX22" fmla="*/ 619332 w 1022842"/>
              <a:gd name="connsiteY22" fmla="*/ 544283 h 936640"/>
              <a:gd name="connsiteX23" fmla="*/ 643144 w 1022842"/>
              <a:gd name="connsiteY23" fmla="*/ 549046 h 936640"/>
              <a:gd name="connsiteX24" fmla="*/ 669338 w 1022842"/>
              <a:gd name="connsiteY24" fmla="*/ 568096 h 936640"/>
              <a:gd name="connsiteX25" fmla="*/ 709819 w 1022842"/>
              <a:gd name="connsiteY25" fmla="*/ 584764 h 936640"/>
              <a:gd name="connsiteX26" fmla="*/ 774113 w 1022842"/>
              <a:gd name="connsiteY26" fmla="*/ 601434 h 936640"/>
              <a:gd name="connsiteX27" fmla="*/ 871743 w 1022842"/>
              <a:gd name="connsiteY27" fmla="*/ 622866 h 936640"/>
              <a:gd name="connsiteX28" fmla="*/ 966995 w 1022842"/>
              <a:gd name="connsiteY28" fmla="*/ 703826 h 936640"/>
              <a:gd name="connsiteX29" fmla="*/ 1014620 w 1022842"/>
              <a:gd name="connsiteY29" fmla="*/ 777645 h 936640"/>
              <a:gd name="connsiteX30" fmla="*/ 1012239 w 1022842"/>
              <a:gd name="connsiteY30" fmla="*/ 851464 h 936640"/>
              <a:gd name="connsiteX31" fmla="*/ 962232 w 1022842"/>
              <a:gd name="connsiteY31" fmla="*/ 934808 h 936640"/>
              <a:gd name="connsiteX32" fmla="*/ 852695 w 1022842"/>
              <a:gd name="connsiteY32" fmla="*/ 908614 h 936640"/>
              <a:gd name="connsiteX33" fmla="*/ 721726 w 1022842"/>
              <a:gd name="connsiteY33" fmla="*/ 846702 h 936640"/>
              <a:gd name="connsiteX34" fmla="*/ 614571 w 1022842"/>
              <a:gd name="connsiteY34" fmla="*/ 780028 h 936640"/>
              <a:gd name="connsiteX35" fmla="*/ 526464 w 1022842"/>
              <a:gd name="connsiteY35" fmla="*/ 715733 h 936640"/>
              <a:gd name="connsiteX36" fmla="*/ 476457 w 1022842"/>
              <a:gd name="connsiteY36" fmla="*/ 663346 h 936640"/>
              <a:gd name="connsiteX37" fmla="*/ 462169 w 1022842"/>
              <a:gd name="connsiteY37" fmla="*/ 658583 h 936640"/>
              <a:gd name="connsiteX38" fmla="*/ 447882 w 1022842"/>
              <a:gd name="connsiteY38" fmla="*/ 646677 h 936640"/>
              <a:gd name="connsiteX39" fmla="*/ 435976 w 1022842"/>
              <a:gd name="connsiteY39" fmla="*/ 644296 h 936640"/>
              <a:gd name="connsiteX40" fmla="*/ 419307 w 1022842"/>
              <a:gd name="connsiteY40" fmla="*/ 632389 h 936640"/>
              <a:gd name="connsiteX41" fmla="*/ 385969 w 1022842"/>
              <a:gd name="connsiteY41" fmla="*/ 625246 h 936640"/>
              <a:gd name="connsiteX42" fmla="*/ 374063 w 1022842"/>
              <a:gd name="connsiteY42" fmla="*/ 620483 h 936640"/>
              <a:gd name="connsiteX43" fmla="*/ 359776 w 1022842"/>
              <a:gd name="connsiteY43" fmla="*/ 615721 h 936640"/>
              <a:gd name="connsiteX44" fmla="*/ 350251 w 1022842"/>
              <a:gd name="connsiteY44" fmla="*/ 606196 h 936640"/>
              <a:gd name="connsiteX45" fmla="*/ 333582 w 1022842"/>
              <a:gd name="connsiteY45" fmla="*/ 587146 h 936640"/>
              <a:gd name="connsiteX46" fmla="*/ 331201 w 1022842"/>
              <a:gd name="connsiteY46" fmla="*/ 577621 h 936640"/>
              <a:gd name="connsiteX47" fmla="*/ 326438 w 1022842"/>
              <a:gd name="connsiteY47" fmla="*/ 563333 h 936640"/>
              <a:gd name="connsiteX48" fmla="*/ 321676 w 1022842"/>
              <a:gd name="connsiteY48" fmla="*/ 544283 h 936640"/>
              <a:gd name="connsiteX49" fmla="*/ 316913 w 1022842"/>
              <a:gd name="connsiteY49" fmla="*/ 484752 h 936640"/>
              <a:gd name="connsiteX50" fmla="*/ 314532 w 1022842"/>
              <a:gd name="connsiteY50" fmla="*/ 475227 h 936640"/>
              <a:gd name="connsiteX51" fmla="*/ 309769 w 1022842"/>
              <a:gd name="connsiteY51" fmla="*/ 456177 h 936640"/>
              <a:gd name="connsiteX52" fmla="*/ 305007 w 1022842"/>
              <a:gd name="connsiteY52" fmla="*/ 449033 h 936640"/>
              <a:gd name="connsiteX53" fmla="*/ 302626 w 1022842"/>
              <a:gd name="connsiteY53" fmla="*/ 441889 h 936640"/>
              <a:gd name="connsiteX54" fmla="*/ 293101 w 1022842"/>
              <a:gd name="connsiteY54" fmla="*/ 425221 h 936640"/>
              <a:gd name="connsiteX55" fmla="*/ 278813 w 1022842"/>
              <a:gd name="connsiteY55" fmla="*/ 410933 h 936640"/>
              <a:gd name="connsiteX56" fmla="*/ 264526 w 1022842"/>
              <a:gd name="connsiteY56" fmla="*/ 401408 h 936640"/>
              <a:gd name="connsiteX57" fmla="*/ 250238 w 1022842"/>
              <a:gd name="connsiteY57" fmla="*/ 391883 h 936640"/>
              <a:gd name="connsiteX58" fmla="*/ 245476 w 1022842"/>
              <a:gd name="connsiteY58" fmla="*/ 384739 h 936640"/>
              <a:gd name="connsiteX59" fmla="*/ 243094 w 1022842"/>
              <a:gd name="connsiteY59" fmla="*/ 377596 h 936640"/>
              <a:gd name="connsiteX60" fmla="*/ 247857 w 1022842"/>
              <a:gd name="connsiteY60" fmla="*/ 334733 h 936640"/>
              <a:gd name="connsiteX61" fmla="*/ 245476 w 1022842"/>
              <a:gd name="connsiteY61" fmla="*/ 308539 h 936640"/>
              <a:gd name="connsiteX62" fmla="*/ 231188 w 1022842"/>
              <a:gd name="connsiteY62" fmla="*/ 289489 h 936640"/>
              <a:gd name="connsiteX63" fmla="*/ 221663 w 1022842"/>
              <a:gd name="connsiteY63" fmla="*/ 272821 h 936640"/>
              <a:gd name="connsiteX64" fmla="*/ 209756 w 1022842"/>
              <a:gd name="connsiteY64" fmla="*/ 253770 h 936640"/>
              <a:gd name="connsiteX65" fmla="*/ 190707 w 1022842"/>
              <a:gd name="connsiteY65" fmla="*/ 253771 h 936640"/>
              <a:gd name="connsiteX66" fmla="*/ 185944 w 1022842"/>
              <a:gd name="connsiteY66" fmla="*/ 234721 h 936640"/>
              <a:gd name="connsiteX67" fmla="*/ 183563 w 1022842"/>
              <a:gd name="connsiteY67" fmla="*/ 227577 h 936640"/>
              <a:gd name="connsiteX68" fmla="*/ 176419 w 1022842"/>
              <a:gd name="connsiteY68" fmla="*/ 225196 h 936640"/>
              <a:gd name="connsiteX69" fmla="*/ 162132 w 1022842"/>
              <a:gd name="connsiteY69" fmla="*/ 218052 h 936640"/>
              <a:gd name="connsiteX70" fmla="*/ 154988 w 1022842"/>
              <a:gd name="connsiteY70" fmla="*/ 213289 h 936640"/>
              <a:gd name="connsiteX71" fmla="*/ 145463 w 1022842"/>
              <a:gd name="connsiteY71" fmla="*/ 208527 h 936640"/>
              <a:gd name="connsiteX72" fmla="*/ 138319 w 1022842"/>
              <a:gd name="connsiteY72" fmla="*/ 203764 h 936640"/>
              <a:gd name="connsiteX73" fmla="*/ 131176 w 1022842"/>
              <a:gd name="connsiteY73" fmla="*/ 196621 h 936640"/>
              <a:gd name="connsiteX74" fmla="*/ 109744 w 1022842"/>
              <a:gd name="connsiteY74" fmla="*/ 156140 h 936640"/>
              <a:gd name="connsiteX75" fmla="*/ 88313 w 1022842"/>
              <a:gd name="connsiteY75" fmla="*/ 137090 h 936640"/>
              <a:gd name="connsiteX76" fmla="*/ 62120 w 1022842"/>
              <a:gd name="connsiteY76" fmla="*/ 132327 h 936640"/>
              <a:gd name="connsiteX77" fmla="*/ 19257 w 1022842"/>
              <a:gd name="connsiteY77" fmla="*/ 108514 h 936640"/>
              <a:gd name="connsiteX78" fmla="*/ 9731 w 1022842"/>
              <a:gd name="connsiteY78" fmla="*/ 89464 h 936640"/>
              <a:gd name="connsiteX79" fmla="*/ 207 w 1022842"/>
              <a:gd name="connsiteY79" fmla="*/ 63271 h 936640"/>
              <a:gd name="connsiteX80" fmla="*/ 4969 w 1022842"/>
              <a:gd name="connsiteY80" fmla="*/ 39458 h 936640"/>
              <a:gd name="connsiteX0" fmla="*/ 4969 w 1039566"/>
              <a:gd name="connsiteY0" fmla="*/ 39458 h 935479"/>
              <a:gd name="connsiteX1" fmla="*/ 19257 w 1039566"/>
              <a:gd name="connsiteY1" fmla="*/ 1358 h 935479"/>
              <a:gd name="connsiteX2" fmla="*/ 62119 w 1039566"/>
              <a:gd name="connsiteY2" fmla="*/ 6121 h 935479"/>
              <a:gd name="connsiteX3" fmla="*/ 95457 w 1039566"/>
              <a:gd name="connsiteY3" fmla="*/ 25170 h 935479"/>
              <a:gd name="connsiteX4" fmla="*/ 126414 w 1039566"/>
              <a:gd name="connsiteY4" fmla="*/ 32314 h 935479"/>
              <a:gd name="connsiteX5" fmla="*/ 157369 w 1039566"/>
              <a:gd name="connsiteY5" fmla="*/ 34696 h 935479"/>
              <a:gd name="connsiteX6" fmla="*/ 212138 w 1039566"/>
              <a:gd name="connsiteY6" fmla="*/ 22789 h 935479"/>
              <a:gd name="connsiteX7" fmla="*/ 252620 w 1039566"/>
              <a:gd name="connsiteY7" fmla="*/ 48983 h 935479"/>
              <a:gd name="connsiteX8" fmla="*/ 312151 w 1039566"/>
              <a:gd name="connsiteY8" fmla="*/ 89465 h 935479"/>
              <a:gd name="connsiteX9" fmla="*/ 335963 w 1039566"/>
              <a:gd name="connsiteY9" fmla="*/ 115659 h 935479"/>
              <a:gd name="connsiteX10" fmla="*/ 385969 w 1039566"/>
              <a:gd name="connsiteY10" fmla="*/ 158520 h 935479"/>
              <a:gd name="connsiteX11" fmla="*/ 385969 w 1039566"/>
              <a:gd name="connsiteY11" fmla="*/ 222814 h 935479"/>
              <a:gd name="connsiteX12" fmla="*/ 397875 w 1039566"/>
              <a:gd name="connsiteY12" fmla="*/ 294252 h 935479"/>
              <a:gd name="connsiteX13" fmla="*/ 443120 w 1039566"/>
              <a:gd name="connsiteY13" fmla="*/ 337114 h 935479"/>
              <a:gd name="connsiteX14" fmla="*/ 469313 w 1039566"/>
              <a:gd name="connsiteY14" fmla="*/ 358545 h 935479"/>
              <a:gd name="connsiteX15" fmla="*/ 495506 w 1039566"/>
              <a:gd name="connsiteY15" fmla="*/ 382359 h 935479"/>
              <a:gd name="connsiteX16" fmla="*/ 514557 w 1039566"/>
              <a:gd name="connsiteY16" fmla="*/ 396645 h 935479"/>
              <a:gd name="connsiteX17" fmla="*/ 533607 w 1039566"/>
              <a:gd name="connsiteY17" fmla="*/ 451414 h 935479"/>
              <a:gd name="connsiteX18" fmla="*/ 571706 w 1039566"/>
              <a:gd name="connsiteY18" fmla="*/ 496658 h 935479"/>
              <a:gd name="connsiteX19" fmla="*/ 593138 w 1039566"/>
              <a:gd name="connsiteY19" fmla="*/ 534758 h 935479"/>
              <a:gd name="connsiteX20" fmla="*/ 600282 w 1039566"/>
              <a:gd name="connsiteY20" fmla="*/ 539521 h 935479"/>
              <a:gd name="connsiteX21" fmla="*/ 612188 w 1039566"/>
              <a:gd name="connsiteY21" fmla="*/ 541902 h 935479"/>
              <a:gd name="connsiteX22" fmla="*/ 619332 w 1039566"/>
              <a:gd name="connsiteY22" fmla="*/ 544283 h 935479"/>
              <a:gd name="connsiteX23" fmla="*/ 643144 w 1039566"/>
              <a:gd name="connsiteY23" fmla="*/ 549046 h 935479"/>
              <a:gd name="connsiteX24" fmla="*/ 669338 w 1039566"/>
              <a:gd name="connsiteY24" fmla="*/ 568096 h 935479"/>
              <a:gd name="connsiteX25" fmla="*/ 709819 w 1039566"/>
              <a:gd name="connsiteY25" fmla="*/ 584764 h 935479"/>
              <a:gd name="connsiteX26" fmla="*/ 774113 w 1039566"/>
              <a:gd name="connsiteY26" fmla="*/ 601434 h 935479"/>
              <a:gd name="connsiteX27" fmla="*/ 871743 w 1039566"/>
              <a:gd name="connsiteY27" fmla="*/ 622866 h 935479"/>
              <a:gd name="connsiteX28" fmla="*/ 966995 w 1039566"/>
              <a:gd name="connsiteY28" fmla="*/ 703826 h 935479"/>
              <a:gd name="connsiteX29" fmla="*/ 1014620 w 1039566"/>
              <a:gd name="connsiteY29" fmla="*/ 777645 h 935479"/>
              <a:gd name="connsiteX30" fmla="*/ 1033671 w 1039566"/>
              <a:gd name="connsiteY30" fmla="*/ 877658 h 935479"/>
              <a:gd name="connsiteX31" fmla="*/ 962232 w 1039566"/>
              <a:gd name="connsiteY31" fmla="*/ 934808 h 935479"/>
              <a:gd name="connsiteX32" fmla="*/ 852695 w 1039566"/>
              <a:gd name="connsiteY32" fmla="*/ 908614 h 935479"/>
              <a:gd name="connsiteX33" fmla="*/ 721726 w 1039566"/>
              <a:gd name="connsiteY33" fmla="*/ 846702 h 935479"/>
              <a:gd name="connsiteX34" fmla="*/ 614571 w 1039566"/>
              <a:gd name="connsiteY34" fmla="*/ 780028 h 935479"/>
              <a:gd name="connsiteX35" fmla="*/ 526464 w 1039566"/>
              <a:gd name="connsiteY35" fmla="*/ 715733 h 935479"/>
              <a:gd name="connsiteX36" fmla="*/ 476457 w 1039566"/>
              <a:gd name="connsiteY36" fmla="*/ 663346 h 935479"/>
              <a:gd name="connsiteX37" fmla="*/ 462169 w 1039566"/>
              <a:gd name="connsiteY37" fmla="*/ 658583 h 935479"/>
              <a:gd name="connsiteX38" fmla="*/ 447882 w 1039566"/>
              <a:gd name="connsiteY38" fmla="*/ 646677 h 935479"/>
              <a:gd name="connsiteX39" fmla="*/ 435976 w 1039566"/>
              <a:gd name="connsiteY39" fmla="*/ 644296 h 935479"/>
              <a:gd name="connsiteX40" fmla="*/ 419307 w 1039566"/>
              <a:gd name="connsiteY40" fmla="*/ 632389 h 935479"/>
              <a:gd name="connsiteX41" fmla="*/ 385969 w 1039566"/>
              <a:gd name="connsiteY41" fmla="*/ 625246 h 935479"/>
              <a:gd name="connsiteX42" fmla="*/ 374063 w 1039566"/>
              <a:gd name="connsiteY42" fmla="*/ 620483 h 935479"/>
              <a:gd name="connsiteX43" fmla="*/ 359776 w 1039566"/>
              <a:gd name="connsiteY43" fmla="*/ 615721 h 935479"/>
              <a:gd name="connsiteX44" fmla="*/ 350251 w 1039566"/>
              <a:gd name="connsiteY44" fmla="*/ 606196 h 935479"/>
              <a:gd name="connsiteX45" fmla="*/ 333582 w 1039566"/>
              <a:gd name="connsiteY45" fmla="*/ 587146 h 935479"/>
              <a:gd name="connsiteX46" fmla="*/ 331201 w 1039566"/>
              <a:gd name="connsiteY46" fmla="*/ 577621 h 935479"/>
              <a:gd name="connsiteX47" fmla="*/ 326438 w 1039566"/>
              <a:gd name="connsiteY47" fmla="*/ 563333 h 935479"/>
              <a:gd name="connsiteX48" fmla="*/ 321676 w 1039566"/>
              <a:gd name="connsiteY48" fmla="*/ 544283 h 935479"/>
              <a:gd name="connsiteX49" fmla="*/ 316913 w 1039566"/>
              <a:gd name="connsiteY49" fmla="*/ 484752 h 935479"/>
              <a:gd name="connsiteX50" fmla="*/ 314532 w 1039566"/>
              <a:gd name="connsiteY50" fmla="*/ 475227 h 935479"/>
              <a:gd name="connsiteX51" fmla="*/ 309769 w 1039566"/>
              <a:gd name="connsiteY51" fmla="*/ 456177 h 935479"/>
              <a:gd name="connsiteX52" fmla="*/ 305007 w 1039566"/>
              <a:gd name="connsiteY52" fmla="*/ 449033 h 935479"/>
              <a:gd name="connsiteX53" fmla="*/ 302626 w 1039566"/>
              <a:gd name="connsiteY53" fmla="*/ 441889 h 935479"/>
              <a:gd name="connsiteX54" fmla="*/ 293101 w 1039566"/>
              <a:gd name="connsiteY54" fmla="*/ 425221 h 935479"/>
              <a:gd name="connsiteX55" fmla="*/ 278813 w 1039566"/>
              <a:gd name="connsiteY55" fmla="*/ 410933 h 935479"/>
              <a:gd name="connsiteX56" fmla="*/ 264526 w 1039566"/>
              <a:gd name="connsiteY56" fmla="*/ 401408 h 935479"/>
              <a:gd name="connsiteX57" fmla="*/ 250238 w 1039566"/>
              <a:gd name="connsiteY57" fmla="*/ 391883 h 935479"/>
              <a:gd name="connsiteX58" fmla="*/ 245476 w 1039566"/>
              <a:gd name="connsiteY58" fmla="*/ 384739 h 935479"/>
              <a:gd name="connsiteX59" fmla="*/ 243094 w 1039566"/>
              <a:gd name="connsiteY59" fmla="*/ 377596 h 935479"/>
              <a:gd name="connsiteX60" fmla="*/ 247857 w 1039566"/>
              <a:gd name="connsiteY60" fmla="*/ 334733 h 935479"/>
              <a:gd name="connsiteX61" fmla="*/ 245476 w 1039566"/>
              <a:gd name="connsiteY61" fmla="*/ 308539 h 935479"/>
              <a:gd name="connsiteX62" fmla="*/ 231188 w 1039566"/>
              <a:gd name="connsiteY62" fmla="*/ 289489 h 935479"/>
              <a:gd name="connsiteX63" fmla="*/ 221663 w 1039566"/>
              <a:gd name="connsiteY63" fmla="*/ 272821 h 935479"/>
              <a:gd name="connsiteX64" fmla="*/ 209756 w 1039566"/>
              <a:gd name="connsiteY64" fmla="*/ 253770 h 935479"/>
              <a:gd name="connsiteX65" fmla="*/ 190707 w 1039566"/>
              <a:gd name="connsiteY65" fmla="*/ 253771 h 935479"/>
              <a:gd name="connsiteX66" fmla="*/ 185944 w 1039566"/>
              <a:gd name="connsiteY66" fmla="*/ 234721 h 935479"/>
              <a:gd name="connsiteX67" fmla="*/ 183563 w 1039566"/>
              <a:gd name="connsiteY67" fmla="*/ 227577 h 935479"/>
              <a:gd name="connsiteX68" fmla="*/ 176419 w 1039566"/>
              <a:gd name="connsiteY68" fmla="*/ 225196 h 935479"/>
              <a:gd name="connsiteX69" fmla="*/ 162132 w 1039566"/>
              <a:gd name="connsiteY69" fmla="*/ 218052 h 935479"/>
              <a:gd name="connsiteX70" fmla="*/ 154988 w 1039566"/>
              <a:gd name="connsiteY70" fmla="*/ 213289 h 935479"/>
              <a:gd name="connsiteX71" fmla="*/ 145463 w 1039566"/>
              <a:gd name="connsiteY71" fmla="*/ 208527 h 935479"/>
              <a:gd name="connsiteX72" fmla="*/ 138319 w 1039566"/>
              <a:gd name="connsiteY72" fmla="*/ 203764 h 935479"/>
              <a:gd name="connsiteX73" fmla="*/ 131176 w 1039566"/>
              <a:gd name="connsiteY73" fmla="*/ 196621 h 935479"/>
              <a:gd name="connsiteX74" fmla="*/ 109744 w 1039566"/>
              <a:gd name="connsiteY74" fmla="*/ 156140 h 935479"/>
              <a:gd name="connsiteX75" fmla="*/ 88313 w 1039566"/>
              <a:gd name="connsiteY75" fmla="*/ 137090 h 935479"/>
              <a:gd name="connsiteX76" fmla="*/ 62120 w 1039566"/>
              <a:gd name="connsiteY76" fmla="*/ 132327 h 935479"/>
              <a:gd name="connsiteX77" fmla="*/ 19257 w 1039566"/>
              <a:gd name="connsiteY77" fmla="*/ 108514 h 935479"/>
              <a:gd name="connsiteX78" fmla="*/ 9731 w 1039566"/>
              <a:gd name="connsiteY78" fmla="*/ 89464 h 935479"/>
              <a:gd name="connsiteX79" fmla="*/ 207 w 1039566"/>
              <a:gd name="connsiteY79" fmla="*/ 63271 h 935479"/>
              <a:gd name="connsiteX80" fmla="*/ 4969 w 1039566"/>
              <a:gd name="connsiteY80" fmla="*/ 39458 h 935479"/>
              <a:gd name="connsiteX0" fmla="*/ 4969 w 1041994"/>
              <a:gd name="connsiteY0" fmla="*/ 39458 h 935479"/>
              <a:gd name="connsiteX1" fmla="*/ 19257 w 1041994"/>
              <a:gd name="connsiteY1" fmla="*/ 1358 h 935479"/>
              <a:gd name="connsiteX2" fmla="*/ 62119 w 1041994"/>
              <a:gd name="connsiteY2" fmla="*/ 6121 h 935479"/>
              <a:gd name="connsiteX3" fmla="*/ 95457 w 1041994"/>
              <a:gd name="connsiteY3" fmla="*/ 25170 h 935479"/>
              <a:gd name="connsiteX4" fmla="*/ 126414 w 1041994"/>
              <a:gd name="connsiteY4" fmla="*/ 32314 h 935479"/>
              <a:gd name="connsiteX5" fmla="*/ 157369 w 1041994"/>
              <a:gd name="connsiteY5" fmla="*/ 34696 h 935479"/>
              <a:gd name="connsiteX6" fmla="*/ 212138 w 1041994"/>
              <a:gd name="connsiteY6" fmla="*/ 22789 h 935479"/>
              <a:gd name="connsiteX7" fmla="*/ 252620 w 1041994"/>
              <a:gd name="connsiteY7" fmla="*/ 48983 h 935479"/>
              <a:gd name="connsiteX8" fmla="*/ 312151 w 1041994"/>
              <a:gd name="connsiteY8" fmla="*/ 89465 h 935479"/>
              <a:gd name="connsiteX9" fmla="*/ 335963 w 1041994"/>
              <a:gd name="connsiteY9" fmla="*/ 115659 h 935479"/>
              <a:gd name="connsiteX10" fmla="*/ 385969 w 1041994"/>
              <a:gd name="connsiteY10" fmla="*/ 158520 h 935479"/>
              <a:gd name="connsiteX11" fmla="*/ 385969 w 1041994"/>
              <a:gd name="connsiteY11" fmla="*/ 222814 h 935479"/>
              <a:gd name="connsiteX12" fmla="*/ 397875 w 1041994"/>
              <a:gd name="connsiteY12" fmla="*/ 294252 h 935479"/>
              <a:gd name="connsiteX13" fmla="*/ 443120 w 1041994"/>
              <a:gd name="connsiteY13" fmla="*/ 337114 h 935479"/>
              <a:gd name="connsiteX14" fmla="*/ 469313 w 1041994"/>
              <a:gd name="connsiteY14" fmla="*/ 358545 h 935479"/>
              <a:gd name="connsiteX15" fmla="*/ 495506 w 1041994"/>
              <a:gd name="connsiteY15" fmla="*/ 382359 h 935479"/>
              <a:gd name="connsiteX16" fmla="*/ 514557 w 1041994"/>
              <a:gd name="connsiteY16" fmla="*/ 396645 h 935479"/>
              <a:gd name="connsiteX17" fmla="*/ 533607 w 1041994"/>
              <a:gd name="connsiteY17" fmla="*/ 451414 h 935479"/>
              <a:gd name="connsiteX18" fmla="*/ 571706 w 1041994"/>
              <a:gd name="connsiteY18" fmla="*/ 496658 h 935479"/>
              <a:gd name="connsiteX19" fmla="*/ 593138 w 1041994"/>
              <a:gd name="connsiteY19" fmla="*/ 534758 h 935479"/>
              <a:gd name="connsiteX20" fmla="*/ 600282 w 1041994"/>
              <a:gd name="connsiteY20" fmla="*/ 539521 h 935479"/>
              <a:gd name="connsiteX21" fmla="*/ 612188 w 1041994"/>
              <a:gd name="connsiteY21" fmla="*/ 541902 h 935479"/>
              <a:gd name="connsiteX22" fmla="*/ 619332 w 1041994"/>
              <a:gd name="connsiteY22" fmla="*/ 544283 h 935479"/>
              <a:gd name="connsiteX23" fmla="*/ 643144 w 1041994"/>
              <a:gd name="connsiteY23" fmla="*/ 549046 h 935479"/>
              <a:gd name="connsiteX24" fmla="*/ 669338 w 1041994"/>
              <a:gd name="connsiteY24" fmla="*/ 568096 h 935479"/>
              <a:gd name="connsiteX25" fmla="*/ 709819 w 1041994"/>
              <a:gd name="connsiteY25" fmla="*/ 584764 h 935479"/>
              <a:gd name="connsiteX26" fmla="*/ 774113 w 1041994"/>
              <a:gd name="connsiteY26" fmla="*/ 601434 h 935479"/>
              <a:gd name="connsiteX27" fmla="*/ 871743 w 1041994"/>
              <a:gd name="connsiteY27" fmla="*/ 622866 h 935479"/>
              <a:gd name="connsiteX28" fmla="*/ 966995 w 1041994"/>
              <a:gd name="connsiteY28" fmla="*/ 703826 h 935479"/>
              <a:gd name="connsiteX29" fmla="*/ 1026526 w 1041994"/>
              <a:gd name="connsiteY29" fmla="*/ 765738 h 935479"/>
              <a:gd name="connsiteX30" fmla="*/ 1033671 w 1041994"/>
              <a:gd name="connsiteY30" fmla="*/ 877658 h 935479"/>
              <a:gd name="connsiteX31" fmla="*/ 962232 w 1041994"/>
              <a:gd name="connsiteY31" fmla="*/ 934808 h 935479"/>
              <a:gd name="connsiteX32" fmla="*/ 852695 w 1041994"/>
              <a:gd name="connsiteY32" fmla="*/ 908614 h 935479"/>
              <a:gd name="connsiteX33" fmla="*/ 721726 w 1041994"/>
              <a:gd name="connsiteY33" fmla="*/ 846702 h 935479"/>
              <a:gd name="connsiteX34" fmla="*/ 614571 w 1041994"/>
              <a:gd name="connsiteY34" fmla="*/ 780028 h 935479"/>
              <a:gd name="connsiteX35" fmla="*/ 526464 w 1041994"/>
              <a:gd name="connsiteY35" fmla="*/ 715733 h 935479"/>
              <a:gd name="connsiteX36" fmla="*/ 476457 w 1041994"/>
              <a:gd name="connsiteY36" fmla="*/ 663346 h 935479"/>
              <a:gd name="connsiteX37" fmla="*/ 462169 w 1041994"/>
              <a:gd name="connsiteY37" fmla="*/ 658583 h 935479"/>
              <a:gd name="connsiteX38" fmla="*/ 447882 w 1041994"/>
              <a:gd name="connsiteY38" fmla="*/ 646677 h 935479"/>
              <a:gd name="connsiteX39" fmla="*/ 435976 w 1041994"/>
              <a:gd name="connsiteY39" fmla="*/ 644296 h 935479"/>
              <a:gd name="connsiteX40" fmla="*/ 419307 w 1041994"/>
              <a:gd name="connsiteY40" fmla="*/ 632389 h 935479"/>
              <a:gd name="connsiteX41" fmla="*/ 385969 w 1041994"/>
              <a:gd name="connsiteY41" fmla="*/ 625246 h 935479"/>
              <a:gd name="connsiteX42" fmla="*/ 374063 w 1041994"/>
              <a:gd name="connsiteY42" fmla="*/ 620483 h 935479"/>
              <a:gd name="connsiteX43" fmla="*/ 359776 w 1041994"/>
              <a:gd name="connsiteY43" fmla="*/ 615721 h 935479"/>
              <a:gd name="connsiteX44" fmla="*/ 350251 w 1041994"/>
              <a:gd name="connsiteY44" fmla="*/ 606196 h 935479"/>
              <a:gd name="connsiteX45" fmla="*/ 333582 w 1041994"/>
              <a:gd name="connsiteY45" fmla="*/ 587146 h 935479"/>
              <a:gd name="connsiteX46" fmla="*/ 331201 w 1041994"/>
              <a:gd name="connsiteY46" fmla="*/ 577621 h 935479"/>
              <a:gd name="connsiteX47" fmla="*/ 326438 w 1041994"/>
              <a:gd name="connsiteY47" fmla="*/ 563333 h 935479"/>
              <a:gd name="connsiteX48" fmla="*/ 321676 w 1041994"/>
              <a:gd name="connsiteY48" fmla="*/ 544283 h 935479"/>
              <a:gd name="connsiteX49" fmla="*/ 316913 w 1041994"/>
              <a:gd name="connsiteY49" fmla="*/ 484752 h 935479"/>
              <a:gd name="connsiteX50" fmla="*/ 314532 w 1041994"/>
              <a:gd name="connsiteY50" fmla="*/ 475227 h 935479"/>
              <a:gd name="connsiteX51" fmla="*/ 309769 w 1041994"/>
              <a:gd name="connsiteY51" fmla="*/ 456177 h 935479"/>
              <a:gd name="connsiteX52" fmla="*/ 305007 w 1041994"/>
              <a:gd name="connsiteY52" fmla="*/ 449033 h 935479"/>
              <a:gd name="connsiteX53" fmla="*/ 302626 w 1041994"/>
              <a:gd name="connsiteY53" fmla="*/ 441889 h 935479"/>
              <a:gd name="connsiteX54" fmla="*/ 293101 w 1041994"/>
              <a:gd name="connsiteY54" fmla="*/ 425221 h 935479"/>
              <a:gd name="connsiteX55" fmla="*/ 278813 w 1041994"/>
              <a:gd name="connsiteY55" fmla="*/ 410933 h 935479"/>
              <a:gd name="connsiteX56" fmla="*/ 264526 w 1041994"/>
              <a:gd name="connsiteY56" fmla="*/ 401408 h 935479"/>
              <a:gd name="connsiteX57" fmla="*/ 250238 w 1041994"/>
              <a:gd name="connsiteY57" fmla="*/ 391883 h 935479"/>
              <a:gd name="connsiteX58" fmla="*/ 245476 w 1041994"/>
              <a:gd name="connsiteY58" fmla="*/ 384739 h 935479"/>
              <a:gd name="connsiteX59" fmla="*/ 243094 w 1041994"/>
              <a:gd name="connsiteY59" fmla="*/ 377596 h 935479"/>
              <a:gd name="connsiteX60" fmla="*/ 247857 w 1041994"/>
              <a:gd name="connsiteY60" fmla="*/ 334733 h 935479"/>
              <a:gd name="connsiteX61" fmla="*/ 245476 w 1041994"/>
              <a:gd name="connsiteY61" fmla="*/ 308539 h 935479"/>
              <a:gd name="connsiteX62" fmla="*/ 231188 w 1041994"/>
              <a:gd name="connsiteY62" fmla="*/ 289489 h 935479"/>
              <a:gd name="connsiteX63" fmla="*/ 221663 w 1041994"/>
              <a:gd name="connsiteY63" fmla="*/ 272821 h 935479"/>
              <a:gd name="connsiteX64" fmla="*/ 209756 w 1041994"/>
              <a:gd name="connsiteY64" fmla="*/ 253770 h 935479"/>
              <a:gd name="connsiteX65" fmla="*/ 190707 w 1041994"/>
              <a:gd name="connsiteY65" fmla="*/ 253771 h 935479"/>
              <a:gd name="connsiteX66" fmla="*/ 185944 w 1041994"/>
              <a:gd name="connsiteY66" fmla="*/ 234721 h 935479"/>
              <a:gd name="connsiteX67" fmla="*/ 183563 w 1041994"/>
              <a:gd name="connsiteY67" fmla="*/ 227577 h 935479"/>
              <a:gd name="connsiteX68" fmla="*/ 176419 w 1041994"/>
              <a:gd name="connsiteY68" fmla="*/ 225196 h 935479"/>
              <a:gd name="connsiteX69" fmla="*/ 162132 w 1041994"/>
              <a:gd name="connsiteY69" fmla="*/ 218052 h 935479"/>
              <a:gd name="connsiteX70" fmla="*/ 154988 w 1041994"/>
              <a:gd name="connsiteY70" fmla="*/ 213289 h 935479"/>
              <a:gd name="connsiteX71" fmla="*/ 145463 w 1041994"/>
              <a:gd name="connsiteY71" fmla="*/ 208527 h 935479"/>
              <a:gd name="connsiteX72" fmla="*/ 138319 w 1041994"/>
              <a:gd name="connsiteY72" fmla="*/ 203764 h 935479"/>
              <a:gd name="connsiteX73" fmla="*/ 131176 w 1041994"/>
              <a:gd name="connsiteY73" fmla="*/ 196621 h 935479"/>
              <a:gd name="connsiteX74" fmla="*/ 109744 w 1041994"/>
              <a:gd name="connsiteY74" fmla="*/ 156140 h 935479"/>
              <a:gd name="connsiteX75" fmla="*/ 88313 w 1041994"/>
              <a:gd name="connsiteY75" fmla="*/ 137090 h 935479"/>
              <a:gd name="connsiteX76" fmla="*/ 62120 w 1041994"/>
              <a:gd name="connsiteY76" fmla="*/ 132327 h 935479"/>
              <a:gd name="connsiteX77" fmla="*/ 19257 w 1041994"/>
              <a:gd name="connsiteY77" fmla="*/ 108514 h 935479"/>
              <a:gd name="connsiteX78" fmla="*/ 9731 w 1041994"/>
              <a:gd name="connsiteY78" fmla="*/ 89464 h 935479"/>
              <a:gd name="connsiteX79" fmla="*/ 207 w 1041994"/>
              <a:gd name="connsiteY79" fmla="*/ 63271 h 935479"/>
              <a:gd name="connsiteX80" fmla="*/ 4969 w 1041994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3360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71743 w 1041810"/>
              <a:gd name="connsiteY27" fmla="*/ 622866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74113 w 1041810"/>
              <a:gd name="connsiteY26" fmla="*/ 601434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63346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7882 w 1041810"/>
              <a:gd name="connsiteY38" fmla="*/ 646677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35976 w 1041810"/>
              <a:gd name="connsiteY39" fmla="*/ 644296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19307 w 1041810"/>
              <a:gd name="connsiteY40" fmla="*/ 632389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35479"/>
              <a:gd name="connsiteX1" fmla="*/ 19257 w 1041810"/>
              <a:gd name="connsiteY1" fmla="*/ 1358 h 935479"/>
              <a:gd name="connsiteX2" fmla="*/ 62119 w 1041810"/>
              <a:gd name="connsiteY2" fmla="*/ 6121 h 935479"/>
              <a:gd name="connsiteX3" fmla="*/ 95457 w 1041810"/>
              <a:gd name="connsiteY3" fmla="*/ 25170 h 935479"/>
              <a:gd name="connsiteX4" fmla="*/ 126414 w 1041810"/>
              <a:gd name="connsiteY4" fmla="*/ 32314 h 935479"/>
              <a:gd name="connsiteX5" fmla="*/ 157369 w 1041810"/>
              <a:gd name="connsiteY5" fmla="*/ 34696 h 935479"/>
              <a:gd name="connsiteX6" fmla="*/ 212138 w 1041810"/>
              <a:gd name="connsiteY6" fmla="*/ 22789 h 935479"/>
              <a:gd name="connsiteX7" fmla="*/ 252620 w 1041810"/>
              <a:gd name="connsiteY7" fmla="*/ 48983 h 935479"/>
              <a:gd name="connsiteX8" fmla="*/ 312151 w 1041810"/>
              <a:gd name="connsiteY8" fmla="*/ 89465 h 935479"/>
              <a:gd name="connsiteX9" fmla="*/ 335963 w 1041810"/>
              <a:gd name="connsiteY9" fmla="*/ 115659 h 935479"/>
              <a:gd name="connsiteX10" fmla="*/ 385969 w 1041810"/>
              <a:gd name="connsiteY10" fmla="*/ 158520 h 935479"/>
              <a:gd name="connsiteX11" fmla="*/ 385969 w 1041810"/>
              <a:gd name="connsiteY11" fmla="*/ 222814 h 935479"/>
              <a:gd name="connsiteX12" fmla="*/ 397875 w 1041810"/>
              <a:gd name="connsiteY12" fmla="*/ 294252 h 935479"/>
              <a:gd name="connsiteX13" fmla="*/ 443120 w 1041810"/>
              <a:gd name="connsiteY13" fmla="*/ 337114 h 935479"/>
              <a:gd name="connsiteX14" fmla="*/ 469313 w 1041810"/>
              <a:gd name="connsiteY14" fmla="*/ 358545 h 935479"/>
              <a:gd name="connsiteX15" fmla="*/ 495506 w 1041810"/>
              <a:gd name="connsiteY15" fmla="*/ 382359 h 935479"/>
              <a:gd name="connsiteX16" fmla="*/ 514557 w 1041810"/>
              <a:gd name="connsiteY16" fmla="*/ 396645 h 935479"/>
              <a:gd name="connsiteX17" fmla="*/ 552657 w 1041810"/>
              <a:gd name="connsiteY17" fmla="*/ 451414 h 935479"/>
              <a:gd name="connsiteX18" fmla="*/ 571706 w 1041810"/>
              <a:gd name="connsiteY18" fmla="*/ 496658 h 935479"/>
              <a:gd name="connsiteX19" fmla="*/ 593138 w 1041810"/>
              <a:gd name="connsiteY19" fmla="*/ 534758 h 935479"/>
              <a:gd name="connsiteX20" fmla="*/ 600282 w 1041810"/>
              <a:gd name="connsiteY20" fmla="*/ 539521 h 935479"/>
              <a:gd name="connsiteX21" fmla="*/ 612188 w 1041810"/>
              <a:gd name="connsiteY21" fmla="*/ 541902 h 935479"/>
              <a:gd name="connsiteX22" fmla="*/ 619332 w 1041810"/>
              <a:gd name="connsiteY22" fmla="*/ 544283 h 935479"/>
              <a:gd name="connsiteX23" fmla="*/ 643144 w 1041810"/>
              <a:gd name="connsiteY23" fmla="*/ 549046 h 935479"/>
              <a:gd name="connsiteX24" fmla="*/ 669338 w 1041810"/>
              <a:gd name="connsiteY24" fmla="*/ 568096 h 935479"/>
              <a:gd name="connsiteX25" fmla="*/ 709819 w 1041810"/>
              <a:gd name="connsiteY25" fmla="*/ 584764 h 935479"/>
              <a:gd name="connsiteX26" fmla="*/ 783638 w 1041810"/>
              <a:gd name="connsiteY26" fmla="*/ 599053 h 935479"/>
              <a:gd name="connsiteX27" fmla="*/ 893175 w 1041810"/>
              <a:gd name="connsiteY27" fmla="*/ 630009 h 935479"/>
              <a:gd name="connsiteX28" fmla="*/ 971757 w 1041810"/>
              <a:gd name="connsiteY28" fmla="*/ 694301 h 935479"/>
              <a:gd name="connsiteX29" fmla="*/ 1026526 w 1041810"/>
              <a:gd name="connsiteY29" fmla="*/ 765738 h 935479"/>
              <a:gd name="connsiteX30" fmla="*/ 1033671 w 1041810"/>
              <a:gd name="connsiteY30" fmla="*/ 877658 h 935479"/>
              <a:gd name="connsiteX31" fmla="*/ 962232 w 1041810"/>
              <a:gd name="connsiteY31" fmla="*/ 934808 h 935479"/>
              <a:gd name="connsiteX32" fmla="*/ 852695 w 1041810"/>
              <a:gd name="connsiteY32" fmla="*/ 908614 h 935479"/>
              <a:gd name="connsiteX33" fmla="*/ 721726 w 1041810"/>
              <a:gd name="connsiteY33" fmla="*/ 846702 h 935479"/>
              <a:gd name="connsiteX34" fmla="*/ 614571 w 1041810"/>
              <a:gd name="connsiteY34" fmla="*/ 780028 h 935479"/>
              <a:gd name="connsiteX35" fmla="*/ 526464 w 1041810"/>
              <a:gd name="connsiteY35" fmla="*/ 715733 h 935479"/>
              <a:gd name="connsiteX36" fmla="*/ 476457 w 1041810"/>
              <a:gd name="connsiteY36" fmla="*/ 677633 h 935479"/>
              <a:gd name="connsiteX37" fmla="*/ 462169 w 1041810"/>
              <a:gd name="connsiteY37" fmla="*/ 658583 h 935479"/>
              <a:gd name="connsiteX38" fmla="*/ 443120 w 1041810"/>
              <a:gd name="connsiteY38" fmla="*/ 656202 h 935479"/>
              <a:gd name="connsiteX39" fmla="*/ 424070 w 1041810"/>
              <a:gd name="connsiteY39" fmla="*/ 649058 h 935479"/>
              <a:gd name="connsiteX40" fmla="*/ 409782 w 1041810"/>
              <a:gd name="connsiteY40" fmla="*/ 634770 h 935479"/>
              <a:gd name="connsiteX41" fmla="*/ 385969 w 1041810"/>
              <a:gd name="connsiteY41" fmla="*/ 625246 h 935479"/>
              <a:gd name="connsiteX42" fmla="*/ 374063 w 1041810"/>
              <a:gd name="connsiteY42" fmla="*/ 620483 h 935479"/>
              <a:gd name="connsiteX43" fmla="*/ 359776 w 1041810"/>
              <a:gd name="connsiteY43" fmla="*/ 615721 h 935479"/>
              <a:gd name="connsiteX44" fmla="*/ 350251 w 1041810"/>
              <a:gd name="connsiteY44" fmla="*/ 606196 h 935479"/>
              <a:gd name="connsiteX45" fmla="*/ 333582 w 1041810"/>
              <a:gd name="connsiteY45" fmla="*/ 587146 h 935479"/>
              <a:gd name="connsiteX46" fmla="*/ 331201 w 1041810"/>
              <a:gd name="connsiteY46" fmla="*/ 577621 h 935479"/>
              <a:gd name="connsiteX47" fmla="*/ 326438 w 1041810"/>
              <a:gd name="connsiteY47" fmla="*/ 563333 h 935479"/>
              <a:gd name="connsiteX48" fmla="*/ 321676 w 1041810"/>
              <a:gd name="connsiteY48" fmla="*/ 544283 h 935479"/>
              <a:gd name="connsiteX49" fmla="*/ 316913 w 1041810"/>
              <a:gd name="connsiteY49" fmla="*/ 484752 h 935479"/>
              <a:gd name="connsiteX50" fmla="*/ 314532 w 1041810"/>
              <a:gd name="connsiteY50" fmla="*/ 475227 h 935479"/>
              <a:gd name="connsiteX51" fmla="*/ 309769 w 1041810"/>
              <a:gd name="connsiteY51" fmla="*/ 456177 h 935479"/>
              <a:gd name="connsiteX52" fmla="*/ 305007 w 1041810"/>
              <a:gd name="connsiteY52" fmla="*/ 449033 h 935479"/>
              <a:gd name="connsiteX53" fmla="*/ 302626 w 1041810"/>
              <a:gd name="connsiteY53" fmla="*/ 441889 h 935479"/>
              <a:gd name="connsiteX54" fmla="*/ 293101 w 1041810"/>
              <a:gd name="connsiteY54" fmla="*/ 425221 h 935479"/>
              <a:gd name="connsiteX55" fmla="*/ 278813 w 1041810"/>
              <a:gd name="connsiteY55" fmla="*/ 410933 h 935479"/>
              <a:gd name="connsiteX56" fmla="*/ 264526 w 1041810"/>
              <a:gd name="connsiteY56" fmla="*/ 401408 h 935479"/>
              <a:gd name="connsiteX57" fmla="*/ 250238 w 1041810"/>
              <a:gd name="connsiteY57" fmla="*/ 391883 h 935479"/>
              <a:gd name="connsiteX58" fmla="*/ 245476 w 1041810"/>
              <a:gd name="connsiteY58" fmla="*/ 384739 h 935479"/>
              <a:gd name="connsiteX59" fmla="*/ 243094 w 1041810"/>
              <a:gd name="connsiteY59" fmla="*/ 377596 h 935479"/>
              <a:gd name="connsiteX60" fmla="*/ 247857 w 1041810"/>
              <a:gd name="connsiteY60" fmla="*/ 334733 h 935479"/>
              <a:gd name="connsiteX61" fmla="*/ 245476 w 1041810"/>
              <a:gd name="connsiteY61" fmla="*/ 308539 h 935479"/>
              <a:gd name="connsiteX62" fmla="*/ 231188 w 1041810"/>
              <a:gd name="connsiteY62" fmla="*/ 289489 h 935479"/>
              <a:gd name="connsiteX63" fmla="*/ 221663 w 1041810"/>
              <a:gd name="connsiteY63" fmla="*/ 272821 h 935479"/>
              <a:gd name="connsiteX64" fmla="*/ 209756 w 1041810"/>
              <a:gd name="connsiteY64" fmla="*/ 253770 h 935479"/>
              <a:gd name="connsiteX65" fmla="*/ 190707 w 1041810"/>
              <a:gd name="connsiteY65" fmla="*/ 253771 h 935479"/>
              <a:gd name="connsiteX66" fmla="*/ 185944 w 1041810"/>
              <a:gd name="connsiteY66" fmla="*/ 234721 h 935479"/>
              <a:gd name="connsiteX67" fmla="*/ 183563 w 1041810"/>
              <a:gd name="connsiteY67" fmla="*/ 227577 h 935479"/>
              <a:gd name="connsiteX68" fmla="*/ 176419 w 1041810"/>
              <a:gd name="connsiteY68" fmla="*/ 225196 h 935479"/>
              <a:gd name="connsiteX69" fmla="*/ 162132 w 1041810"/>
              <a:gd name="connsiteY69" fmla="*/ 218052 h 935479"/>
              <a:gd name="connsiteX70" fmla="*/ 154988 w 1041810"/>
              <a:gd name="connsiteY70" fmla="*/ 213289 h 935479"/>
              <a:gd name="connsiteX71" fmla="*/ 145463 w 1041810"/>
              <a:gd name="connsiteY71" fmla="*/ 208527 h 935479"/>
              <a:gd name="connsiteX72" fmla="*/ 138319 w 1041810"/>
              <a:gd name="connsiteY72" fmla="*/ 203764 h 935479"/>
              <a:gd name="connsiteX73" fmla="*/ 131176 w 1041810"/>
              <a:gd name="connsiteY73" fmla="*/ 196621 h 935479"/>
              <a:gd name="connsiteX74" fmla="*/ 109744 w 1041810"/>
              <a:gd name="connsiteY74" fmla="*/ 156140 h 935479"/>
              <a:gd name="connsiteX75" fmla="*/ 88313 w 1041810"/>
              <a:gd name="connsiteY75" fmla="*/ 137090 h 935479"/>
              <a:gd name="connsiteX76" fmla="*/ 62120 w 1041810"/>
              <a:gd name="connsiteY76" fmla="*/ 132327 h 935479"/>
              <a:gd name="connsiteX77" fmla="*/ 19257 w 1041810"/>
              <a:gd name="connsiteY77" fmla="*/ 108514 h 935479"/>
              <a:gd name="connsiteX78" fmla="*/ 9731 w 1041810"/>
              <a:gd name="connsiteY78" fmla="*/ 89464 h 935479"/>
              <a:gd name="connsiteX79" fmla="*/ 207 w 1041810"/>
              <a:gd name="connsiteY79" fmla="*/ 63271 h 935479"/>
              <a:gd name="connsiteX80" fmla="*/ 4969 w 1041810"/>
              <a:gd name="connsiteY80" fmla="*/ 39458 h 935479"/>
              <a:gd name="connsiteX0" fmla="*/ 4969 w 1041810"/>
              <a:gd name="connsiteY0" fmla="*/ 39458 h 942494"/>
              <a:gd name="connsiteX1" fmla="*/ 19257 w 1041810"/>
              <a:gd name="connsiteY1" fmla="*/ 1358 h 942494"/>
              <a:gd name="connsiteX2" fmla="*/ 62119 w 1041810"/>
              <a:gd name="connsiteY2" fmla="*/ 6121 h 942494"/>
              <a:gd name="connsiteX3" fmla="*/ 95457 w 1041810"/>
              <a:gd name="connsiteY3" fmla="*/ 25170 h 942494"/>
              <a:gd name="connsiteX4" fmla="*/ 126414 w 1041810"/>
              <a:gd name="connsiteY4" fmla="*/ 32314 h 942494"/>
              <a:gd name="connsiteX5" fmla="*/ 157369 w 1041810"/>
              <a:gd name="connsiteY5" fmla="*/ 34696 h 942494"/>
              <a:gd name="connsiteX6" fmla="*/ 212138 w 1041810"/>
              <a:gd name="connsiteY6" fmla="*/ 22789 h 942494"/>
              <a:gd name="connsiteX7" fmla="*/ 252620 w 1041810"/>
              <a:gd name="connsiteY7" fmla="*/ 48983 h 942494"/>
              <a:gd name="connsiteX8" fmla="*/ 312151 w 1041810"/>
              <a:gd name="connsiteY8" fmla="*/ 89465 h 942494"/>
              <a:gd name="connsiteX9" fmla="*/ 335963 w 1041810"/>
              <a:gd name="connsiteY9" fmla="*/ 115659 h 942494"/>
              <a:gd name="connsiteX10" fmla="*/ 385969 w 1041810"/>
              <a:gd name="connsiteY10" fmla="*/ 158520 h 942494"/>
              <a:gd name="connsiteX11" fmla="*/ 385969 w 1041810"/>
              <a:gd name="connsiteY11" fmla="*/ 222814 h 942494"/>
              <a:gd name="connsiteX12" fmla="*/ 397875 w 1041810"/>
              <a:gd name="connsiteY12" fmla="*/ 294252 h 942494"/>
              <a:gd name="connsiteX13" fmla="*/ 443120 w 1041810"/>
              <a:gd name="connsiteY13" fmla="*/ 337114 h 942494"/>
              <a:gd name="connsiteX14" fmla="*/ 469313 w 1041810"/>
              <a:gd name="connsiteY14" fmla="*/ 358545 h 942494"/>
              <a:gd name="connsiteX15" fmla="*/ 495506 w 1041810"/>
              <a:gd name="connsiteY15" fmla="*/ 382359 h 942494"/>
              <a:gd name="connsiteX16" fmla="*/ 514557 w 1041810"/>
              <a:gd name="connsiteY16" fmla="*/ 396645 h 942494"/>
              <a:gd name="connsiteX17" fmla="*/ 552657 w 1041810"/>
              <a:gd name="connsiteY17" fmla="*/ 451414 h 942494"/>
              <a:gd name="connsiteX18" fmla="*/ 571706 w 1041810"/>
              <a:gd name="connsiteY18" fmla="*/ 496658 h 942494"/>
              <a:gd name="connsiteX19" fmla="*/ 593138 w 1041810"/>
              <a:gd name="connsiteY19" fmla="*/ 534758 h 942494"/>
              <a:gd name="connsiteX20" fmla="*/ 600282 w 1041810"/>
              <a:gd name="connsiteY20" fmla="*/ 539521 h 942494"/>
              <a:gd name="connsiteX21" fmla="*/ 612188 w 1041810"/>
              <a:gd name="connsiteY21" fmla="*/ 541902 h 942494"/>
              <a:gd name="connsiteX22" fmla="*/ 619332 w 1041810"/>
              <a:gd name="connsiteY22" fmla="*/ 544283 h 942494"/>
              <a:gd name="connsiteX23" fmla="*/ 643144 w 1041810"/>
              <a:gd name="connsiteY23" fmla="*/ 549046 h 942494"/>
              <a:gd name="connsiteX24" fmla="*/ 669338 w 1041810"/>
              <a:gd name="connsiteY24" fmla="*/ 568096 h 942494"/>
              <a:gd name="connsiteX25" fmla="*/ 709819 w 1041810"/>
              <a:gd name="connsiteY25" fmla="*/ 584764 h 942494"/>
              <a:gd name="connsiteX26" fmla="*/ 783638 w 1041810"/>
              <a:gd name="connsiteY26" fmla="*/ 599053 h 942494"/>
              <a:gd name="connsiteX27" fmla="*/ 893175 w 1041810"/>
              <a:gd name="connsiteY27" fmla="*/ 630009 h 942494"/>
              <a:gd name="connsiteX28" fmla="*/ 971757 w 1041810"/>
              <a:gd name="connsiteY28" fmla="*/ 694301 h 942494"/>
              <a:gd name="connsiteX29" fmla="*/ 1026526 w 1041810"/>
              <a:gd name="connsiteY29" fmla="*/ 765738 h 942494"/>
              <a:gd name="connsiteX30" fmla="*/ 1033671 w 1041810"/>
              <a:gd name="connsiteY30" fmla="*/ 877658 h 942494"/>
              <a:gd name="connsiteX31" fmla="*/ 986045 w 1041810"/>
              <a:gd name="connsiteY31" fmla="*/ 941952 h 942494"/>
              <a:gd name="connsiteX32" fmla="*/ 852695 w 1041810"/>
              <a:gd name="connsiteY32" fmla="*/ 908614 h 942494"/>
              <a:gd name="connsiteX33" fmla="*/ 721726 w 1041810"/>
              <a:gd name="connsiteY33" fmla="*/ 846702 h 942494"/>
              <a:gd name="connsiteX34" fmla="*/ 614571 w 1041810"/>
              <a:gd name="connsiteY34" fmla="*/ 780028 h 942494"/>
              <a:gd name="connsiteX35" fmla="*/ 526464 w 1041810"/>
              <a:gd name="connsiteY35" fmla="*/ 715733 h 942494"/>
              <a:gd name="connsiteX36" fmla="*/ 476457 w 1041810"/>
              <a:gd name="connsiteY36" fmla="*/ 677633 h 942494"/>
              <a:gd name="connsiteX37" fmla="*/ 462169 w 1041810"/>
              <a:gd name="connsiteY37" fmla="*/ 658583 h 942494"/>
              <a:gd name="connsiteX38" fmla="*/ 443120 w 1041810"/>
              <a:gd name="connsiteY38" fmla="*/ 656202 h 942494"/>
              <a:gd name="connsiteX39" fmla="*/ 424070 w 1041810"/>
              <a:gd name="connsiteY39" fmla="*/ 649058 h 942494"/>
              <a:gd name="connsiteX40" fmla="*/ 409782 w 1041810"/>
              <a:gd name="connsiteY40" fmla="*/ 634770 h 942494"/>
              <a:gd name="connsiteX41" fmla="*/ 385969 w 1041810"/>
              <a:gd name="connsiteY41" fmla="*/ 625246 h 942494"/>
              <a:gd name="connsiteX42" fmla="*/ 374063 w 1041810"/>
              <a:gd name="connsiteY42" fmla="*/ 620483 h 942494"/>
              <a:gd name="connsiteX43" fmla="*/ 359776 w 1041810"/>
              <a:gd name="connsiteY43" fmla="*/ 615721 h 942494"/>
              <a:gd name="connsiteX44" fmla="*/ 350251 w 1041810"/>
              <a:gd name="connsiteY44" fmla="*/ 606196 h 942494"/>
              <a:gd name="connsiteX45" fmla="*/ 333582 w 1041810"/>
              <a:gd name="connsiteY45" fmla="*/ 587146 h 942494"/>
              <a:gd name="connsiteX46" fmla="*/ 331201 w 1041810"/>
              <a:gd name="connsiteY46" fmla="*/ 577621 h 942494"/>
              <a:gd name="connsiteX47" fmla="*/ 326438 w 1041810"/>
              <a:gd name="connsiteY47" fmla="*/ 563333 h 942494"/>
              <a:gd name="connsiteX48" fmla="*/ 321676 w 1041810"/>
              <a:gd name="connsiteY48" fmla="*/ 544283 h 942494"/>
              <a:gd name="connsiteX49" fmla="*/ 316913 w 1041810"/>
              <a:gd name="connsiteY49" fmla="*/ 484752 h 942494"/>
              <a:gd name="connsiteX50" fmla="*/ 314532 w 1041810"/>
              <a:gd name="connsiteY50" fmla="*/ 475227 h 942494"/>
              <a:gd name="connsiteX51" fmla="*/ 309769 w 1041810"/>
              <a:gd name="connsiteY51" fmla="*/ 456177 h 942494"/>
              <a:gd name="connsiteX52" fmla="*/ 305007 w 1041810"/>
              <a:gd name="connsiteY52" fmla="*/ 449033 h 942494"/>
              <a:gd name="connsiteX53" fmla="*/ 302626 w 1041810"/>
              <a:gd name="connsiteY53" fmla="*/ 441889 h 942494"/>
              <a:gd name="connsiteX54" fmla="*/ 293101 w 1041810"/>
              <a:gd name="connsiteY54" fmla="*/ 425221 h 942494"/>
              <a:gd name="connsiteX55" fmla="*/ 278813 w 1041810"/>
              <a:gd name="connsiteY55" fmla="*/ 410933 h 942494"/>
              <a:gd name="connsiteX56" fmla="*/ 264526 w 1041810"/>
              <a:gd name="connsiteY56" fmla="*/ 401408 h 942494"/>
              <a:gd name="connsiteX57" fmla="*/ 250238 w 1041810"/>
              <a:gd name="connsiteY57" fmla="*/ 391883 h 942494"/>
              <a:gd name="connsiteX58" fmla="*/ 245476 w 1041810"/>
              <a:gd name="connsiteY58" fmla="*/ 384739 h 942494"/>
              <a:gd name="connsiteX59" fmla="*/ 243094 w 1041810"/>
              <a:gd name="connsiteY59" fmla="*/ 377596 h 942494"/>
              <a:gd name="connsiteX60" fmla="*/ 247857 w 1041810"/>
              <a:gd name="connsiteY60" fmla="*/ 334733 h 942494"/>
              <a:gd name="connsiteX61" fmla="*/ 245476 w 1041810"/>
              <a:gd name="connsiteY61" fmla="*/ 308539 h 942494"/>
              <a:gd name="connsiteX62" fmla="*/ 231188 w 1041810"/>
              <a:gd name="connsiteY62" fmla="*/ 289489 h 942494"/>
              <a:gd name="connsiteX63" fmla="*/ 221663 w 1041810"/>
              <a:gd name="connsiteY63" fmla="*/ 272821 h 942494"/>
              <a:gd name="connsiteX64" fmla="*/ 209756 w 1041810"/>
              <a:gd name="connsiteY64" fmla="*/ 253770 h 942494"/>
              <a:gd name="connsiteX65" fmla="*/ 190707 w 1041810"/>
              <a:gd name="connsiteY65" fmla="*/ 253771 h 942494"/>
              <a:gd name="connsiteX66" fmla="*/ 185944 w 1041810"/>
              <a:gd name="connsiteY66" fmla="*/ 234721 h 942494"/>
              <a:gd name="connsiteX67" fmla="*/ 183563 w 1041810"/>
              <a:gd name="connsiteY67" fmla="*/ 227577 h 942494"/>
              <a:gd name="connsiteX68" fmla="*/ 176419 w 1041810"/>
              <a:gd name="connsiteY68" fmla="*/ 225196 h 942494"/>
              <a:gd name="connsiteX69" fmla="*/ 162132 w 1041810"/>
              <a:gd name="connsiteY69" fmla="*/ 218052 h 942494"/>
              <a:gd name="connsiteX70" fmla="*/ 154988 w 1041810"/>
              <a:gd name="connsiteY70" fmla="*/ 213289 h 942494"/>
              <a:gd name="connsiteX71" fmla="*/ 145463 w 1041810"/>
              <a:gd name="connsiteY71" fmla="*/ 208527 h 942494"/>
              <a:gd name="connsiteX72" fmla="*/ 138319 w 1041810"/>
              <a:gd name="connsiteY72" fmla="*/ 203764 h 942494"/>
              <a:gd name="connsiteX73" fmla="*/ 131176 w 1041810"/>
              <a:gd name="connsiteY73" fmla="*/ 196621 h 942494"/>
              <a:gd name="connsiteX74" fmla="*/ 109744 w 1041810"/>
              <a:gd name="connsiteY74" fmla="*/ 156140 h 942494"/>
              <a:gd name="connsiteX75" fmla="*/ 88313 w 1041810"/>
              <a:gd name="connsiteY75" fmla="*/ 137090 h 942494"/>
              <a:gd name="connsiteX76" fmla="*/ 62120 w 1041810"/>
              <a:gd name="connsiteY76" fmla="*/ 132327 h 942494"/>
              <a:gd name="connsiteX77" fmla="*/ 19257 w 1041810"/>
              <a:gd name="connsiteY77" fmla="*/ 108514 h 942494"/>
              <a:gd name="connsiteX78" fmla="*/ 9731 w 1041810"/>
              <a:gd name="connsiteY78" fmla="*/ 89464 h 942494"/>
              <a:gd name="connsiteX79" fmla="*/ 207 w 1041810"/>
              <a:gd name="connsiteY79" fmla="*/ 63271 h 942494"/>
              <a:gd name="connsiteX80" fmla="*/ 4969 w 1041810"/>
              <a:gd name="connsiteY80" fmla="*/ 39458 h 942494"/>
              <a:gd name="connsiteX0" fmla="*/ 4969 w 1041810"/>
              <a:gd name="connsiteY0" fmla="*/ 39458 h 946304"/>
              <a:gd name="connsiteX1" fmla="*/ 19257 w 1041810"/>
              <a:gd name="connsiteY1" fmla="*/ 1358 h 946304"/>
              <a:gd name="connsiteX2" fmla="*/ 62119 w 1041810"/>
              <a:gd name="connsiteY2" fmla="*/ 6121 h 946304"/>
              <a:gd name="connsiteX3" fmla="*/ 95457 w 1041810"/>
              <a:gd name="connsiteY3" fmla="*/ 25170 h 946304"/>
              <a:gd name="connsiteX4" fmla="*/ 126414 w 1041810"/>
              <a:gd name="connsiteY4" fmla="*/ 32314 h 946304"/>
              <a:gd name="connsiteX5" fmla="*/ 157369 w 1041810"/>
              <a:gd name="connsiteY5" fmla="*/ 34696 h 946304"/>
              <a:gd name="connsiteX6" fmla="*/ 212138 w 1041810"/>
              <a:gd name="connsiteY6" fmla="*/ 22789 h 946304"/>
              <a:gd name="connsiteX7" fmla="*/ 252620 w 1041810"/>
              <a:gd name="connsiteY7" fmla="*/ 48983 h 946304"/>
              <a:gd name="connsiteX8" fmla="*/ 312151 w 1041810"/>
              <a:gd name="connsiteY8" fmla="*/ 89465 h 946304"/>
              <a:gd name="connsiteX9" fmla="*/ 335963 w 1041810"/>
              <a:gd name="connsiteY9" fmla="*/ 115659 h 946304"/>
              <a:gd name="connsiteX10" fmla="*/ 385969 w 1041810"/>
              <a:gd name="connsiteY10" fmla="*/ 158520 h 946304"/>
              <a:gd name="connsiteX11" fmla="*/ 385969 w 1041810"/>
              <a:gd name="connsiteY11" fmla="*/ 222814 h 946304"/>
              <a:gd name="connsiteX12" fmla="*/ 397875 w 1041810"/>
              <a:gd name="connsiteY12" fmla="*/ 294252 h 946304"/>
              <a:gd name="connsiteX13" fmla="*/ 443120 w 1041810"/>
              <a:gd name="connsiteY13" fmla="*/ 337114 h 946304"/>
              <a:gd name="connsiteX14" fmla="*/ 469313 w 1041810"/>
              <a:gd name="connsiteY14" fmla="*/ 358545 h 946304"/>
              <a:gd name="connsiteX15" fmla="*/ 495506 w 1041810"/>
              <a:gd name="connsiteY15" fmla="*/ 382359 h 946304"/>
              <a:gd name="connsiteX16" fmla="*/ 514557 w 1041810"/>
              <a:gd name="connsiteY16" fmla="*/ 396645 h 946304"/>
              <a:gd name="connsiteX17" fmla="*/ 552657 w 1041810"/>
              <a:gd name="connsiteY17" fmla="*/ 451414 h 946304"/>
              <a:gd name="connsiteX18" fmla="*/ 571706 w 1041810"/>
              <a:gd name="connsiteY18" fmla="*/ 496658 h 946304"/>
              <a:gd name="connsiteX19" fmla="*/ 593138 w 1041810"/>
              <a:gd name="connsiteY19" fmla="*/ 534758 h 946304"/>
              <a:gd name="connsiteX20" fmla="*/ 600282 w 1041810"/>
              <a:gd name="connsiteY20" fmla="*/ 539521 h 946304"/>
              <a:gd name="connsiteX21" fmla="*/ 612188 w 1041810"/>
              <a:gd name="connsiteY21" fmla="*/ 541902 h 946304"/>
              <a:gd name="connsiteX22" fmla="*/ 619332 w 1041810"/>
              <a:gd name="connsiteY22" fmla="*/ 544283 h 946304"/>
              <a:gd name="connsiteX23" fmla="*/ 643144 w 1041810"/>
              <a:gd name="connsiteY23" fmla="*/ 549046 h 946304"/>
              <a:gd name="connsiteX24" fmla="*/ 669338 w 1041810"/>
              <a:gd name="connsiteY24" fmla="*/ 568096 h 946304"/>
              <a:gd name="connsiteX25" fmla="*/ 709819 w 1041810"/>
              <a:gd name="connsiteY25" fmla="*/ 584764 h 946304"/>
              <a:gd name="connsiteX26" fmla="*/ 783638 w 1041810"/>
              <a:gd name="connsiteY26" fmla="*/ 599053 h 946304"/>
              <a:gd name="connsiteX27" fmla="*/ 893175 w 1041810"/>
              <a:gd name="connsiteY27" fmla="*/ 630009 h 946304"/>
              <a:gd name="connsiteX28" fmla="*/ 971757 w 1041810"/>
              <a:gd name="connsiteY28" fmla="*/ 694301 h 946304"/>
              <a:gd name="connsiteX29" fmla="*/ 1026526 w 1041810"/>
              <a:gd name="connsiteY29" fmla="*/ 765738 h 946304"/>
              <a:gd name="connsiteX30" fmla="*/ 1033671 w 1041810"/>
              <a:gd name="connsiteY30" fmla="*/ 877658 h 946304"/>
              <a:gd name="connsiteX31" fmla="*/ 986045 w 1041810"/>
              <a:gd name="connsiteY31" fmla="*/ 941952 h 946304"/>
              <a:gd name="connsiteX32" fmla="*/ 878889 w 1041810"/>
              <a:gd name="connsiteY32" fmla="*/ 937189 h 946304"/>
              <a:gd name="connsiteX33" fmla="*/ 721726 w 1041810"/>
              <a:gd name="connsiteY33" fmla="*/ 846702 h 946304"/>
              <a:gd name="connsiteX34" fmla="*/ 614571 w 1041810"/>
              <a:gd name="connsiteY34" fmla="*/ 780028 h 946304"/>
              <a:gd name="connsiteX35" fmla="*/ 526464 w 1041810"/>
              <a:gd name="connsiteY35" fmla="*/ 715733 h 946304"/>
              <a:gd name="connsiteX36" fmla="*/ 476457 w 1041810"/>
              <a:gd name="connsiteY36" fmla="*/ 677633 h 946304"/>
              <a:gd name="connsiteX37" fmla="*/ 462169 w 1041810"/>
              <a:gd name="connsiteY37" fmla="*/ 658583 h 946304"/>
              <a:gd name="connsiteX38" fmla="*/ 443120 w 1041810"/>
              <a:gd name="connsiteY38" fmla="*/ 656202 h 946304"/>
              <a:gd name="connsiteX39" fmla="*/ 424070 w 1041810"/>
              <a:gd name="connsiteY39" fmla="*/ 649058 h 946304"/>
              <a:gd name="connsiteX40" fmla="*/ 409782 w 1041810"/>
              <a:gd name="connsiteY40" fmla="*/ 634770 h 946304"/>
              <a:gd name="connsiteX41" fmla="*/ 385969 w 1041810"/>
              <a:gd name="connsiteY41" fmla="*/ 625246 h 946304"/>
              <a:gd name="connsiteX42" fmla="*/ 374063 w 1041810"/>
              <a:gd name="connsiteY42" fmla="*/ 620483 h 946304"/>
              <a:gd name="connsiteX43" fmla="*/ 359776 w 1041810"/>
              <a:gd name="connsiteY43" fmla="*/ 615721 h 946304"/>
              <a:gd name="connsiteX44" fmla="*/ 350251 w 1041810"/>
              <a:gd name="connsiteY44" fmla="*/ 606196 h 946304"/>
              <a:gd name="connsiteX45" fmla="*/ 333582 w 1041810"/>
              <a:gd name="connsiteY45" fmla="*/ 587146 h 946304"/>
              <a:gd name="connsiteX46" fmla="*/ 331201 w 1041810"/>
              <a:gd name="connsiteY46" fmla="*/ 577621 h 946304"/>
              <a:gd name="connsiteX47" fmla="*/ 326438 w 1041810"/>
              <a:gd name="connsiteY47" fmla="*/ 563333 h 946304"/>
              <a:gd name="connsiteX48" fmla="*/ 321676 w 1041810"/>
              <a:gd name="connsiteY48" fmla="*/ 544283 h 946304"/>
              <a:gd name="connsiteX49" fmla="*/ 316913 w 1041810"/>
              <a:gd name="connsiteY49" fmla="*/ 484752 h 946304"/>
              <a:gd name="connsiteX50" fmla="*/ 314532 w 1041810"/>
              <a:gd name="connsiteY50" fmla="*/ 475227 h 946304"/>
              <a:gd name="connsiteX51" fmla="*/ 309769 w 1041810"/>
              <a:gd name="connsiteY51" fmla="*/ 456177 h 946304"/>
              <a:gd name="connsiteX52" fmla="*/ 305007 w 1041810"/>
              <a:gd name="connsiteY52" fmla="*/ 449033 h 946304"/>
              <a:gd name="connsiteX53" fmla="*/ 302626 w 1041810"/>
              <a:gd name="connsiteY53" fmla="*/ 441889 h 946304"/>
              <a:gd name="connsiteX54" fmla="*/ 293101 w 1041810"/>
              <a:gd name="connsiteY54" fmla="*/ 425221 h 946304"/>
              <a:gd name="connsiteX55" fmla="*/ 278813 w 1041810"/>
              <a:gd name="connsiteY55" fmla="*/ 410933 h 946304"/>
              <a:gd name="connsiteX56" fmla="*/ 264526 w 1041810"/>
              <a:gd name="connsiteY56" fmla="*/ 401408 h 946304"/>
              <a:gd name="connsiteX57" fmla="*/ 250238 w 1041810"/>
              <a:gd name="connsiteY57" fmla="*/ 391883 h 946304"/>
              <a:gd name="connsiteX58" fmla="*/ 245476 w 1041810"/>
              <a:gd name="connsiteY58" fmla="*/ 384739 h 946304"/>
              <a:gd name="connsiteX59" fmla="*/ 243094 w 1041810"/>
              <a:gd name="connsiteY59" fmla="*/ 377596 h 946304"/>
              <a:gd name="connsiteX60" fmla="*/ 247857 w 1041810"/>
              <a:gd name="connsiteY60" fmla="*/ 334733 h 946304"/>
              <a:gd name="connsiteX61" fmla="*/ 245476 w 1041810"/>
              <a:gd name="connsiteY61" fmla="*/ 308539 h 946304"/>
              <a:gd name="connsiteX62" fmla="*/ 231188 w 1041810"/>
              <a:gd name="connsiteY62" fmla="*/ 289489 h 946304"/>
              <a:gd name="connsiteX63" fmla="*/ 221663 w 1041810"/>
              <a:gd name="connsiteY63" fmla="*/ 272821 h 946304"/>
              <a:gd name="connsiteX64" fmla="*/ 209756 w 1041810"/>
              <a:gd name="connsiteY64" fmla="*/ 253770 h 946304"/>
              <a:gd name="connsiteX65" fmla="*/ 190707 w 1041810"/>
              <a:gd name="connsiteY65" fmla="*/ 253771 h 946304"/>
              <a:gd name="connsiteX66" fmla="*/ 185944 w 1041810"/>
              <a:gd name="connsiteY66" fmla="*/ 234721 h 946304"/>
              <a:gd name="connsiteX67" fmla="*/ 183563 w 1041810"/>
              <a:gd name="connsiteY67" fmla="*/ 227577 h 946304"/>
              <a:gd name="connsiteX68" fmla="*/ 176419 w 1041810"/>
              <a:gd name="connsiteY68" fmla="*/ 225196 h 946304"/>
              <a:gd name="connsiteX69" fmla="*/ 162132 w 1041810"/>
              <a:gd name="connsiteY69" fmla="*/ 218052 h 946304"/>
              <a:gd name="connsiteX70" fmla="*/ 154988 w 1041810"/>
              <a:gd name="connsiteY70" fmla="*/ 213289 h 946304"/>
              <a:gd name="connsiteX71" fmla="*/ 145463 w 1041810"/>
              <a:gd name="connsiteY71" fmla="*/ 208527 h 946304"/>
              <a:gd name="connsiteX72" fmla="*/ 138319 w 1041810"/>
              <a:gd name="connsiteY72" fmla="*/ 203764 h 946304"/>
              <a:gd name="connsiteX73" fmla="*/ 131176 w 1041810"/>
              <a:gd name="connsiteY73" fmla="*/ 196621 h 946304"/>
              <a:gd name="connsiteX74" fmla="*/ 109744 w 1041810"/>
              <a:gd name="connsiteY74" fmla="*/ 156140 h 946304"/>
              <a:gd name="connsiteX75" fmla="*/ 88313 w 1041810"/>
              <a:gd name="connsiteY75" fmla="*/ 137090 h 946304"/>
              <a:gd name="connsiteX76" fmla="*/ 62120 w 1041810"/>
              <a:gd name="connsiteY76" fmla="*/ 132327 h 946304"/>
              <a:gd name="connsiteX77" fmla="*/ 19257 w 1041810"/>
              <a:gd name="connsiteY77" fmla="*/ 108514 h 946304"/>
              <a:gd name="connsiteX78" fmla="*/ 9731 w 1041810"/>
              <a:gd name="connsiteY78" fmla="*/ 89464 h 946304"/>
              <a:gd name="connsiteX79" fmla="*/ 207 w 1041810"/>
              <a:gd name="connsiteY79" fmla="*/ 63271 h 946304"/>
              <a:gd name="connsiteX80" fmla="*/ 4969 w 1041810"/>
              <a:gd name="connsiteY80" fmla="*/ 39458 h 946304"/>
              <a:gd name="connsiteX0" fmla="*/ 4969 w 1041810"/>
              <a:gd name="connsiteY0" fmla="*/ 39458 h 950151"/>
              <a:gd name="connsiteX1" fmla="*/ 19257 w 1041810"/>
              <a:gd name="connsiteY1" fmla="*/ 1358 h 950151"/>
              <a:gd name="connsiteX2" fmla="*/ 62119 w 1041810"/>
              <a:gd name="connsiteY2" fmla="*/ 6121 h 950151"/>
              <a:gd name="connsiteX3" fmla="*/ 95457 w 1041810"/>
              <a:gd name="connsiteY3" fmla="*/ 25170 h 950151"/>
              <a:gd name="connsiteX4" fmla="*/ 126414 w 1041810"/>
              <a:gd name="connsiteY4" fmla="*/ 32314 h 950151"/>
              <a:gd name="connsiteX5" fmla="*/ 157369 w 1041810"/>
              <a:gd name="connsiteY5" fmla="*/ 34696 h 950151"/>
              <a:gd name="connsiteX6" fmla="*/ 212138 w 1041810"/>
              <a:gd name="connsiteY6" fmla="*/ 22789 h 950151"/>
              <a:gd name="connsiteX7" fmla="*/ 252620 w 1041810"/>
              <a:gd name="connsiteY7" fmla="*/ 48983 h 950151"/>
              <a:gd name="connsiteX8" fmla="*/ 312151 w 1041810"/>
              <a:gd name="connsiteY8" fmla="*/ 89465 h 950151"/>
              <a:gd name="connsiteX9" fmla="*/ 335963 w 1041810"/>
              <a:gd name="connsiteY9" fmla="*/ 115659 h 950151"/>
              <a:gd name="connsiteX10" fmla="*/ 385969 w 1041810"/>
              <a:gd name="connsiteY10" fmla="*/ 158520 h 950151"/>
              <a:gd name="connsiteX11" fmla="*/ 385969 w 1041810"/>
              <a:gd name="connsiteY11" fmla="*/ 222814 h 950151"/>
              <a:gd name="connsiteX12" fmla="*/ 397875 w 1041810"/>
              <a:gd name="connsiteY12" fmla="*/ 294252 h 950151"/>
              <a:gd name="connsiteX13" fmla="*/ 443120 w 1041810"/>
              <a:gd name="connsiteY13" fmla="*/ 337114 h 950151"/>
              <a:gd name="connsiteX14" fmla="*/ 469313 w 1041810"/>
              <a:gd name="connsiteY14" fmla="*/ 358545 h 950151"/>
              <a:gd name="connsiteX15" fmla="*/ 495506 w 1041810"/>
              <a:gd name="connsiteY15" fmla="*/ 382359 h 950151"/>
              <a:gd name="connsiteX16" fmla="*/ 514557 w 1041810"/>
              <a:gd name="connsiteY16" fmla="*/ 396645 h 950151"/>
              <a:gd name="connsiteX17" fmla="*/ 552657 w 1041810"/>
              <a:gd name="connsiteY17" fmla="*/ 451414 h 950151"/>
              <a:gd name="connsiteX18" fmla="*/ 571706 w 1041810"/>
              <a:gd name="connsiteY18" fmla="*/ 496658 h 950151"/>
              <a:gd name="connsiteX19" fmla="*/ 593138 w 1041810"/>
              <a:gd name="connsiteY19" fmla="*/ 534758 h 950151"/>
              <a:gd name="connsiteX20" fmla="*/ 600282 w 1041810"/>
              <a:gd name="connsiteY20" fmla="*/ 539521 h 950151"/>
              <a:gd name="connsiteX21" fmla="*/ 612188 w 1041810"/>
              <a:gd name="connsiteY21" fmla="*/ 541902 h 950151"/>
              <a:gd name="connsiteX22" fmla="*/ 619332 w 1041810"/>
              <a:gd name="connsiteY22" fmla="*/ 544283 h 950151"/>
              <a:gd name="connsiteX23" fmla="*/ 643144 w 1041810"/>
              <a:gd name="connsiteY23" fmla="*/ 549046 h 950151"/>
              <a:gd name="connsiteX24" fmla="*/ 669338 w 1041810"/>
              <a:gd name="connsiteY24" fmla="*/ 568096 h 950151"/>
              <a:gd name="connsiteX25" fmla="*/ 709819 w 1041810"/>
              <a:gd name="connsiteY25" fmla="*/ 584764 h 950151"/>
              <a:gd name="connsiteX26" fmla="*/ 783638 w 1041810"/>
              <a:gd name="connsiteY26" fmla="*/ 599053 h 950151"/>
              <a:gd name="connsiteX27" fmla="*/ 893175 w 1041810"/>
              <a:gd name="connsiteY27" fmla="*/ 630009 h 950151"/>
              <a:gd name="connsiteX28" fmla="*/ 971757 w 1041810"/>
              <a:gd name="connsiteY28" fmla="*/ 694301 h 950151"/>
              <a:gd name="connsiteX29" fmla="*/ 1026526 w 1041810"/>
              <a:gd name="connsiteY29" fmla="*/ 765738 h 950151"/>
              <a:gd name="connsiteX30" fmla="*/ 1033671 w 1041810"/>
              <a:gd name="connsiteY30" fmla="*/ 877658 h 950151"/>
              <a:gd name="connsiteX31" fmla="*/ 1000332 w 1041810"/>
              <a:gd name="connsiteY31" fmla="*/ 946714 h 950151"/>
              <a:gd name="connsiteX32" fmla="*/ 878889 w 1041810"/>
              <a:gd name="connsiteY32" fmla="*/ 937189 h 950151"/>
              <a:gd name="connsiteX33" fmla="*/ 721726 w 1041810"/>
              <a:gd name="connsiteY33" fmla="*/ 846702 h 950151"/>
              <a:gd name="connsiteX34" fmla="*/ 614571 w 1041810"/>
              <a:gd name="connsiteY34" fmla="*/ 780028 h 950151"/>
              <a:gd name="connsiteX35" fmla="*/ 526464 w 1041810"/>
              <a:gd name="connsiteY35" fmla="*/ 715733 h 950151"/>
              <a:gd name="connsiteX36" fmla="*/ 476457 w 1041810"/>
              <a:gd name="connsiteY36" fmla="*/ 677633 h 950151"/>
              <a:gd name="connsiteX37" fmla="*/ 462169 w 1041810"/>
              <a:gd name="connsiteY37" fmla="*/ 658583 h 950151"/>
              <a:gd name="connsiteX38" fmla="*/ 443120 w 1041810"/>
              <a:gd name="connsiteY38" fmla="*/ 656202 h 950151"/>
              <a:gd name="connsiteX39" fmla="*/ 424070 w 1041810"/>
              <a:gd name="connsiteY39" fmla="*/ 649058 h 950151"/>
              <a:gd name="connsiteX40" fmla="*/ 409782 w 1041810"/>
              <a:gd name="connsiteY40" fmla="*/ 634770 h 950151"/>
              <a:gd name="connsiteX41" fmla="*/ 385969 w 1041810"/>
              <a:gd name="connsiteY41" fmla="*/ 625246 h 950151"/>
              <a:gd name="connsiteX42" fmla="*/ 374063 w 1041810"/>
              <a:gd name="connsiteY42" fmla="*/ 620483 h 950151"/>
              <a:gd name="connsiteX43" fmla="*/ 359776 w 1041810"/>
              <a:gd name="connsiteY43" fmla="*/ 615721 h 950151"/>
              <a:gd name="connsiteX44" fmla="*/ 350251 w 1041810"/>
              <a:gd name="connsiteY44" fmla="*/ 606196 h 950151"/>
              <a:gd name="connsiteX45" fmla="*/ 333582 w 1041810"/>
              <a:gd name="connsiteY45" fmla="*/ 587146 h 950151"/>
              <a:gd name="connsiteX46" fmla="*/ 331201 w 1041810"/>
              <a:gd name="connsiteY46" fmla="*/ 577621 h 950151"/>
              <a:gd name="connsiteX47" fmla="*/ 326438 w 1041810"/>
              <a:gd name="connsiteY47" fmla="*/ 563333 h 950151"/>
              <a:gd name="connsiteX48" fmla="*/ 321676 w 1041810"/>
              <a:gd name="connsiteY48" fmla="*/ 544283 h 950151"/>
              <a:gd name="connsiteX49" fmla="*/ 316913 w 1041810"/>
              <a:gd name="connsiteY49" fmla="*/ 484752 h 950151"/>
              <a:gd name="connsiteX50" fmla="*/ 314532 w 1041810"/>
              <a:gd name="connsiteY50" fmla="*/ 475227 h 950151"/>
              <a:gd name="connsiteX51" fmla="*/ 309769 w 1041810"/>
              <a:gd name="connsiteY51" fmla="*/ 456177 h 950151"/>
              <a:gd name="connsiteX52" fmla="*/ 305007 w 1041810"/>
              <a:gd name="connsiteY52" fmla="*/ 449033 h 950151"/>
              <a:gd name="connsiteX53" fmla="*/ 302626 w 1041810"/>
              <a:gd name="connsiteY53" fmla="*/ 441889 h 950151"/>
              <a:gd name="connsiteX54" fmla="*/ 293101 w 1041810"/>
              <a:gd name="connsiteY54" fmla="*/ 425221 h 950151"/>
              <a:gd name="connsiteX55" fmla="*/ 278813 w 1041810"/>
              <a:gd name="connsiteY55" fmla="*/ 410933 h 950151"/>
              <a:gd name="connsiteX56" fmla="*/ 264526 w 1041810"/>
              <a:gd name="connsiteY56" fmla="*/ 401408 h 950151"/>
              <a:gd name="connsiteX57" fmla="*/ 250238 w 1041810"/>
              <a:gd name="connsiteY57" fmla="*/ 391883 h 950151"/>
              <a:gd name="connsiteX58" fmla="*/ 245476 w 1041810"/>
              <a:gd name="connsiteY58" fmla="*/ 384739 h 950151"/>
              <a:gd name="connsiteX59" fmla="*/ 243094 w 1041810"/>
              <a:gd name="connsiteY59" fmla="*/ 377596 h 950151"/>
              <a:gd name="connsiteX60" fmla="*/ 247857 w 1041810"/>
              <a:gd name="connsiteY60" fmla="*/ 334733 h 950151"/>
              <a:gd name="connsiteX61" fmla="*/ 245476 w 1041810"/>
              <a:gd name="connsiteY61" fmla="*/ 308539 h 950151"/>
              <a:gd name="connsiteX62" fmla="*/ 231188 w 1041810"/>
              <a:gd name="connsiteY62" fmla="*/ 289489 h 950151"/>
              <a:gd name="connsiteX63" fmla="*/ 221663 w 1041810"/>
              <a:gd name="connsiteY63" fmla="*/ 272821 h 950151"/>
              <a:gd name="connsiteX64" fmla="*/ 209756 w 1041810"/>
              <a:gd name="connsiteY64" fmla="*/ 253770 h 950151"/>
              <a:gd name="connsiteX65" fmla="*/ 190707 w 1041810"/>
              <a:gd name="connsiteY65" fmla="*/ 253771 h 950151"/>
              <a:gd name="connsiteX66" fmla="*/ 185944 w 1041810"/>
              <a:gd name="connsiteY66" fmla="*/ 234721 h 950151"/>
              <a:gd name="connsiteX67" fmla="*/ 183563 w 1041810"/>
              <a:gd name="connsiteY67" fmla="*/ 227577 h 950151"/>
              <a:gd name="connsiteX68" fmla="*/ 176419 w 1041810"/>
              <a:gd name="connsiteY68" fmla="*/ 225196 h 950151"/>
              <a:gd name="connsiteX69" fmla="*/ 162132 w 1041810"/>
              <a:gd name="connsiteY69" fmla="*/ 218052 h 950151"/>
              <a:gd name="connsiteX70" fmla="*/ 154988 w 1041810"/>
              <a:gd name="connsiteY70" fmla="*/ 213289 h 950151"/>
              <a:gd name="connsiteX71" fmla="*/ 145463 w 1041810"/>
              <a:gd name="connsiteY71" fmla="*/ 208527 h 950151"/>
              <a:gd name="connsiteX72" fmla="*/ 138319 w 1041810"/>
              <a:gd name="connsiteY72" fmla="*/ 203764 h 950151"/>
              <a:gd name="connsiteX73" fmla="*/ 131176 w 1041810"/>
              <a:gd name="connsiteY73" fmla="*/ 196621 h 950151"/>
              <a:gd name="connsiteX74" fmla="*/ 109744 w 1041810"/>
              <a:gd name="connsiteY74" fmla="*/ 156140 h 950151"/>
              <a:gd name="connsiteX75" fmla="*/ 88313 w 1041810"/>
              <a:gd name="connsiteY75" fmla="*/ 137090 h 950151"/>
              <a:gd name="connsiteX76" fmla="*/ 62120 w 1041810"/>
              <a:gd name="connsiteY76" fmla="*/ 132327 h 950151"/>
              <a:gd name="connsiteX77" fmla="*/ 19257 w 1041810"/>
              <a:gd name="connsiteY77" fmla="*/ 108514 h 950151"/>
              <a:gd name="connsiteX78" fmla="*/ 9731 w 1041810"/>
              <a:gd name="connsiteY78" fmla="*/ 89464 h 950151"/>
              <a:gd name="connsiteX79" fmla="*/ 207 w 1041810"/>
              <a:gd name="connsiteY79" fmla="*/ 63271 h 950151"/>
              <a:gd name="connsiteX80" fmla="*/ 4969 w 1041810"/>
              <a:gd name="connsiteY80" fmla="*/ 39458 h 950151"/>
              <a:gd name="connsiteX0" fmla="*/ 4969 w 1071125"/>
              <a:gd name="connsiteY0" fmla="*/ 39458 h 949488"/>
              <a:gd name="connsiteX1" fmla="*/ 19257 w 1071125"/>
              <a:gd name="connsiteY1" fmla="*/ 1358 h 949488"/>
              <a:gd name="connsiteX2" fmla="*/ 62119 w 1071125"/>
              <a:gd name="connsiteY2" fmla="*/ 6121 h 949488"/>
              <a:gd name="connsiteX3" fmla="*/ 95457 w 1071125"/>
              <a:gd name="connsiteY3" fmla="*/ 25170 h 949488"/>
              <a:gd name="connsiteX4" fmla="*/ 126414 w 1071125"/>
              <a:gd name="connsiteY4" fmla="*/ 32314 h 949488"/>
              <a:gd name="connsiteX5" fmla="*/ 157369 w 1071125"/>
              <a:gd name="connsiteY5" fmla="*/ 34696 h 949488"/>
              <a:gd name="connsiteX6" fmla="*/ 212138 w 1071125"/>
              <a:gd name="connsiteY6" fmla="*/ 22789 h 949488"/>
              <a:gd name="connsiteX7" fmla="*/ 252620 w 1071125"/>
              <a:gd name="connsiteY7" fmla="*/ 48983 h 949488"/>
              <a:gd name="connsiteX8" fmla="*/ 312151 w 1071125"/>
              <a:gd name="connsiteY8" fmla="*/ 89465 h 949488"/>
              <a:gd name="connsiteX9" fmla="*/ 335963 w 1071125"/>
              <a:gd name="connsiteY9" fmla="*/ 115659 h 949488"/>
              <a:gd name="connsiteX10" fmla="*/ 385969 w 1071125"/>
              <a:gd name="connsiteY10" fmla="*/ 158520 h 949488"/>
              <a:gd name="connsiteX11" fmla="*/ 385969 w 1071125"/>
              <a:gd name="connsiteY11" fmla="*/ 222814 h 949488"/>
              <a:gd name="connsiteX12" fmla="*/ 397875 w 1071125"/>
              <a:gd name="connsiteY12" fmla="*/ 294252 h 949488"/>
              <a:gd name="connsiteX13" fmla="*/ 443120 w 1071125"/>
              <a:gd name="connsiteY13" fmla="*/ 337114 h 949488"/>
              <a:gd name="connsiteX14" fmla="*/ 469313 w 1071125"/>
              <a:gd name="connsiteY14" fmla="*/ 358545 h 949488"/>
              <a:gd name="connsiteX15" fmla="*/ 495506 w 1071125"/>
              <a:gd name="connsiteY15" fmla="*/ 382359 h 949488"/>
              <a:gd name="connsiteX16" fmla="*/ 514557 w 1071125"/>
              <a:gd name="connsiteY16" fmla="*/ 396645 h 949488"/>
              <a:gd name="connsiteX17" fmla="*/ 552657 w 1071125"/>
              <a:gd name="connsiteY17" fmla="*/ 451414 h 949488"/>
              <a:gd name="connsiteX18" fmla="*/ 571706 w 1071125"/>
              <a:gd name="connsiteY18" fmla="*/ 496658 h 949488"/>
              <a:gd name="connsiteX19" fmla="*/ 593138 w 1071125"/>
              <a:gd name="connsiteY19" fmla="*/ 534758 h 949488"/>
              <a:gd name="connsiteX20" fmla="*/ 600282 w 1071125"/>
              <a:gd name="connsiteY20" fmla="*/ 539521 h 949488"/>
              <a:gd name="connsiteX21" fmla="*/ 612188 w 1071125"/>
              <a:gd name="connsiteY21" fmla="*/ 541902 h 949488"/>
              <a:gd name="connsiteX22" fmla="*/ 619332 w 1071125"/>
              <a:gd name="connsiteY22" fmla="*/ 544283 h 949488"/>
              <a:gd name="connsiteX23" fmla="*/ 643144 w 1071125"/>
              <a:gd name="connsiteY23" fmla="*/ 549046 h 949488"/>
              <a:gd name="connsiteX24" fmla="*/ 669338 w 1071125"/>
              <a:gd name="connsiteY24" fmla="*/ 568096 h 949488"/>
              <a:gd name="connsiteX25" fmla="*/ 709819 w 1071125"/>
              <a:gd name="connsiteY25" fmla="*/ 584764 h 949488"/>
              <a:gd name="connsiteX26" fmla="*/ 783638 w 1071125"/>
              <a:gd name="connsiteY26" fmla="*/ 599053 h 949488"/>
              <a:gd name="connsiteX27" fmla="*/ 893175 w 1071125"/>
              <a:gd name="connsiteY27" fmla="*/ 630009 h 949488"/>
              <a:gd name="connsiteX28" fmla="*/ 971757 w 1071125"/>
              <a:gd name="connsiteY28" fmla="*/ 694301 h 949488"/>
              <a:gd name="connsiteX29" fmla="*/ 1026526 w 1071125"/>
              <a:gd name="connsiteY29" fmla="*/ 765738 h 949488"/>
              <a:gd name="connsiteX30" fmla="*/ 1067009 w 1071125"/>
              <a:gd name="connsiteY30" fmla="*/ 887183 h 949488"/>
              <a:gd name="connsiteX31" fmla="*/ 1000332 w 1071125"/>
              <a:gd name="connsiteY31" fmla="*/ 946714 h 949488"/>
              <a:gd name="connsiteX32" fmla="*/ 878889 w 1071125"/>
              <a:gd name="connsiteY32" fmla="*/ 937189 h 949488"/>
              <a:gd name="connsiteX33" fmla="*/ 721726 w 1071125"/>
              <a:gd name="connsiteY33" fmla="*/ 846702 h 949488"/>
              <a:gd name="connsiteX34" fmla="*/ 614571 w 1071125"/>
              <a:gd name="connsiteY34" fmla="*/ 780028 h 949488"/>
              <a:gd name="connsiteX35" fmla="*/ 526464 w 1071125"/>
              <a:gd name="connsiteY35" fmla="*/ 715733 h 949488"/>
              <a:gd name="connsiteX36" fmla="*/ 476457 w 1071125"/>
              <a:gd name="connsiteY36" fmla="*/ 677633 h 949488"/>
              <a:gd name="connsiteX37" fmla="*/ 462169 w 1071125"/>
              <a:gd name="connsiteY37" fmla="*/ 658583 h 949488"/>
              <a:gd name="connsiteX38" fmla="*/ 443120 w 1071125"/>
              <a:gd name="connsiteY38" fmla="*/ 656202 h 949488"/>
              <a:gd name="connsiteX39" fmla="*/ 424070 w 1071125"/>
              <a:gd name="connsiteY39" fmla="*/ 649058 h 949488"/>
              <a:gd name="connsiteX40" fmla="*/ 409782 w 1071125"/>
              <a:gd name="connsiteY40" fmla="*/ 634770 h 949488"/>
              <a:gd name="connsiteX41" fmla="*/ 385969 w 1071125"/>
              <a:gd name="connsiteY41" fmla="*/ 625246 h 949488"/>
              <a:gd name="connsiteX42" fmla="*/ 374063 w 1071125"/>
              <a:gd name="connsiteY42" fmla="*/ 620483 h 949488"/>
              <a:gd name="connsiteX43" fmla="*/ 359776 w 1071125"/>
              <a:gd name="connsiteY43" fmla="*/ 615721 h 949488"/>
              <a:gd name="connsiteX44" fmla="*/ 350251 w 1071125"/>
              <a:gd name="connsiteY44" fmla="*/ 606196 h 949488"/>
              <a:gd name="connsiteX45" fmla="*/ 333582 w 1071125"/>
              <a:gd name="connsiteY45" fmla="*/ 587146 h 949488"/>
              <a:gd name="connsiteX46" fmla="*/ 331201 w 1071125"/>
              <a:gd name="connsiteY46" fmla="*/ 577621 h 949488"/>
              <a:gd name="connsiteX47" fmla="*/ 326438 w 1071125"/>
              <a:gd name="connsiteY47" fmla="*/ 563333 h 949488"/>
              <a:gd name="connsiteX48" fmla="*/ 321676 w 1071125"/>
              <a:gd name="connsiteY48" fmla="*/ 544283 h 949488"/>
              <a:gd name="connsiteX49" fmla="*/ 316913 w 1071125"/>
              <a:gd name="connsiteY49" fmla="*/ 484752 h 949488"/>
              <a:gd name="connsiteX50" fmla="*/ 314532 w 1071125"/>
              <a:gd name="connsiteY50" fmla="*/ 475227 h 949488"/>
              <a:gd name="connsiteX51" fmla="*/ 309769 w 1071125"/>
              <a:gd name="connsiteY51" fmla="*/ 456177 h 949488"/>
              <a:gd name="connsiteX52" fmla="*/ 305007 w 1071125"/>
              <a:gd name="connsiteY52" fmla="*/ 449033 h 949488"/>
              <a:gd name="connsiteX53" fmla="*/ 302626 w 1071125"/>
              <a:gd name="connsiteY53" fmla="*/ 441889 h 949488"/>
              <a:gd name="connsiteX54" fmla="*/ 293101 w 1071125"/>
              <a:gd name="connsiteY54" fmla="*/ 425221 h 949488"/>
              <a:gd name="connsiteX55" fmla="*/ 278813 w 1071125"/>
              <a:gd name="connsiteY55" fmla="*/ 410933 h 949488"/>
              <a:gd name="connsiteX56" fmla="*/ 264526 w 1071125"/>
              <a:gd name="connsiteY56" fmla="*/ 401408 h 949488"/>
              <a:gd name="connsiteX57" fmla="*/ 250238 w 1071125"/>
              <a:gd name="connsiteY57" fmla="*/ 391883 h 949488"/>
              <a:gd name="connsiteX58" fmla="*/ 245476 w 1071125"/>
              <a:gd name="connsiteY58" fmla="*/ 384739 h 949488"/>
              <a:gd name="connsiteX59" fmla="*/ 243094 w 1071125"/>
              <a:gd name="connsiteY59" fmla="*/ 377596 h 949488"/>
              <a:gd name="connsiteX60" fmla="*/ 247857 w 1071125"/>
              <a:gd name="connsiteY60" fmla="*/ 334733 h 949488"/>
              <a:gd name="connsiteX61" fmla="*/ 245476 w 1071125"/>
              <a:gd name="connsiteY61" fmla="*/ 308539 h 949488"/>
              <a:gd name="connsiteX62" fmla="*/ 231188 w 1071125"/>
              <a:gd name="connsiteY62" fmla="*/ 289489 h 949488"/>
              <a:gd name="connsiteX63" fmla="*/ 221663 w 1071125"/>
              <a:gd name="connsiteY63" fmla="*/ 272821 h 949488"/>
              <a:gd name="connsiteX64" fmla="*/ 209756 w 1071125"/>
              <a:gd name="connsiteY64" fmla="*/ 253770 h 949488"/>
              <a:gd name="connsiteX65" fmla="*/ 190707 w 1071125"/>
              <a:gd name="connsiteY65" fmla="*/ 253771 h 949488"/>
              <a:gd name="connsiteX66" fmla="*/ 185944 w 1071125"/>
              <a:gd name="connsiteY66" fmla="*/ 234721 h 949488"/>
              <a:gd name="connsiteX67" fmla="*/ 183563 w 1071125"/>
              <a:gd name="connsiteY67" fmla="*/ 227577 h 949488"/>
              <a:gd name="connsiteX68" fmla="*/ 176419 w 1071125"/>
              <a:gd name="connsiteY68" fmla="*/ 225196 h 949488"/>
              <a:gd name="connsiteX69" fmla="*/ 162132 w 1071125"/>
              <a:gd name="connsiteY69" fmla="*/ 218052 h 949488"/>
              <a:gd name="connsiteX70" fmla="*/ 154988 w 1071125"/>
              <a:gd name="connsiteY70" fmla="*/ 213289 h 949488"/>
              <a:gd name="connsiteX71" fmla="*/ 145463 w 1071125"/>
              <a:gd name="connsiteY71" fmla="*/ 208527 h 949488"/>
              <a:gd name="connsiteX72" fmla="*/ 138319 w 1071125"/>
              <a:gd name="connsiteY72" fmla="*/ 203764 h 949488"/>
              <a:gd name="connsiteX73" fmla="*/ 131176 w 1071125"/>
              <a:gd name="connsiteY73" fmla="*/ 196621 h 949488"/>
              <a:gd name="connsiteX74" fmla="*/ 109744 w 1071125"/>
              <a:gd name="connsiteY74" fmla="*/ 156140 h 949488"/>
              <a:gd name="connsiteX75" fmla="*/ 88313 w 1071125"/>
              <a:gd name="connsiteY75" fmla="*/ 137090 h 949488"/>
              <a:gd name="connsiteX76" fmla="*/ 62120 w 1071125"/>
              <a:gd name="connsiteY76" fmla="*/ 132327 h 949488"/>
              <a:gd name="connsiteX77" fmla="*/ 19257 w 1071125"/>
              <a:gd name="connsiteY77" fmla="*/ 108514 h 949488"/>
              <a:gd name="connsiteX78" fmla="*/ 9731 w 1071125"/>
              <a:gd name="connsiteY78" fmla="*/ 89464 h 949488"/>
              <a:gd name="connsiteX79" fmla="*/ 207 w 1071125"/>
              <a:gd name="connsiteY79" fmla="*/ 63271 h 949488"/>
              <a:gd name="connsiteX80" fmla="*/ 4969 w 1071125"/>
              <a:gd name="connsiteY80" fmla="*/ 39458 h 949488"/>
              <a:gd name="connsiteX0" fmla="*/ 4969 w 1074565"/>
              <a:gd name="connsiteY0" fmla="*/ 39458 h 949488"/>
              <a:gd name="connsiteX1" fmla="*/ 19257 w 1074565"/>
              <a:gd name="connsiteY1" fmla="*/ 1358 h 949488"/>
              <a:gd name="connsiteX2" fmla="*/ 62119 w 1074565"/>
              <a:gd name="connsiteY2" fmla="*/ 6121 h 949488"/>
              <a:gd name="connsiteX3" fmla="*/ 95457 w 1074565"/>
              <a:gd name="connsiteY3" fmla="*/ 25170 h 949488"/>
              <a:gd name="connsiteX4" fmla="*/ 126414 w 1074565"/>
              <a:gd name="connsiteY4" fmla="*/ 32314 h 949488"/>
              <a:gd name="connsiteX5" fmla="*/ 157369 w 1074565"/>
              <a:gd name="connsiteY5" fmla="*/ 34696 h 949488"/>
              <a:gd name="connsiteX6" fmla="*/ 212138 w 1074565"/>
              <a:gd name="connsiteY6" fmla="*/ 22789 h 949488"/>
              <a:gd name="connsiteX7" fmla="*/ 252620 w 1074565"/>
              <a:gd name="connsiteY7" fmla="*/ 48983 h 949488"/>
              <a:gd name="connsiteX8" fmla="*/ 312151 w 1074565"/>
              <a:gd name="connsiteY8" fmla="*/ 89465 h 949488"/>
              <a:gd name="connsiteX9" fmla="*/ 335963 w 1074565"/>
              <a:gd name="connsiteY9" fmla="*/ 115659 h 949488"/>
              <a:gd name="connsiteX10" fmla="*/ 385969 w 1074565"/>
              <a:gd name="connsiteY10" fmla="*/ 158520 h 949488"/>
              <a:gd name="connsiteX11" fmla="*/ 385969 w 1074565"/>
              <a:gd name="connsiteY11" fmla="*/ 222814 h 949488"/>
              <a:gd name="connsiteX12" fmla="*/ 397875 w 1074565"/>
              <a:gd name="connsiteY12" fmla="*/ 294252 h 949488"/>
              <a:gd name="connsiteX13" fmla="*/ 443120 w 1074565"/>
              <a:gd name="connsiteY13" fmla="*/ 337114 h 949488"/>
              <a:gd name="connsiteX14" fmla="*/ 469313 w 1074565"/>
              <a:gd name="connsiteY14" fmla="*/ 358545 h 949488"/>
              <a:gd name="connsiteX15" fmla="*/ 495506 w 1074565"/>
              <a:gd name="connsiteY15" fmla="*/ 382359 h 949488"/>
              <a:gd name="connsiteX16" fmla="*/ 514557 w 1074565"/>
              <a:gd name="connsiteY16" fmla="*/ 396645 h 949488"/>
              <a:gd name="connsiteX17" fmla="*/ 552657 w 1074565"/>
              <a:gd name="connsiteY17" fmla="*/ 451414 h 949488"/>
              <a:gd name="connsiteX18" fmla="*/ 571706 w 1074565"/>
              <a:gd name="connsiteY18" fmla="*/ 496658 h 949488"/>
              <a:gd name="connsiteX19" fmla="*/ 593138 w 1074565"/>
              <a:gd name="connsiteY19" fmla="*/ 534758 h 949488"/>
              <a:gd name="connsiteX20" fmla="*/ 600282 w 1074565"/>
              <a:gd name="connsiteY20" fmla="*/ 539521 h 949488"/>
              <a:gd name="connsiteX21" fmla="*/ 612188 w 1074565"/>
              <a:gd name="connsiteY21" fmla="*/ 541902 h 949488"/>
              <a:gd name="connsiteX22" fmla="*/ 619332 w 1074565"/>
              <a:gd name="connsiteY22" fmla="*/ 544283 h 949488"/>
              <a:gd name="connsiteX23" fmla="*/ 643144 w 1074565"/>
              <a:gd name="connsiteY23" fmla="*/ 549046 h 949488"/>
              <a:gd name="connsiteX24" fmla="*/ 669338 w 1074565"/>
              <a:gd name="connsiteY24" fmla="*/ 568096 h 949488"/>
              <a:gd name="connsiteX25" fmla="*/ 709819 w 1074565"/>
              <a:gd name="connsiteY25" fmla="*/ 584764 h 949488"/>
              <a:gd name="connsiteX26" fmla="*/ 783638 w 1074565"/>
              <a:gd name="connsiteY26" fmla="*/ 599053 h 949488"/>
              <a:gd name="connsiteX27" fmla="*/ 893175 w 1074565"/>
              <a:gd name="connsiteY27" fmla="*/ 630009 h 949488"/>
              <a:gd name="connsiteX28" fmla="*/ 971757 w 1074565"/>
              <a:gd name="connsiteY28" fmla="*/ 694301 h 949488"/>
              <a:gd name="connsiteX29" fmla="*/ 1052720 w 1074565"/>
              <a:gd name="connsiteY29" fmla="*/ 763357 h 949488"/>
              <a:gd name="connsiteX30" fmla="*/ 1067009 w 1074565"/>
              <a:gd name="connsiteY30" fmla="*/ 887183 h 949488"/>
              <a:gd name="connsiteX31" fmla="*/ 1000332 w 1074565"/>
              <a:gd name="connsiteY31" fmla="*/ 946714 h 949488"/>
              <a:gd name="connsiteX32" fmla="*/ 878889 w 1074565"/>
              <a:gd name="connsiteY32" fmla="*/ 937189 h 949488"/>
              <a:gd name="connsiteX33" fmla="*/ 721726 w 1074565"/>
              <a:gd name="connsiteY33" fmla="*/ 846702 h 949488"/>
              <a:gd name="connsiteX34" fmla="*/ 614571 w 1074565"/>
              <a:gd name="connsiteY34" fmla="*/ 780028 h 949488"/>
              <a:gd name="connsiteX35" fmla="*/ 526464 w 1074565"/>
              <a:gd name="connsiteY35" fmla="*/ 715733 h 949488"/>
              <a:gd name="connsiteX36" fmla="*/ 476457 w 1074565"/>
              <a:gd name="connsiteY36" fmla="*/ 677633 h 949488"/>
              <a:gd name="connsiteX37" fmla="*/ 462169 w 1074565"/>
              <a:gd name="connsiteY37" fmla="*/ 658583 h 949488"/>
              <a:gd name="connsiteX38" fmla="*/ 443120 w 1074565"/>
              <a:gd name="connsiteY38" fmla="*/ 656202 h 949488"/>
              <a:gd name="connsiteX39" fmla="*/ 424070 w 1074565"/>
              <a:gd name="connsiteY39" fmla="*/ 649058 h 949488"/>
              <a:gd name="connsiteX40" fmla="*/ 409782 w 1074565"/>
              <a:gd name="connsiteY40" fmla="*/ 634770 h 949488"/>
              <a:gd name="connsiteX41" fmla="*/ 385969 w 1074565"/>
              <a:gd name="connsiteY41" fmla="*/ 625246 h 949488"/>
              <a:gd name="connsiteX42" fmla="*/ 374063 w 1074565"/>
              <a:gd name="connsiteY42" fmla="*/ 620483 h 949488"/>
              <a:gd name="connsiteX43" fmla="*/ 359776 w 1074565"/>
              <a:gd name="connsiteY43" fmla="*/ 615721 h 949488"/>
              <a:gd name="connsiteX44" fmla="*/ 350251 w 1074565"/>
              <a:gd name="connsiteY44" fmla="*/ 606196 h 949488"/>
              <a:gd name="connsiteX45" fmla="*/ 333582 w 1074565"/>
              <a:gd name="connsiteY45" fmla="*/ 587146 h 949488"/>
              <a:gd name="connsiteX46" fmla="*/ 331201 w 1074565"/>
              <a:gd name="connsiteY46" fmla="*/ 577621 h 949488"/>
              <a:gd name="connsiteX47" fmla="*/ 326438 w 1074565"/>
              <a:gd name="connsiteY47" fmla="*/ 563333 h 949488"/>
              <a:gd name="connsiteX48" fmla="*/ 321676 w 1074565"/>
              <a:gd name="connsiteY48" fmla="*/ 544283 h 949488"/>
              <a:gd name="connsiteX49" fmla="*/ 316913 w 1074565"/>
              <a:gd name="connsiteY49" fmla="*/ 484752 h 949488"/>
              <a:gd name="connsiteX50" fmla="*/ 314532 w 1074565"/>
              <a:gd name="connsiteY50" fmla="*/ 475227 h 949488"/>
              <a:gd name="connsiteX51" fmla="*/ 309769 w 1074565"/>
              <a:gd name="connsiteY51" fmla="*/ 456177 h 949488"/>
              <a:gd name="connsiteX52" fmla="*/ 305007 w 1074565"/>
              <a:gd name="connsiteY52" fmla="*/ 449033 h 949488"/>
              <a:gd name="connsiteX53" fmla="*/ 302626 w 1074565"/>
              <a:gd name="connsiteY53" fmla="*/ 441889 h 949488"/>
              <a:gd name="connsiteX54" fmla="*/ 293101 w 1074565"/>
              <a:gd name="connsiteY54" fmla="*/ 425221 h 949488"/>
              <a:gd name="connsiteX55" fmla="*/ 278813 w 1074565"/>
              <a:gd name="connsiteY55" fmla="*/ 410933 h 949488"/>
              <a:gd name="connsiteX56" fmla="*/ 264526 w 1074565"/>
              <a:gd name="connsiteY56" fmla="*/ 401408 h 949488"/>
              <a:gd name="connsiteX57" fmla="*/ 250238 w 1074565"/>
              <a:gd name="connsiteY57" fmla="*/ 391883 h 949488"/>
              <a:gd name="connsiteX58" fmla="*/ 245476 w 1074565"/>
              <a:gd name="connsiteY58" fmla="*/ 384739 h 949488"/>
              <a:gd name="connsiteX59" fmla="*/ 243094 w 1074565"/>
              <a:gd name="connsiteY59" fmla="*/ 377596 h 949488"/>
              <a:gd name="connsiteX60" fmla="*/ 247857 w 1074565"/>
              <a:gd name="connsiteY60" fmla="*/ 334733 h 949488"/>
              <a:gd name="connsiteX61" fmla="*/ 245476 w 1074565"/>
              <a:gd name="connsiteY61" fmla="*/ 308539 h 949488"/>
              <a:gd name="connsiteX62" fmla="*/ 231188 w 1074565"/>
              <a:gd name="connsiteY62" fmla="*/ 289489 h 949488"/>
              <a:gd name="connsiteX63" fmla="*/ 221663 w 1074565"/>
              <a:gd name="connsiteY63" fmla="*/ 272821 h 949488"/>
              <a:gd name="connsiteX64" fmla="*/ 209756 w 1074565"/>
              <a:gd name="connsiteY64" fmla="*/ 253770 h 949488"/>
              <a:gd name="connsiteX65" fmla="*/ 190707 w 1074565"/>
              <a:gd name="connsiteY65" fmla="*/ 253771 h 949488"/>
              <a:gd name="connsiteX66" fmla="*/ 185944 w 1074565"/>
              <a:gd name="connsiteY66" fmla="*/ 234721 h 949488"/>
              <a:gd name="connsiteX67" fmla="*/ 183563 w 1074565"/>
              <a:gd name="connsiteY67" fmla="*/ 227577 h 949488"/>
              <a:gd name="connsiteX68" fmla="*/ 176419 w 1074565"/>
              <a:gd name="connsiteY68" fmla="*/ 225196 h 949488"/>
              <a:gd name="connsiteX69" fmla="*/ 162132 w 1074565"/>
              <a:gd name="connsiteY69" fmla="*/ 218052 h 949488"/>
              <a:gd name="connsiteX70" fmla="*/ 154988 w 1074565"/>
              <a:gd name="connsiteY70" fmla="*/ 213289 h 949488"/>
              <a:gd name="connsiteX71" fmla="*/ 145463 w 1074565"/>
              <a:gd name="connsiteY71" fmla="*/ 208527 h 949488"/>
              <a:gd name="connsiteX72" fmla="*/ 138319 w 1074565"/>
              <a:gd name="connsiteY72" fmla="*/ 203764 h 949488"/>
              <a:gd name="connsiteX73" fmla="*/ 131176 w 1074565"/>
              <a:gd name="connsiteY73" fmla="*/ 196621 h 949488"/>
              <a:gd name="connsiteX74" fmla="*/ 109744 w 1074565"/>
              <a:gd name="connsiteY74" fmla="*/ 156140 h 949488"/>
              <a:gd name="connsiteX75" fmla="*/ 88313 w 1074565"/>
              <a:gd name="connsiteY75" fmla="*/ 137090 h 949488"/>
              <a:gd name="connsiteX76" fmla="*/ 62120 w 1074565"/>
              <a:gd name="connsiteY76" fmla="*/ 132327 h 949488"/>
              <a:gd name="connsiteX77" fmla="*/ 19257 w 1074565"/>
              <a:gd name="connsiteY77" fmla="*/ 108514 h 949488"/>
              <a:gd name="connsiteX78" fmla="*/ 9731 w 1074565"/>
              <a:gd name="connsiteY78" fmla="*/ 89464 h 949488"/>
              <a:gd name="connsiteX79" fmla="*/ 207 w 1074565"/>
              <a:gd name="connsiteY79" fmla="*/ 63271 h 949488"/>
              <a:gd name="connsiteX80" fmla="*/ 4969 w 1074565"/>
              <a:gd name="connsiteY80" fmla="*/ 39458 h 949488"/>
              <a:gd name="connsiteX0" fmla="*/ 4969 w 1074565"/>
              <a:gd name="connsiteY0" fmla="*/ 39458 h 967153"/>
              <a:gd name="connsiteX1" fmla="*/ 19257 w 1074565"/>
              <a:gd name="connsiteY1" fmla="*/ 1358 h 967153"/>
              <a:gd name="connsiteX2" fmla="*/ 62119 w 1074565"/>
              <a:gd name="connsiteY2" fmla="*/ 6121 h 967153"/>
              <a:gd name="connsiteX3" fmla="*/ 95457 w 1074565"/>
              <a:gd name="connsiteY3" fmla="*/ 25170 h 967153"/>
              <a:gd name="connsiteX4" fmla="*/ 126414 w 1074565"/>
              <a:gd name="connsiteY4" fmla="*/ 32314 h 967153"/>
              <a:gd name="connsiteX5" fmla="*/ 157369 w 1074565"/>
              <a:gd name="connsiteY5" fmla="*/ 34696 h 967153"/>
              <a:gd name="connsiteX6" fmla="*/ 212138 w 1074565"/>
              <a:gd name="connsiteY6" fmla="*/ 22789 h 967153"/>
              <a:gd name="connsiteX7" fmla="*/ 252620 w 1074565"/>
              <a:gd name="connsiteY7" fmla="*/ 48983 h 967153"/>
              <a:gd name="connsiteX8" fmla="*/ 312151 w 1074565"/>
              <a:gd name="connsiteY8" fmla="*/ 89465 h 967153"/>
              <a:gd name="connsiteX9" fmla="*/ 335963 w 1074565"/>
              <a:gd name="connsiteY9" fmla="*/ 115659 h 967153"/>
              <a:gd name="connsiteX10" fmla="*/ 385969 w 1074565"/>
              <a:gd name="connsiteY10" fmla="*/ 158520 h 967153"/>
              <a:gd name="connsiteX11" fmla="*/ 385969 w 1074565"/>
              <a:gd name="connsiteY11" fmla="*/ 222814 h 967153"/>
              <a:gd name="connsiteX12" fmla="*/ 397875 w 1074565"/>
              <a:gd name="connsiteY12" fmla="*/ 294252 h 967153"/>
              <a:gd name="connsiteX13" fmla="*/ 443120 w 1074565"/>
              <a:gd name="connsiteY13" fmla="*/ 337114 h 967153"/>
              <a:gd name="connsiteX14" fmla="*/ 469313 w 1074565"/>
              <a:gd name="connsiteY14" fmla="*/ 358545 h 967153"/>
              <a:gd name="connsiteX15" fmla="*/ 495506 w 1074565"/>
              <a:gd name="connsiteY15" fmla="*/ 382359 h 967153"/>
              <a:gd name="connsiteX16" fmla="*/ 514557 w 1074565"/>
              <a:gd name="connsiteY16" fmla="*/ 396645 h 967153"/>
              <a:gd name="connsiteX17" fmla="*/ 552657 w 1074565"/>
              <a:gd name="connsiteY17" fmla="*/ 451414 h 967153"/>
              <a:gd name="connsiteX18" fmla="*/ 571706 w 1074565"/>
              <a:gd name="connsiteY18" fmla="*/ 496658 h 967153"/>
              <a:gd name="connsiteX19" fmla="*/ 593138 w 1074565"/>
              <a:gd name="connsiteY19" fmla="*/ 534758 h 967153"/>
              <a:gd name="connsiteX20" fmla="*/ 600282 w 1074565"/>
              <a:gd name="connsiteY20" fmla="*/ 539521 h 967153"/>
              <a:gd name="connsiteX21" fmla="*/ 612188 w 1074565"/>
              <a:gd name="connsiteY21" fmla="*/ 541902 h 967153"/>
              <a:gd name="connsiteX22" fmla="*/ 619332 w 1074565"/>
              <a:gd name="connsiteY22" fmla="*/ 544283 h 967153"/>
              <a:gd name="connsiteX23" fmla="*/ 643144 w 1074565"/>
              <a:gd name="connsiteY23" fmla="*/ 549046 h 967153"/>
              <a:gd name="connsiteX24" fmla="*/ 669338 w 1074565"/>
              <a:gd name="connsiteY24" fmla="*/ 568096 h 967153"/>
              <a:gd name="connsiteX25" fmla="*/ 709819 w 1074565"/>
              <a:gd name="connsiteY25" fmla="*/ 584764 h 967153"/>
              <a:gd name="connsiteX26" fmla="*/ 783638 w 1074565"/>
              <a:gd name="connsiteY26" fmla="*/ 599053 h 967153"/>
              <a:gd name="connsiteX27" fmla="*/ 893175 w 1074565"/>
              <a:gd name="connsiteY27" fmla="*/ 630009 h 967153"/>
              <a:gd name="connsiteX28" fmla="*/ 971757 w 1074565"/>
              <a:gd name="connsiteY28" fmla="*/ 694301 h 967153"/>
              <a:gd name="connsiteX29" fmla="*/ 1052720 w 1074565"/>
              <a:gd name="connsiteY29" fmla="*/ 763357 h 967153"/>
              <a:gd name="connsiteX30" fmla="*/ 1067009 w 1074565"/>
              <a:gd name="connsiteY30" fmla="*/ 887183 h 967153"/>
              <a:gd name="connsiteX31" fmla="*/ 1009857 w 1074565"/>
              <a:gd name="connsiteY31" fmla="*/ 965764 h 967153"/>
              <a:gd name="connsiteX32" fmla="*/ 878889 w 1074565"/>
              <a:gd name="connsiteY32" fmla="*/ 937189 h 967153"/>
              <a:gd name="connsiteX33" fmla="*/ 721726 w 1074565"/>
              <a:gd name="connsiteY33" fmla="*/ 846702 h 967153"/>
              <a:gd name="connsiteX34" fmla="*/ 614571 w 1074565"/>
              <a:gd name="connsiteY34" fmla="*/ 780028 h 967153"/>
              <a:gd name="connsiteX35" fmla="*/ 526464 w 1074565"/>
              <a:gd name="connsiteY35" fmla="*/ 715733 h 967153"/>
              <a:gd name="connsiteX36" fmla="*/ 476457 w 1074565"/>
              <a:gd name="connsiteY36" fmla="*/ 677633 h 967153"/>
              <a:gd name="connsiteX37" fmla="*/ 462169 w 1074565"/>
              <a:gd name="connsiteY37" fmla="*/ 658583 h 967153"/>
              <a:gd name="connsiteX38" fmla="*/ 443120 w 1074565"/>
              <a:gd name="connsiteY38" fmla="*/ 656202 h 967153"/>
              <a:gd name="connsiteX39" fmla="*/ 424070 w 1074565"/>
              <a:gd name="connsiteY39" fmla="*/ 649058 h 967153"/>
              <a:gd name="connsiteX40" fmla="*/ 409782 w 1074565"/>
              <a:gd name="connsiteY40" fmla="*/ 634770 h 967153"/>
              <a:gd name="connsiteX41" fmla="*/ 385969 w 1074565"/>
              <a:gd name="connsiteY41" fmla="*/ 625246 h 967153"/>
              <a:gd name="connsiteX42" fmla="*/ 374063 w 1074565"/>
              <a:gd name="connsiteY42" fmla="*/ 620483 h 967153"/>
              <a:gd name="connsiteX43" fmla="*/ 359776 w 1074565"/>
              <a:gd name="connsiteY43" fmla="*/ 615721 h 967153"/>
              <a:gd name="connsiteX44" fmla="*/ 350251 w 1074565"/>
              <a:gd name="connsiteY44" fmla="*/ 606196 h 967153"/>
              <a:gd name="connsiteX45" fmla="*/ 333582 w 1074565"/>
              <a:gd name="connsiteY45" fmla="*/ 587146 h 967153"/>
              <a:gd name="connsiteX46" fmla="*/ 331201 w 1074565"/>
              <a:gd name="connsiteY46" fmla="*/ 577621 h 967153"/>
              <a:gd name="connsiteX47" fmla="*/ 326438 w 1074565"/>
              <a:gd name="connsiteY47" fmla="*/ 563333 h 967153"/>
              <a:gd name="connsiteX48" fmla="*/ 321676 w 1074565"/>
              <a:gd name="connsiteY48" fmla="*/ 544283 h 967153"/>
              <a:gd name="connsiteX49" fmla="*/ 316913 w 1074565"/>
              <a:gd name="connsiteY49" fmla="*/ 484752 h 967153"/>
              <a:gd name="connsiteX50" fmla="*/ 314532 w 1074565"/>
              <a:gd name="connsiteY50" fmla="*/ 475227 h 967153"/>
              <a:gd name="connsiteX51" fmla="*/ 309769 w 1074565"/>
              <a:gd name="connsiteY51" fmla="*/ 456177 h 967153"/>
              <a:gd name="connsiteX52" fmla="*/ 305007 w 1074565"/>
              <a:gd name="connsiteY52" fmla="*/ 449033 h 967153"/>
              <a:gd name="connsiteX53" fmla="*/ 302626 w 1074565"/>
              <a:gd name="connsiteY53" fmla="*/ 441889 h 967153"/>
              <a:gd name="connsiteX54" fmla="*/ 293101 w 1074565"/>
              <a:gd name="connsiteY54" fmla="*/ 425221 h 967153"/>
              <a:gd name="connsiteX55" fmla="*/ 278813 w 1074565"/>
              <a:gd name="connsiteY55" fmla="*/ 410933 h 967153"/>
              <a:gd name="connsiteX56" fmla="*/ 264526 w 1074565"/>
              <a:gd name="connsiteY56" fmla="*/ 401408 h 967153"/>
              <a:gd name="connsiteX57" fmla="*/ 250238 w 1074565"/>
              <a:gd name="connsiteY57" fmla="*/ 391883 h 967153"/>
              <a:gd name="connsiteX58" fmla="*/ 245476 w 1074565"/>
              <a:gd name="connsiteY58" fmla="*/ 384739 h 967153"/>
              <a:gd name="connsiteX59" fmla="*/ 243094 w 1074565"/>
              <a:gd name="connsiteY59" fmla="*/ 377596 h 967153"/>
              <a:gd name="connsiteX60" fmla="*/ 247857 w 1074565"/>
              <a:gd name="connsiteY60" fmla="*/ 334733 h 967153"/>
              <a:gd name="connsiteX61" fmla="*/ 245476 w 1074565"/>
              <a:gd name="connsiteY61" fmla="*/ 308539 h 967153"/>
              <a:gd name="connsiteX62" fmla="*/ 231188 w 1074565"/>
              <a:gd name="connsiteY62" fmla="*/ 289489 h 967153"/>
              <a:gd name="connsiteX63" fmla="*/ 221663 w 1074565"/>
              <a:gd name="connsiteY63" fmla="*/ 272821 h 967153"/>
              <a:gd name="connsiteX64" fmla="*/ 209756 w 1074565"/>
              <a:gd name="connsiteY64" fmla="*/ 253770 h 967153"/>
              <a:gd name="connsiteX65" fmla="*/ 190707 w 1074565"/>
              <a:gd name="connsiteY65" fmla="*/ 253771 h 967153"/>
              <a:gd name="connsiteX66" fmla="*/ 185944 w 1074565"/>
              <a:gd name="connsiteY66" fmla="*/ 234721 h 967153"/>
              <a:gd name="connsiteX67" fmla="*/ 183563 w 1074565"/>
              <a:gd name="connsiteY67" fmla="*/ 227577 h 967153"/>
              <a:gd name="connsiteX68" fmla="*/ 176419 w 1074565"/>
              <a:gd name="connsiteY68" fmla="*/ 225196 h 967153"/>
              <a:gd name="connsiteX69" fmla="*/ 162132 w 1074565"/>
              <a:gd name="connsiteY69" fmla="*/ 218052 h 967153"/>
              <a:gd name="connsiteX70" fmla="*/ 154988 w 1074565"/>
              <a:gd name="connsiteY70" fmla="*/ 213289 h 967153"/>
              <a:gd name="connsiteX71" fmla="*/ 145463 w 1074565"/>
              <a:gd name="connsiteY71" fmla="*/ 208527 h 967153"/>
              <a:gd name="connsiteX72" fmla="*/ 138319 w 1074565"/>
              <a:gd name="connsiteY72" fmla="*/ 203764 h 967153"/>
              <a:gd name="connsiteX73" fmla="*/ 131176 w 1074565"/>
              <a:gd name="connsiteY73" fmla="*/ 196621 h 967153"/>
              <a:gd name="connsiteX74" fmla="*/ 109744 w 1074565"/>
              <a:gd name="connsiteY74" fmla="*/ 156140 h 967153"/>
              <a:gd name="connsiteX75" fmla="*/ 88313 w 1074565"/>
              <a:gd name="connsiteY75" fmla="*/ 137090 h 967153"/>
              <a:gd name="connsiteX76" fmla="*/ 62120 w 1074565"/>
              <a:gd name="connsiteY76" fmla="*/ 132327 h 967153"/>
              <a:gd name="connsiteX77" fmla="*/ 19257 w 1074565"/>
              <a:gd name="connsiteY77" fmla="*/ 108514 h 967153"/>
              <a:gd name="connsiteX78" fmla="*/ 9731 w 1074565"/>
              <a:gd name="connsiteY78" fmla="*/ 89464 h 967153"/>
              <a:gd name="connsiteX79" fmla="*/ 207 w 1074565"/>
              <a:gd name="connsiteY79" fmla="*/ 63271 h 967153"/>
              <a:gd name="connsiteX80" fmla="*/ 4969 w 1074565"/>
              <a:gd name="connsiteY80" fmla="*/ 39458 h 96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74565" h="967153">
                <a:moveTo>
                  <a:pt x="4969" y="39458"/>
                </a:moveTo>
                <a:cubicBezTo>
                  <a:pt x="8144" y="29139"/>
                  <a:pt x="9732" y="6914"/>
                  <a:pt x="19257" y="1358"/>
                </a:cubicBezTo>
                <a:cubicBezTo>
                  <a:pt x="28782" y="-4198"/>
                  <a:pt x="52594" y="9296"/>
                  <a:pt x="62119" y="6121"/>
                </a:cubicBezTo>
                <a:cubicBezTo>
                  <a:pt x="71644" y="2946"/>
                  <a:pt x="84741" y="20805"/>
                  <a:pt x="95457" y="25170"/>
                </a:cubicBezTo>
                <a:cubicBezTo>
                  <a:pt x="106173" y="29535"/>
                  <a:pt x="116095" y="30726"/>
                  <a:pt x="126414" y="32314"/>
                </a:cubicBezTo>
                <a:cubicBezTo>
                  <a:pt x="136733" y="33902"/>
                  <a:pt x="143082" y="36283"/>
                  <a:pt x="157369" y="34696"/>
                </a:cubicBezTo>
                <a:cubicBezTo>
                  <a:pt x="171656" y="33109"/>
                  <a:pt x="196263" y="20408"/>
                  <a:pt x="212138" y="22789"/>
                </a:cubicBezTo>
                <a:cubicBezTo>
                  <a:pt x="228013" y="25170"/>
                  <a:pt x="234656" y="42993"/>
                  <a:pt x="252620" y="48983"/>
                </a:cubicBezTo>
                <a:cubicBezTo>
                  <a:pt x="269289" y="60096"/>
                  <a:pt x="298261" y="78352"/>
                  <a:pt x="312151" y="89465"/>
                </a:cubicBezTo>
                <a:cubicBezTo>
                  <a:pt x="326041" y="100578"/>
                  <a:pt x="323660" y="104150"/>
                  <a:pt x="335963" y="115659"/>
                </a:cubicBezTo>
                <a:cubicBezTo>
                  <a:pt x="348266" y="127168"/>
                  <a:pt x="377635" y="140661"/>
                  <a:pt x="385969" y="158520"/>
                </a:cubicBezTo>
                <a:cubicBezTo>
                  <a:pt x="394303" y="176379"/>
                  <a:pt x="383985" y="200192"/>
                  <a:pt x="385969" y="222814"/>
                </a:cubicBezTo>
                <a:cubicBezTo>
                  <a:pt x="387953" y="245436"/>
                  <a:pt x="388350" y="275202"/>
                  <a:pt x="397875" y="294252"/>
                </a:cubicBezTo>
                <a:cubicBezTo>
                  <a:pt x="407400" y="313302"/>
                  <a:pt x="432801" y="325605"/>
                  <a:pt x="443120" y="337114"/>
                </a:cubicBezTo>
                <a:cubicBezTo>
                  <a:pt x="453439" y="348623"/>
                  <a:pt x="460582" y="351004"/>
                  <a:pt x="469313" y="358545"/>
                </a:cubicBezTo>
                <a:cubicBezTo>
                  <a:pt x="478044" y="366086"/>
                  <a:pt x="487965" y="376009"/>
                  <a:pt x="495506" y="382359"/>
                </a:cubicBezTo>
                <a:cubicBezTo>
                  <a:pt x="503047" y="388709"/>
                  <a:pt x="505032" y="385136"/>
                  <a:pt x="514557" y="396645"/>
                </a:cubicBezTo>
                <a:cubicBezTo>
                  <a:pt x="524082" y="408154"/>
                  <a:pt x="543132" y="434745"/>
                  <a:pt x="552657" y="451414"/>
                </a:cubicBezTo>
                <a:cubicBezTo>
                  <a:pt x="562182" y="468083"/>
                  <a:pt x="561784" y="482767"/>
                  <a:pt x="571706" y="496658"/>
                </a:cubicBezTo>
                <a:cubicBezTo>
                  <a:pt x="581628" y="510549"/>
                  <a:pt x="588375" y="527614"/>
                  <a:pt x="593138" y="534758"/>
                </a:cubicBezTo>
                <a:cubicBezTo>
                  <a:pt x="595519" y="536346"/>
                  <a:pt x="597602" y="538516"/>
                  <a:pt x="600282" y="539521"/>
                </a:cubicBezTo>
                <a:cubicBezTo>
                  <a:pt x="604072" y="540942"/>
                  <a:pt x="608262" y="540920"/>
                  <a:pt x="612188" y="541902"/>
                </a:cubicBezTo>
                <a:cubicBezTo>
                  <a:pt x="614623" y="542511"/>
                  <a:pt x="616951" y="543489"/>
                  <a:pt x="619332" y="544283"/>
                </a:cubicBezTo>
                <a:cubicBezTo>
                  <a:pt x="621713" y="545871"/>
                  <a:pt x="634810" y="545077"/>
                  <a:pt x="643144" y="549046"/>
                </a:cubicBezTo>
                <a:cubicBezTo>
                  <a:pt x="651478" y="553015"/>
                  <a:pt x="658226" y="562143"/>
                  <a:pt x="669338" y="568096"/>
                </a:cubicBezTo>
                <a:cubicBezTo>
                  <a:pt x="680450" y="574049"/>
                  <a:pt x="693944" y="579605"/>
                  <a:pt x="709819" y="584764"/>
                </a:cubicBezTo>
                <a:cubicBezTo>
                  <a:pt x="725694" y="589924"/>
                  <a:pt x="753079" y="591512"/>
                  <a:pt x="783638" y="599053"/>
                </a:cubicBezTo>
                <a:cubicBezTo>
                  <a:pt x="814197" y="606594"/>
                  <a:pt x="892416" y="624694"/>
                  <a:pt x="893175" y="630009"/>
                </a:cubicBezTo>
                <a:cubicBezTo>
                  <a:pt x="892381" y="647471"/>
                  <a:pt x="945166" y="672076"/>
                  <a:pt x="971757" y="694301"/>
                </a:cubicBezTo>
                <a:cubicBezTo>
                  <a:pt x="998348" y="716526"/>
                  <a:pt x="1036845" y="731210"/>
                  <a:pt x="1052720" y="763357"/>
                </a:cubicBezTo>
                <a:cubicBezTo>
                  <a:pt x="1068595" y="795504"/>
                  <a:pt x="1084325" y="882854"/>
                  <a:pt x="1067009" y="887183"/>
                </a:cubicBezTo>
                <a:cubicBezTo>
                  <a:pt x="1062246" y="890358"/>
                  <a:pt x="1041210" y="957430"/>
                  <a:pt x="1009857" y="965764"/>
                </a:cubicBezTo>
                <a:cubicBezTo>
                  <a:pt x="978504" y="974098"/>
                  <a:pt x="913080" y="942450"/>
                  <a:pt x="878889" y="937189"/>
                </a:cubicBezTo>
                <a:cubicBezTo>
                  <a:pt x="874126" y="935602"/>
                  <a:pt x="765779" y="872895"/>
                  <a:pt x="721726" y="846702"/>
                </a:cubicBezTo>
                <a:cubicBezTo>
                  <a:pt x="677673" y="820509"/>
                  <a:pt x="647115" y="801856"/>
                  <a:pt x="614571" y="780028"/>
                </a:cubicBezTo>
                <a:cubicBezTo>
                  <a:pt x="582027" y="758200"/>
                  <a:pt x="534402" y="723670"/>
                  <a:pt x="526464" y="715733"/>
                </a:cubicBezTo>
                <a:cubicBezTo>
                  <a:pt x="516933" y="709378"/>
                  <a:pt x="487173" y="687158"/>
                  <a:pt x="476457" y="677633"/>
                </a:cubicBezTo>
                <a:cubicBezTo>
                  <a:pt x="465741" y="668108"/>
                  <a:pt x="467725" y="662155"/>
                  <a:pt x="462169" y="658583"/>
                </a:cubicBezTo>
                <a:cubicBezTo>
                  <a:pt x="456613" y="655011"/>
                  <a:pt x="449470" y="657790"/>
                  <a:pt x="443120" y="656202"/>
                </a:cubicBezTo>
                <a:cubicBezTo>
                  <a:pt x="436770" y="654615"/>
                  <a:pt x="428039" y="649852"/>
                  <a:pt x="424070" y="649058"/>
                </a:cubicBezTo>
                <a:cubicBezTo>
                  <a:pt x="422792" y="648099"/>
                  <a:pt x="416132" y="638739"/>
                  <a:pt x="409782" y="634770"/>
                </a:cubicBezTo>
                <a:cubicBezTo>
                  <a:pt x="403432" y="630801"/>
                  <a:pt x="400971" y="627121"/>
                  <a:pt x="385969" y="625246"/>
                </a:cubicBezTo>
                <a:cubicBezTo>
                  <a:pt x="382000" y="623658"/>
                  <a:pt x="378080" y="621944"/>
                  <a:pt x="374063" y="620483"/>
                </a:cubicBezTo>
                <a:cubicBezTo>
                  <a:pt x="369345" y="618767"/>
                  <a:pt x="359776" y="615721"/>
                  <a:pt x="359776" y="615721"/>
                </a:cubicBezTo>
                <a:cubicBezTo>
                  <a:pt x="356601" y="612546"/>
                  <a:pt x="353056" y="609702"/>
                  <a:pt x="350251" y="606196"/>
                </a:cubicBezTo>
                <a:cubicBezTo>
                  <a:pt x="334377" y="586353"/>
                  <a:pt x="347870" y="596670"/>
                  <a:pt x="333582" y="587146"/>
                </a:cubicBezTo>
                <a:cubicBezTo>
                  <a:pt x="332788" y="583971"/>
                  <a:pt x="332141" y="580756"/>
                  <a:pt x="331201" y="577621"/>
                </a:cubicBezTo>
                <a:cubicBezTo>
                  <a:pt x="329758" y="572812"/>
                  <a:pt x="327422" y="568256"/>
                  <a:pt x="326438" y="563333"/>
                </a:cubicBezTo>
                <a:cubicBezTo>
                  <a:pt x="323565" y="548966"/>
                  <a:pt x="325337" y="555267"/>
                  <a:pt x="321676" y="544283"/>
                </a:cubicBezTo>
                <a:cubicBezTo>
                  <a:pt x="320088" y="524439"/>
                  <a:pt x="321741" y="504065"/>
                  <a:pt x="316913" y="484752"/>
                </a:cubicBezTo>
                <a:cubicBezTo>
                  <a:pt x="316119" y="481577"/>
                  <a:pt x="315242" y="478422"/>
                  <a:pt x="314532" y="475227"/>
                </a:cubicBezTo>
                <a:cubicBezTo>
                  <a:pt x="313444" y="470329"/>
                  <a:pt x="312324" y="461287"/>
                  <a:pt x="309769" y="456177"/>
                </a:cubicBezTo>
                <a:cubicBezTo>
                  <a:pt x="308489" y="453617"/>
                  <a:pt x="306287" y="451593"/>
                  <a:pt x="305007" y="449033"/>
                </a:cubicBezTo>
                <a:cubicBezTo>
                  <a:pt x="303885" y="446788"/>
                  <a:pt x="303615" y="444196"/>
                  <a:pt x="302626" y="441889"/>
                </a:cubicBezTo>
                <a:cubicBezTo>
                  <a:pt x="300843" y="437728"/>
                  <a:pt x="296399" y="428931"/>
                  <a:pt x="293101" y="425221"/>
                </a:cubicBezTo>
                <a:cubicBezTo>
                  <a:pt x="288626" y="420187"/>
                  <a:pt x="284417" y="414669"/>
                  <a:pt x="278813" y="410933"/>
                </a:cubicBezTo>
                <a:cubicBezTo>
                  <a:pt x="274051" y="407758"/>
                  <a:pt x="268573" y="405455"/>
                  <a:pt x="264526" y="401408"/>
                </a:cubicBezTo>
                <a:cubicBezTo>
                  <a:pt x="255607" y="392489"/>
                  <a:pt x="260577" y="395329"/>
                  <a:pt x="250238" y="391883"/>
                </a:cubicBezTo>
                <a:cubicBezTo>
                  <a:pt x="248651" y="389502"/>
                  <a:pt x="246756" y="387299"/>
                  <a:pt x="245476" y="384739"/>
                </a:cubicBezTo>
                <a:cubicBezTo>
                  <a:pt x="244353" y="382494"/>
                  <a:pt x="242697" y="385930"/>
                  <a:pt x="243094" y="377596"/>
                </a:cubicBezTo>
                <a:cubicBezTo>
                  <a:pt x="243491" y="369262"/>
                  <a:pt x="247460" y="346242"/>
                  <a:pt x="247857" y="334733"/>
                </a:cubicBezTo>
                <a:cubicBezTo>
                  <a:pt x="248254" y="323224"/>
                  <a:pt x="248254" y="316080"/>
                  <a:pt x="245476" y="308539"/>
                </a:cubicBezTo>
                <a:cubicBezTo>
                  <a:pt x="242698" y="300998"/>
                  <a:pt x="235157" y="295442"/>
                  <a:pt x="231188" y="289489"/>
                </a:cubicBezTo>
                <a:cubicBezTo>
                  <a:pt x="227219" y="283536"/>
                  <a:pt x="225235" y="278774"/>
                  <a:pt x="221663" y="272821"/>
                </a:cubicBezTo>
                <a:cubicBezTo>
                  <a:pt x="218091" y="266868"/>
                  <a:pt x="214915" y="256945"/>
                  <a:pt x="209756" y="253770"/>
                </a:cubicBezTo>
                <a:cubicBezTo>
                  <a:pt x="204597" y="250595"/>
                  <a:pt x="194676" y="256946"/>
                  <a:pt x="190707" y="253771"/>
                </a:cubicBezTo>
                <a:cubicBezTo>
                  <a:pt x="186738" y="250596"/>
                  <a:pt x="188014" y="240931"/>
                  <a:pt x="185944" y="234721"/>
                </a:cubicBezTo>
                <a:cubicBezTo>
                  <a:pt x="185150" y="232340"/>
                  <a:pt x="185338" y="229352"/>
                  <a:pt x="183563" y="227577"/>
                </a:cubicBezTo>
                <a:cubicBezTo>
                  <a:pt x="181788" y="225802"/>
                  <a:pt x="178800" y="225990"/>
                  <a:pt x="176419" y="225196"/>
                </a:cubicBezTo>
                <a:cubicBezTo>
                  <a:pt x="155954" y="211550"/>
                  <a:pt x="181844" y="227908"/>
                  <a:pt x="162132" y="218052"/>
                </a:cubicBezTo>
                <a:cubicBezTo>
                  <a:pt x="159572" y="216772"/>
                  <a:pt x="157473" y="214709"/>
                  <a:pt x="154988" y="213289"/>
                </a:cubicBezTo>
                <a:cubicBezTo>
                  <a:pt x="151906" y="211528"/>
                  <a:pt x="148545" y="210288"/>
                  <a:pt x="145463" y="208527"/>
                </a:cubicBezTo>
                <a:cubicBezTo>
                  <a:pt x="142978" y="207107"/>
                  <a:pt x="140518" y="205596"/>
                  <a:pt x="138319" y="203764"/>
                </a:cubicBezTo>
                <a:cubicBezTo>
                  <a:pt x="135732" y="201608"/>
                  <a:pt x="135939" y="204558"/>
                  <a:pt x="131176" y="196621"/>
                </a:cubicBezTo>
                <a:cubicBezTo>
                  <a:pt x="126413" y="188684"/>
                  <a:pt x="116888" y="166062"/>
                  <a:pt x="109744" y="156140"/>
                </a:cubicBezTo>
                <a:cubicBezTo>
                  <a:pt x="102600" y="146218"/>
                  <a:pt x="96250" y="141059"/>
                  <a:pt x="88313" y="137090"/>
                </a:cubicBezTo>
                <a:cubicBezTo>
                  <a:pt x="80376" y="133121"/>
                  <a:pt x="71353" y="138481"/>
                  <a:pt x="62120" y="132327"/>
                </a:cubicBezTo>
                <a:cubicBezTo>
                  <a:pt x="50780" y="115316"/>
                  <a:pt x="23026" y="123592"/>
                  <a:pt x="19257" y="108514"/>
                </a:cubicBezTo>
                <a:cubicBezTo>
                  <a:pt x="19711" y="102616"/>
                  <a:pt x="12906" y="97005"/>
                  <a:pt x="9731" y="89464"/>
                </a:cubicBezTo>
                <a:cubicBezTo>
                  <a:pt x="6556" y="81924"/>
                  <a:pt x="-1381" y="65652"/>
                  <a:pt x="207" y="63271"/>
                </a:cubicBezTo>
                <a:cubicBezTo>
                  <a:pt x="604" y="58112"/>
                  <a:pt x="1794" y="49777"/>
                  <a:pt x="4969" y="39458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TextBox 73"/>
          <p:cNvSpPr txBox="1"/>
          <p:nvPr/>
        </p:nvSpPr>
        <p:spPr>
          <a:xfrm>
            <a:off x="3334825" y="184631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49343" y="17877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24133" y="17223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88050" y="14865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0232" y="699542"/>
            <a:ext cx="120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Tectonized Centralian </a:t>
            </a:r>
          </a:p>
          <a:p>
            <a:r>
              <a:rPr lang="en-AU" sz="800" dirty="0" smtClean="0"/>
              <a:t>Superbasin under </a:t>
            </a:r>
          </a:p>
          <a:p>
            <a:r>
              <a:rPr lang="en-AU" sz="800" dirty="0" smtClean="0"/>
              <a:t>Canning Basin</a:t>
            </a:r>
            <a:endParaRPr lang="en-AU" sz="800" dirty="0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899592" y="1161207"/>
            <a:ext cx="576064" cy="5040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19292" y="18502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from Munson 2013</a:t>
            </a:r>
          </a:p>
          <a:p>
            <a:r>
              <a:rPr lang="en-A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NTGS Spec Pub 5</a:t>
            </a:r>
            <a:endParaRPr lang="en-A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24250" y="166526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00FF"/>
                </a:solidFill>
              </a:rPr>
              <a:t>?</a:t>
            </a:r>
            <a:endParaRPr lang="en-AU" sz="1200" b="1" dirty="0">
              <a:solidFill>
                <a:srgbClr val="FF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91717" y="2401904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i="1" dirty="0" smtClean="0"/>
              <a:t>glacial erosion / unconformity</a:t>
            </a:r>
            <a:endParaRPr lang="en-AU" sz="1000" b="1" i="1" dirty="0"/>
          </a:p>
        </p:txBody>
      </p:sp>
    </p:spTree>
    <p:extLst>
      <p:ext uri="{BB962C8B-B14F-4D97-AF65-F5344CB8AC3E}">
        <p14:creationId xmlns:p14="http://schemas.microsoft.com/office/powerpoint/2010/main" val="9704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81" y="51470"/>
            <a:ext cx="9148044" cy="47577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787" y="123478"/>
            <a:ext cx="632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Amadeus – Officer Tonian correlations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167" y="699542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Amadeus Basin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851374" y="1953514"/>
            <a:ext cx="1834" cy="18011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467544" y="3792623"/>
            <a:ext cx="2203379" cy="579327"/>
          </a:xfrm>
          <a:custGeom>
            <a:avLst/>
            <a:gdLst>
              <a:gd name="connsiteX0" fmla="*/ 0 w 2088232"/>
              <a:gd name="connsiteY0" fmla="*/ 0 h 579327"/>
              <a:gd name="connsiteX1" fmla="*/ 2088232 w 2088232"/>
              <a:gd name="connsiteY1" fmla="*/ 0 h 579327"/>
              <a:gd name="connsiteX2" fmla="*/ 2088232 w 2088232"/>
              <a:gd name="connsiteY2" fmla="*/ 579327 h 579327"/>
              <a:gd name="connsiteX3" fmla="*/ 0 w 2088232"/>
              <a:gd name="connsiteY3" fmla="*/ 579327 h 579327"/>
              <a:gd name="connsiteX4" fmla="*/ 0 w 2088232"/>
              <a:gd name="connsiteY4" fmla="*/ 0 h 579327"/>
              <a:gd name="connsiteX0" fmla="*/ 0 w 2203379"/>
              <a:gd name="connsiteY0" fmla="*/ 0 h 579327"/>
              <a:gd name="connsiteX1" fmla="*/ 2203379 w 2203379"/>
              <a:gd name="connsiteY1" fmla="*/ 0 h 579327"/>
              <a:gd name="connsiteX2" fmla="*/ 2088232 w 2203379"/>
              <a:gd name="connsiteY2" fmla="*/ 579327 h 579327"/>
              <a:gd name="connsiteX3" fmla="*/ 0 w 2203379"/>
              <a:gd name="connsiteY3" fmla="*/ 579327 h 579327"/>
              <a:gd name="connsiteX4" fmla="*/ 0 w 2203379"/>
              <a:gd name="connsiteY4" fmla="*/ 0 h 579327"/>
              <a:gd name="connsiteX0" fmla="*/ 0 w 2203379"/>
              <a:gd name="connsiteY0" fmla="*/ 0 h 579327"/>
              <a:gd name="connsiteX1" fmla="*/ 2203379 w 2203379"/>
              <a:gd name="connsiteY1" fmla="*/ 0 h 579327"/>
              <a:gd name="connsiteX2" fmla="*/ 2040818 w 2203379"/>
              <a:gd name="connsiteY2" fmla="*/ 579327 h 579327"/>
              <a:gd name="connsiteX3" fmla="*/ 0 w 2203379"/>
              <a:gd name="connsiteY3" fmla="*/ 579327 h 579327"/>
              <a:gd name="connsiteX4" fmla="*/ 0 w 2203379"/>
              <a:gd name="connsiteY4" fmla="*/ 0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379" h="579327">
                <a:moveTo>
                  <a:pt x="0" y="0"/>
                </a:moveTo>
                <a:lnTo>
                  <a:pt x="2203379" y="0"/>
                </a:lnTo>
                <a:lnTo>
                  <a:pt x="2040818" y="579327"/>
                </a:lnTo>
                <a:lnTo>
                  <a:pt x="0" y="57932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58446" y="2532841"/>
            <a:ext cx="2304256" cy="5040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14671" y="2680804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Bitter Springs Gp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156" y="3787175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Heavitree Fm,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Dean </a:t>
            </a:r>
            <a:r>
              <a:rPr kumimoji="0" lang="en-A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Qtz</a:t>
            </a: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, Kulail Sst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8446" y="2624013"/>
            <a:ext cx="222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Woolnough Member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2" y="192367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Browne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2841" y="2964889"/>
            <a:ext cx="1688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Gillen 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2067694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Johnnys Creek Fm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857974" y="3792623"/>
            <a:ext cx="1504728" cy="579327"/>
          </a:xfrm>
          <a:custGeom>
            <a:avLst/>
            <a:gdLst>
              <a:gd name="connsiteX0" fmla="*/ 0 w 1342168"/>
              <a:gd name="connsiteY0" fmla="*/ 0 h 579327"/>
              <a:gd name="connsiteX1" fmla="*/ 1342168 w 1342168"/>
              <a:gd name="connsiteY1" fmla="*/ 0 h 579327"/>
              <a:gd name="connsiteX2" fmla="*/ 1342168 w 1342168"/>
              <a:gd name="connsiteY2" fmla="*/ 579327 h 579327"/>
              <a:gd name="connsiteX3" fmla="*/ 0 w 1342168"/>
              <a:gd name="connsiteY3" fmla="*/ 579327 h 579327"/>
              <a:gd name="connsiteX4" fmla="*/ 0 w 1342168"/>
              <a:gd name="connsiteY4" fmla="*/ 0 h 579327"/>
              <a:gd name="connsiteX0" fmla="*/ 0 w 1504728"/>
              <a:gd name="connsiteY0" fmla="*/ 0 h 579327"/>
              <a:gd name="connsiteX1" fmla="*/ 1504728 w 1504728"/>
              <a:gd name="connsiteY1" fmla="*/ 0 h 579327"/>
              <a:gd name="connsiteX2" fmla="*/ 1504728 w 1504728"/>
              <a:gd name="connsiteY2" fmla="*/ 579327 h 579327"/>
              <a:gd name="connsiteX3" fmla="*/ 162560 w 1504728"/>
              <a:gd name="connsiteY3" fmla="*/ 579327 h 579327"/>
              <a:gd name="connsiteX4" fmla="*/ 0 w 1504728"/>
              <a:gd name="connsiteY4" fmla="*/ 0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728" h="579327">
                <a:moveTo>
                  <a:pt x="0" y="0"/>
                </a:moveTo>
                <a:lnTo>
                  <a:pt x="1504728" y="0"/>
                </a:lnTo>
                <a:lnTo>
                  <a:pt x="1504728" y="579327"/>
                </a:lnTo>
                <a:lnTo>
                  <a:pt x="162560" y="57932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795886"/>
            <a:ext cx="122809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Townsend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Quartzite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51374" y="2532841"/>
            <a:ext cx="2160240" cy="5040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7198" y="2631225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Loves Creek Fm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87198" y="3252921"/>
            <a:ext cx="1924416" cy="288032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58446" y="3251280"/>
            <a:ext cx="2304256" cy="288032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2040" y="2188606"/>
            <a:ext cx="1426066" cy="288032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030" y="3272185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‘Gillen salt’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742" y="3262870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‘lower Browne salt’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4882" y="2184250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‘upper Browne salt’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7599" y="3507854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‘basal Gillen shale’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397156" y="3579862"/>
            <a:ext cx="960950" cy="1754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4024" y="3538634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Lefroy Fm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416" y="4496221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Reservoir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928" y="4503327"/>
            <a:ext cx="132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Stromatolites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57635" y="4496221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kern="0" noProof="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ydrocarbon</a:t>
            </a:r>
            <a:r>
              <a:rPr lang="en-AU" sz="1400" b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source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2648" y="731480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WA Officer Basin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67544" y="1236697"/>
            <a:ext cx="2544070" cy="68698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19872" y="1248928"/>
            <a:ext cx="398760" cy="312302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891528" y="2517281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Buldya Group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6747" y="1414539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Wallara Formation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818631" y="1248927"/>
            <a:ext cx="2544071" cy="70784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93650" y="1441108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upper Buldya Group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818632" y="1956776"/>
            <a:ext cx="2544070" cy="179787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67544" y="1953513"/>
            <a:ext cx="2544070" cy="180113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31840" y="2547476"/>
            <a:ext cx="0" cy="504056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501163" y="2553783"/>
            <a:ext cx="0" cy="504056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868144" y="4496221"/>
            <a:ext cx="3143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Bitter Sp. Anomaly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δ</a:t>
            </a:r>
            <a:r>
              <a:rPr kumimoji="0" lang="en-AU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13</a:t>
            </a: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 (~800 Ma)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rot="5400000">
            <a:off x="5616116" y="4407954"/>
            <a:ext cx="0" cy="504056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6089405" y="2725011"/>
            <a:ext cx="166696" cy="147638"/>
            <a:chOff x="3767138" y="4583906"/>
            <a:chExt cx="166696" cy="147638"/>
          </a:xfrm>
        </p:grpSpPr>
        <p:sp>
          <p:nvSpPr>
            <p:cNvPr id="46" name="Freeform 45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79912" y="4584352"/>
            <a:ext cx="166696" cy="147638"/>
            <a:chOff x="3767138" y="4583906"/>
            <a:chExt cx="166696" cy="147638"/>
          </a:xfrm>
        </p:grpSpPr>
        <p:sp>
          <p:nvSpPr>
            <p:cNvPr id="55" name="Freeform 54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55279" y="2723861"/>
            <a:ext cx="166696" cy="147638"/>
            <a:chOff x="3767138" y="4583906"/>
            <a:chExt cx="166696" cy="147638"/>
          </a:xfrm>
        </p:grpSpPr>
        <p:sp>
          <p:nvSpPr>
            <p:cNvPr id="58" name="Freeform 57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76779" y="1518015"/>
            <a:ext cx="166696" cy="147638"/>
            <a:chOff x="3767138" y="4583906"/>
            <a:chExt cx="166696" cy="147638"/>
          </a:xfrm>
        </p:grpSpPr>
        <p:sp>
          <p:nvSpPr>
            <p:cNvPr id="61" name="Freeform 60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66467" y="1564735"/>
            <a:ext cx="166696" cy="147638"/>
            <a:chOff x="3767138" y="4583906"/>
            <a:chExt cx="166696" cy="147638"/>
          </a:xfrm>
        </p:grpSpPr>
        <p:sp>
          <p:nvSpPr>
            <p:cNvPr id="64" name="Freeform 63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59214" y="3082454"/>
            <a:ext cx="166696" cy="147638"/>
            <a:chOff x="3767138" y="4583906"/>
            <a:chExt cx="166696" cy="147638"/>
          </a:xfrm>
        </p:grpSpPr>
        <p:sp>
          <p:nvSpPr>
            <p:cNvPr id="67" name="Freeform 66"/>
            <p:cNvSpPr/>
            <p:nvPr/>
          </p:nvSpPr>
          <p:spPr bwMode="auto">
            <a:xfrm>
              <a:off x="3767138" y="4583906"/>
              <a:ext cx="166696" cy="147638"/>
            </a:xfrm>
            <a:custGeom>
              <a:avLst/>
              <a:gdLst>
                <a:gd name="connsiteX0" fmla="*/ 0 w 166696"/>
                <a:gd name="connsiteY0" fmla="*/ 130969 h 147638"/>
                <a:gd name="connsiteX1" fmla="*/ 11906 w 166696"/>
                <a:gd name="connsiteY1" fmla="*/ 119063 h 147638"/>
                <a:gd name="connsiteX2" fmla="*/ 16668 w 166696"/>
                <a:gd name="connsiteY2" fmla="*/ 104775 h 147638"/>
                <a:gd name="connsiteX3" fmla="*/ 19050 w 166696"/>
                <a:gd name="connsiteY3" fmla="*/ 97632 h 147638"/>
                <a:gd name="connsiteX4" fmla="*/ 21431 w 166696"/>
                <a:gd name="connsiteY4" fmla="*/ 85725 h 147638"/>
                <a:gd name="connsiteX5" fmla="*/ 26193 w 166696"/>
                <a:gd name="connsiteY5" fmla="*/ 57150 h 147638"/>
                <a:gd name="connsiteX6" fmla="*/ 28575 w 166696"/>
                <a:gd name="connsiteY6" fmla="*/ 47625 h 147638"/>
                <a:gd name="connsiteX7" fmla="*/ 30956 w 166696"/>
                <a:gd name="connsiteY7" fmla="*/ 21432 h 147638"/>
                <a:gd name="connsiteX8" fmla="*/ 35718 w 166696"/>
                <a:gd name="connsiteY8" fmla="*/ 14288 h 147638"/>
                <a:gd name="connsiteX9" fmla="*/ 42862 w 166696"/>
                <a:gd name="connsiteY9" fmla="*/ 7144 h 147638"/>
                <a:gd name="connsiteX10" fmla="*/ 66675 w 166696"/>
                <a:gd name="connsiteY10" fmla="*/ 0 h 147638"/>
                <a:gd name="connsiteX11" fmla="*/ 107156 w 166696"/>
                <a:gd name="connsiteY11" fmla="*/ 2382 h 147638"/>
                <a:gd name="connsiteX12" fmla="*/ 128587 w 166696"/>
                <a:gd name="connsiteY12" fmla="*/ 14288 h 147638"/>
                <a:gd name="connsiteX13" fmla="*/ 135731 w 166696"/>
                <a:gd name="connsiteY13" fmla="*/ 16669 h 147638"/>
                <a:gd name="connsiteX14" fmla="*/ 142875 w 166696"/>
                <a:gd name="connsiteY14" fmla="*/ 21432 h 147638"/>
                <a:gd name="connsiteX15" fmla="*/ 145256 w 166696"/>
                <a:gd name="connsiteY15" fmla="*/ 28575 h 147638"/>
                <a:gd name="connsiteX16" fmla="*/ 150018 w 166696"/>
                <a:gd name="connsiteY16" fmla="*/ 61913 h 147638"/>
                <a:gd name="connsiteX17" fmla="*/ 152400 w 166696"/>
                <a:gd name="connsiteY17" fmla="*/ 73819 h 147638"/>
                <a:gd name="connsiteX18" fmla="*/ 154781 w 166696"/>
                <a:gd name="connsiteY18" fmla="*/ 95250 h 147638"/>
                <a:gd name="connsiteX19" fmla="*/ 157162 w 166696"/>
                <a:gd name="connsiteY19" fmla="*/ 109538 h 147638"/>
                <a:gd name="connsiteX20" fmla="*/ 159543 w 166696"/>
                <a:gd name="connsiteY20" fmla="*/ 130969 h 147638"/>
                <a:gd name="connsiteX21" fmla="*/ 161925 w 166696"/>
                <a:gd name="connsiteY21" fmla="*/ 138113 h 147638"/>
                <a:gd name="connsiteX22" fmla="*/ 166687 w 166696"/>
                <a:gd name="connsiteY2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696" h="147638">
                  <a:moveTo>
                    <a:pt x="0" y="130969"/>
                  </a:moveTo>
                  <a:cubicBezTo>
                    <a:pt x="3969" y="127000"/>
                    <a:pt x="8893" y="123798"/>
                    <a:pt x="11906" y="119063"/>
                  </a:cubicBezTo>
                  <a:cubicBezTo>
                    <a:pt x="14601" y="114828"/>
                    <a:pt x="15080" y="109538"/>
                    <a:pt x="16668" y="104775"/>
                  </a:cubicBezTo>
                  <a:cubicBezTo>
                    <a:pt x="17462" y="102394"/>
                    <a:pt x="18558" y="100093"/>
                    <a:pt x="19050" y="97632"/>
                  </a:cubicBezTo>
                  <a:cubicBezTo>
                    <a:pt x="19844" y="93663"/>
                    <a:pt x="20728" y="89711"/>
                    <a:pt x="21431" y="85725"/>
                  </a:cubicBezTo>
                  <a:cubicBezTo>
                    <a:pt x="23109" y="76216"/>
                    <a:pt x="23850" y="66518"/>
                    <a:pt x="26193" y="57150"/>
                  </a:cubicBezTo>
                  <a:lnTo>
                    <a:pt x="28575" y="47625"/>
                  </a:lnTo>
                  <a:cubicBezTo>
                    <a:pt x="29369" y="38894"/>
                    <a:pt x="29119" y="30004"/>
                    <a:pt x="30956" y="21432"/>
                  </a:cubicBezTo>
                  <a:cubicBezTo>
                    <a:pt x="31556" y="18634"/>
                    <a:pt x="33886" y="16487"/>
                    <a:pt x="35718" y="14288"/>
                  </a:cubicBezTo>
                  <a:cubicBezTo>
                    <a:pt x="37874" y="11701"/>
                    <a:pt x="39918" y="8779"/>
                    <a:pt x="42862" y="7144"/>
                  </a:cubicBezTo>
                  <a:cubicBezTo>
                    <a:pt x="47600" y="4512"/>
                    <a:pt x="60530" y="1537"/>
                    <a:pt x="66675" y="0"/>
                  </a:cubicBezTo>
                  <a:cubicBezTo>
                    <a:pt x="80169" y="794"/>
                    <a:pt x="93706" y="1037"/>
                    <a:pt x="107156" y="2382"/>
                  </a:cubicBezTo>
                  <a:cubicBezTo>
                    <a:pt x="117420" y="3408"/>
                    <a:pt x="117479" y="10586"/>
                    <a:pt x="128587" y="14288"/>
                  </a:cubicBezTo>
                  <a:lnTo>
                    <a:pt x="135731" y="16669"/>
                  </a:lnTo>
                  <a:cubicBezTo>
                    <a:pt x="138112" y="18257"/>
                    <a:pt x="141087" y="19197"/>
                    <a:pt x="142875" y="21432"/>
                  </a:cubicBezTo>
                  <a:cubicBezTo>
                    <a:pt x="144443" y="23392"/>
                    <a:pt x="144712" y="26125"/>
                    <a:pt x="145256" y="28575"/>
                  </a:cubicBezTo>
                  <a:cubicBezTo>
                    <a:pt x="147801" y="40028"/>
                    <a:pt x="148215" y="50195"/>
                    <a:pt x="150018" y="61913"/>
                  </a:cubicBezTo>
                  <a:cubicBezTo>
                    <a:pt x="150633" y="65913"/>
                    <a:pt x="151828" y="69812"/>
                    <a:pt x="152400" y="73819"/>
                  </a:cubicBezTo>
                  <a:cubicBezTo>
                    <a:pt x="153417" y="80934"/>
                    <a:pt x="153831" y="88125"/>
                    <a:pt x="154781" y="95250"/>
                  </a:cubicBezTo>
                  <a:cubicBezTo>
                    <a:pt x="155419" y="100036"/>
                    <a:pt x="156524" y="104752"/>
                    <a:pt x="157162" y="109538"/>
                  </a:cubicBezTo>
                  <a:cubicBezTo>
                    <a:pt x="158112" y="116663"/>
                    <a:pt x="158361" y="123879"/>
                    <a:pt x="159543" y="130969"/>
                  </a:cubicBezTo>
                  <a:cubicBezTo>
                    <a:pt x="159956" y="133445"/>
                    <a:pt x="160802" y="135868"/>
                    <a:pt x="161925" y="138113"/>
                  </a:cubicBezTo>
                  <a:cubicBezTo>
                    <a:pt x="167127" y="148517"/>
                    <a:pt x="166687" y="141674"/>
                    <a:pt x="166687" y="147638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805238" y="4624388"/>
              <a:ext cx="85725" cy="97631"/>
            </a:xfrm>
            <a:custGeom>
              <a:avLst/>
              <a:gdLst>
                <a:gd name="connsiteX0" fmla="*/ 0 w 85725"/>
                <a:gd name="connsiteY0" fmla="*/ 95250 h 97631"/>
                <a:gd name="connsiteX1" fmla="*/ 19050 w 85725"/>
                <a:gd name="connsiteY1" fmla="*/ 66675 h 97631"/>
                <a:gd name="connsiteX2" fmla="*/ 21431 w 85725"/>
                <a:gd name="connsiteY2" fmla="*/ 47625 h 97631"/>
                <a:gd name="connsiteX3" fmla="*/ 23812 w 85725"/>
                <a:gd name="connsiteY3" fmla="*/ 19050 h 97631"/>
                <a:gd name="connsiteX4" fmla="*/ 40481 w 85725"/>
                <a:gd name="connsiteY4" fmla="*/ 0 h 97631"/>
                <a:gd name="connsiteX5" fmla="*/ 64293 w 85725"/>
                <a:gd name="connsiteY5" fmla="*/ 2381 h 97631"/>
                <a:gd name="connsiteX6" fmla="*/ 73818 w 85725"/>
                <a:gd name="connsiteY6" fmla="*/ 4762 h 97631"/>
                <a:gd name="connsiteX7" fmla="*/ 78581 w 85725"/>
                <a:gd name="connsiteY7" fmla="*/ 11906 h 97631"/>
                <a:gd name="connsiteX8" fmla="*/ 83343 w 85725"/>
                <a:gd name="connsiteY8" fmla="*/ 90487 h 97631"/>
                <a:gd name="connsiteX9" fmla="*/ 85725 w 85725"/>
                <a:gd name="connsiteY9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97631">
                  <a:moveTo>
                    <a:pt x="0" y="95250"/>
                  </a:moveTo>
                  <a:cubicBezTo>
                    <a:pt x="6985" y="86269"/>
                    <a:pt x="16918" y="78401"/>
                    <a:pt x="19050" y="66675"/>
                  </a:cubicBezTo>
                  <a:cubicBezTo>
                    <a:pt x="20195" y="60379"/>
                    <a:pt x="20794" y="53993"/>
                    <a:pt x="21431" y="47625"/>
                  </a:cubicBezTo>
                  <a:cubicBezTo>
                    <a:pt x="22382" y="38114"/>
                    <a:pt x="21254" y="28259"/>
                    <a:pt x="23812" y="19050"/>
                  </a:cubicBezTo>
                  <a:cubicBezTo>
                    <a:pt x="26969" y="7683"/>
                    <a:pt x="32552" y="5286"/>
                    <a:pt x="40481" y="0"/>
                  </a:cubicBezTo>
                  <a:cubicBezTo>
                    <a:pt x="48418" y="794"/>
                    <a:pt x="56396" y="1253"/>
                    <a:pt x="64293" y="2381"/>
                  </a:cubicBezTo>
                  <a:cubicBezTo>
                    <a:pt x="67533" y="2844"/>
                    <a:pt x="71095" y="2947"/>
                    <a:pt x="73818" y="4762"/>
                  </a:cubicBezTo>
                  <a:cubicBezTo>
                    <a:pt x="76199" y="6350"/>
                    <a:pt x="76993" y="9525"/>
                    <a:pt x="78581" y="11906"/>
                  </a:cubicBezTo>
                  <a:cubicBezTo>
                    <a:pt x="86932" y="45312"/>
                    <a:pt x="78146" y="7347"/>
                    <a:pt x="83343" y="90487"/>
                  </a:cubicBezTo>
                  <a:cubicBezTo>
                    <a:pt x="83500" y="92992"/>
                    <a:pt x="85725" y="97631"/>
                    <a:pt x="85725" y="97631"/>
                  </a:cubicBezTo>
                </a:path>
              </a:pathLst>
            </a:custGeom>
            <a:noFill/>
            <a:ln w="19050" cap="flat" cmpd="sng" algn="ctr">
              <a:solidFill>
                <a:srgbClr val="8E1A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6205404" y="3867894"/>
            <a:ext cx="103874" cy="101987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811942" y="3584495"/>
            <a:ext cx="103874" cy="1019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138355" y="3610750"/>
            <a:ext cx="103874" cy="1019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585030" y="4607177"/>
            <a:ext cx="103874" cy="1019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339752" y="3867894"/>
            <a:ext cx="103874" cy="101987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39397" y="4603404"/>
            <a:ext cx="103874" cy="101987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76" y="35078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00B050"/>
                </a:solidFill>
              </a:rPr>
              <a:t>?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91626" y="1400458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Baicalia burra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Stromatolite Assemblage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02203" y="2499742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Acaciella australica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Stromatolite Assemblage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42040" y="3003798"/>
            <a:ext cx="165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Tungussia erecta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5217" y="1286639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008000"/>
                </a:solidFill>
              </a:rPr>
              <a:t>vvvvvvv</a:t>
            </a:r>
            <a:endParaRPr lang="en-AU" sz="1200" b="1" dirty="0">
              <a:solidFill>
                <a:srgbClr val="008000"/>
              </a:solidFill>
            </a:endParaRPr>
          </a:p>
        </p:txBody>
      </p:sp>
      <p:cxnSp>
        <p:nvCxnSpPr>
          <p:cNvPr id="50" name="Straight Arrow Connector 49"/>
          <p:cNvCxnSpPr>
            <a:stCxn id="51" idx="1"/>
            <a:endCxn id="32" idx="3"/>
          </p:cNvCxnSpPr>
          <p:nvPr/>
        </p:nvCxnSpPr>
        <p:spPr bwMode="auto">
          <a:xfrm flipH="1">
            <a:off x="5984598" y="1098850"/>
            <a:ext cx="1035674" cy="326289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7020272" y="960350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~753 Ma volcanics</a:t>
            </a:r>
            <a:endParaRPr lang="en-AU" sz="1200" b="1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6509" y="1236697"/>
            <a:ext cx="5011" cy="313525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07504" y="1779662"/>
            <a:ext cx="231893" cy="2016224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-5400000">
            <a:off x="-850907" y="2595089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Supersequence 1</a:t>
            </a:r>
            <a:endParaRPr lang="en-A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73719" y="268655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rgbClr val="FF0000"/>
                </a:solidFill>
              </a:rPr>
              <a:t>?</a:t>
            </a:r>
            <a:endParaRPr lang="en-A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MIRS 01">
      <a:dk1>
        <a:srgbClr val="262626"/>
      </a:dk1>
      <a:lt1>
        <a:srgbClr val="F2F2F2"/>
      </a:lt1>
      <a:dk2>
        <a:srgbClr val="009296"/>
      </a:dk2>
      <a:lt2>
        <a:srgbClr val="F0FFFF"/>
      </a:lt2>
      <a:accent1>
        <a:srgbClr val="006B6E"/>
      </a:accent1>
      <a:accent2>
        <a:srgbClr val="A02A1D"/>
      </a:accent2>
      <a:accent3>
        <a:srgbClr val="45415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IRS_WidePowerPointTemp.pptx" id="{6BE8BA85-0E23-4B9F-AFB2-7D9E83722E6B}" vid="{274CD7FE-9EE1-4D9A-8E18-2EA7C38FD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BA93749351D2F843A36296955CF57A87" ma:contentTypeVersion="16" ma:contentTypeDescription="Create a new document." ma:contentTypeScope="" ma:versionID="c4ef73400446e57c930e0ecafee92863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5d031b32c981ffdabdc09817a45c8b8d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format="Dropdown" ma:internalName="OurDocsDocumentType" ma:readOnly="fals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IsRecordsDocument xmlns="dce3ed02-b0cd-470d-9119-e5f1a2533a21">false</OurDocsIsRecordsDocument>
    <OurDocsDataStore xmlns="dce3ed02-b0cd-470d-9119-e5f1a2533a21">Central</OurDocsDataStore>
    <OurDocsDocId xmlns="dce3ed02-b0cd-470d-9119-e5f1a2533a21">005557.Communications.Marketing</OurDocsDocId>
    <OurDocsVersionCreatedBy xmlns="dce3ed02-b0cd-470d-9119-e5f1a2533a21">MIDMPWC</OurDocsVersionCreatedBy>
    <OurDocsIsLocked xmlns="dce3ed02-b0cd-470d-9119-e5f1a2533a21">false</OurDocsIsLocked>
    <OurDocsDocumentType xmlns="dce3ed02-b0cd-470d-9119-e5f1a2533a21">Document</OurDocsDocumentType>
    <OurDocsFileNumbers xmlns="dce3ed02-b0cd-470d-9119-e5f1a2533a21">J00391</OurDocsFileNumbers>
    <OurDocsLockedOnBehalfOf xmlns="dce3ed02-b0cd-470d-9119-e5f1a2533a21" xsi:nil="true"/>
    <OurDocsDocumentDate xmlns="dce3ed02-b0cd-470d-9119-e5f1a2533a21">2019-04-09T16:00:00+00:00</OurDocsDocumentDate>
    <OurDocsVersionCreatedAt xmlns="dce3ed02-b0cd-470d-9119-e5f1a2533a21">2019-04-10T06:40:02+00:00</OurDocsVersionCreatedAt>
    <OurDocsReleaseClassification xmlns="dce3ed02-b0cd-470d-9119-e5f1a2533a21">Departmental Use Only</OurDocsReleaseClassification>
    <OurDocsTitle xmlns="dce3ed02-b0cd-470d-9119-e5f1a2533a21">DMIRS wide powerpoint template</OurDocsTitle>
    <OurDocsLocation xmlns="dce3ed02-b0cd-470d-9119-e5f1a2533a21">Perth</OurDocsLocation>
    <OurDocsDescription xmlns="dce3ed02-b0cd-470d-9119-e5f1a2533a21" xsi:nil="true"/>
    <OurDocsVersionReason xmlns="dce3ed02-b0cd-470d-9119-e5f1a2533a21" xsi:nil="true"/>
    <OurDocsAuthor xmlns="dce3ed02-b0cd-470d-9119-e5f1a2533a21">CHEAN, Wei</OurDocsAuthor>
    <OurDocsLockedBy xmlns="dce3ed02-b0cd-470d-9119-e5f1a2533a21" xsi:nil="true"/>
    <OurDocsLockedOn xmlns="dce3ed02-b0cd-470d-9119-e5f1a2533a21" xsi:nil="true"/>
    <OurDocsVersionNumber xmlns="dce3ed02-b0cd-470d-9119-e5f1a2533a21">1</OurDocsVersionNumber>
    <OurDocsDocumentSource xmlns="dce3ed02-b0cd-470d-9119-e5f1a2533a21">Internal</OurDocsDocumentSource>
  </documentManagement>
</p:properties>
</file>

<file path=customXml/itemProps1.xml><?xml version="1.0" encoding="utf-8"?>
<ds:datastoreItem xmlns:ds="http://schemas.openxmlformats.org/officeDocument/2006/customXml" ds:itemID="{F79827D3-5DCD-49A9-B1A9-CEA1A3D084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1CE2AA-1526-4DB3-9A95-B53A0917E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3384C-ABC4-47BD-9EB1-9D1A3627C0B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C231D92-FDA1-401D-A96F-2847DB2E39EE}">
  <ds:schemaRefs>
    <ds:schemaRef ds:uri="http://purl.org/dc/elements/1.1/"/>
    <ds:schemaRef ds:uri="http://schemas.microsoft.com/office/2006/metadata/properties"/>
    <ds:schemaRef ds:uri="http://purl.org/dc/terms/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1811</Words>
  <Application>Microsoft Office PowerPoint</Application>
  <PresentationFormat>On-screen Show (16:9)</PresentationFormat>
  <Paragraphs>438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Custom Design</vt:lpstr>
      <vt:lpstr>World’s oldest regional salt seal in the Amadeus and Officer Basins: implications for subsalt helium and hydrocarbons</vt:lpstr>
      <vt:lpstr>Talk outline</vt:lpstr>
      <vt:lpstr>Helium (He)</vt:lpstr>
      <vt:lpstr>Helium in hydrocarbon reservoirs</vt:lpstr>
      <vt:lpstr>Geological requirements for commercial helium accumulations</vt:lpstr>
      <vt:lpstr>Relevance to WA?</vt:lpstr>
      <vt:lpstr>Centralian Superbasin</vt:lpstr>
      <vt:lpstr>Centralian Superbasin</vt:lpstr>
      <vt:lpstr>PowerPoint Presentation</vt:lpstr>
      <vt:lpstr>Centralian Superbasin</vt:lpstr>
      <vt:lpstr>PowerPoint Presentation</vt:lpstr>
      <vt:lpstr>PowerPoint Presentation</vt:lpstr>
      <vt:lpstr>Amadeus Basin</vt:lpstr>
      <vt:lpstr>Amadeus Basin</vt:lpstr>
      <vt:lpstr>Amadeus Basin</vt:lpstr>
      <vt:lpstr>PowerPoint Presentation</vt:lpstr>
      <vt:lpstr>Centralian Superbasin</vt:lpstr>
      <vt:lpstr>Centralian Superbasin</vt:lpstr>
      <vt:lpstr>Centralian Superbasin</vt:lpstr>
      <vt:lpstr>Centralian Superbasin</vt:lpstr>
      <vt:lpstr>Conclusions</vt:lpstr>
    </vt:vector>
  </TitlesOfParts>
  <Company>Department of Mines and Petroleum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DMIRS wide powerpoint template</dc:title>
  <dc:creator>CHEAN, Wei</dc:creator>
  <cp:keywords>DocSrc=Internal&lt;!&gt;VersionNo=1&lt;!&gt;VersionBy=Stephen.LANCE&lt;!&gt;VersionDate=12 Feb 2014 16:36:34&lt;!&gt;Branch=Communications and Marketing&lt;!&gt;Division=Innovative Industry&lt;!&gt;Section=Organisational Development&lt;!&gt;LockedBy=&lt;!&gt;LockedOn=&lt;!&gt;LockedBehalfof=</cp:keywords>
  <dc:description>FileNo=J00391&lt;!&gt;Site=Perth&lt;!&gt;MDNo=&lt;!&gt;DocType=Training&lt;!&gt;DocSec=&lt;!&gt;Owner=stephen.lance&lt;!&gt;Filename=002126.stephen.lance.pptx&lt;!&gt;Project=&lt;!&gt;Group=Approvals&lt;!&gt;SecType=Departmental Use Only</dc:description>
  <cp:lastModifiedBy>GODSMAN, Garth</cp:lastModifiedBy>
  <cp:revision>75</cp:revision>
  <cp:lastPrinted>2017-03-01T02:14:11Z</cp:lastPrinted>
  <dcterms:created xsi:type="dcterms:W3CDTF">2019-04-10T06:39:36Z</dcterms:created>
  <dcterms:modified xsi:type="dcterms:W3CDTF">2020-03-05T05:11:48Z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">
    <vt:lpwstr>Perth</vt:lpwstr>
  </property>
  <property fmtid="{D5CDD505-2E9C-101B-9397-08002B2CF9AE}" pid="3" name="SecType">
    <vt:lpwstr>Departmental Use Only</vt:lpwstr>
  </property>
  <property fmtid="{D5CDD505-2E9C-101B-9397-08002B2CF9AE}" pid="4" name="ContentTypeId">
    <vt:lpwstr>0x0101000AC6246A9CD2FC45B52DC6FEC0F0AAAA00BA93749351D2F843A36296955CF57A87</vt:lpwstr>
  </property>
  <property fmtid="{D5CDD505-2E9C-101B-9397-08002B2CF9AE}" pid="5" name="DataStore">
    <vt:lpwstr>Central</vt:lpwstr>
  </property>
</Properties>
</file>