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3"/>
  </p:notesMasterIdLst>
  <p:sldIdLst>
    <p:sldId id="268" r:id="rId3"/>
    <p:sldId id="257" r:id="rId4"/>
    <p:sldId id="258" r:id="rId5"/>
    <p:sldId id="259" r:id="rId6"/>
    <p:sldId id="260" r:id="rId7"/>
    <p:sldId id="261" r:id="rId8"/>
    <p:sldId id="262" r:id="rId9"/>
    <p:sldId id="263" r:id="rId10"/>
    <p:sldId id="264" r:id="rId11"/>
    <p:sldId id="266" r:id="rId1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114" autoAdjust="0"/>
  </p:normalViewPr>
  <p:slideViewPr>
    <p:cSldViewPr>
      <p:cViewPr varScale="1">
        <p:scale>
          <a:sx n="60" d="100"/>
          <a:sy n="60" d="100"/>
        </p:scale>
        <p:origin x="-3084" y="-78"/>
      </p:cViewPr>
      <p:guideLst>
        <p:guide orient="horz" pos="2160"/>
        <p:guide pos="2880"/>
      </p:guideLst>
    </p:cSldViewPr>
  </p:slideViewPr>
  <p:notesTextViewPr>
    <p:cViewPr>
      <p:scale>
        <a:sx n="1" d="1"/>
        <a:sy n="1" d="1"/>
      </p:scale>
      <p:origin x="0" y="0"/>
    </p:cViewPr>
  </p:notesTextViewPr>
  <p:notesViewPr>
    <p:cSldViewPr>
      <p:cViewPr varScale="1">
        <p:scale>
          <a:sx n="79" d="100"/>
          <a:sy n="79" d="100"/>
        </p:scale>
        <p:origin x="-3936"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2335EC-43B6-441D-888A-7BBDE509F8C2}" type="doc">
      <dgm:prSet loTypeId="urn:microsoft.com/office/officeart/2005/8/layout/pList2#12" loCatId="list" qsTypeId="urn:microsoft.com/office/officeart/2005/8/quickstyle/simple1" qsCatId="simple" csTypeId="urn:microsoft.com/office/officeart/2005/8/colors/colorful1#16" csCatId="colorful" phldr="1"/>
      <dgm:spPr/>
      <dgm:t>
        <a:bodyPr/>
        <a:lstStyle/>
        <a:p>
          <a:endParaRPr lang="en-AU"/>
        </a:p>
      </dgm:t>
    </dgm:pt>
    <dgm:pt modelId="{40B6744E-F245-46E9-82F1-9BADC711E4FD}">
      <dgm:prSet phldrT="[Text]"/>
      <dgm:spPr/>
      <dgm:t>
        <a:bodyPr/>
        <a:lstStyle/>
        <a:p>
          <a:r>
            <a:rPr lang="en-AU" b="1" dirty="0" smtClean="0"/>
            <a:t>All audit templates and guidelines are available online</a:t>
          </a:r>
          <a:endParaRPr lang="en-AU" b="1" dirty="0"/>
        </a:p>
      </dgm:t>
    </dgm:pt>
    <dgm:pt modelId="{699AC413-B9F8-4F42-BDCD-8C0EC880B114}" type="parTrans" cxnId="{85D9890D-65E6-4340-9710-E41D47C9329D}">
      <dgm:prSet/>
      <dgm:spPr/>
      <dgm:t>
        <a:bodyPr/>
        <a:lstStyle/>
        <a:p>
          <a:endParaRPr lang="en-AU"/>
        </a:p>
      </dgm:t>
    </dgm:pt>
    <dgm:pt modelId="{0B19E184-1B4D-4633-81A2-E4E5633C7EF4}" type="sibTrans" cxnId="{85D9890D-65E6-4340-9710-E41D47C9329D}">
      <dgm:prSet/>
      <dgm:spPr/>
      <dgm:t>
        <a:bodyPr/>
        <a:lstStyle/>
        <a:p>
          <a:endParaRPr lang="en-AU"/>
        </a:p>
      </dgm:t>
    </dgm:pt>
    <dgm:pt modelId="{306CED41-3326-4CFF-AE53-5F757DC41BE2}">
      <dgm:prSet phldrT="[Text]"/>
      <dgm:spPr/>
      <dgm:t>
        <a:bodyPr/>
        <a:lstStyle/>
        <a:p>
          <a:r>
            <a:rPr lang="en-AU" b="1" dirty="0" smtClean="0"/>
            <a:t>Opportunities to participate in content reviews or pilot runs </a:t>
          </a:r>
          <a:endParaRPr lang="en-AU" b="1" dirty="0"/>
        </a:p>
      </dgm:t>
    </dgm:pt>
    <dgm:pt modelId="{883B5E7B-02EB-4222-AD2E-69FDE8E2083E}" type="parTrans" cxnId="{C398785A-6A13-4D9E-890C-AE02CD9531D8}">
      <dgm:prSet/>
      <dgm:spPr/>
      <dgm:t>
        <a:bodyPr/>
        <a:lstStyle/>
        <a:p>
          <a:endParaRPr lang="en-AU"/>
        </a:p>
      </dgm:t>
    </dgm:pt>
    <dgm:pt modelId="{A5055630-E251-4EAB-996F-9F28D0D40173}" type="sibTrans" cxnId="{C398785A-6A13-4D9E-890C-AE02CD9531D8}">
      <dgm:prSet/>
      <dgm:spPr/>
      <dgm:t>
        <a:bodyPr/>
        <a:lstStyle/>
        <a:p>
          <a:endParaRPr lang="en-AU"/>
        </a:p>
      </dgm:t>
    </dgm:pt>
    <dgm:pt modelId="{D4AC4B83-77A4-44B0-9F0F-84CE1E4DDC72}">
      <dgm:prSet phldrT="[Text]"/>
      <dgm:spPr/>
      <dgm:t>
        <a:bodyPr/>
        <a:lstStyle/>
        <a:p>
          <a:r>
            <a:rPr lang="en-AU" b="1" dirty="0" smtClean="0"/>
            <a:t>Site representatives encouraged to accompany inspectors during audit</a:t>
          </a:r>
          <a:endParaRPr lang="en-AU" b="1" dirty="0"/>
        </a:p>
      </dgm:t>
    </dgm:pt>
    <dgm:pt modelId="{41B58614-990F-41B5-B9EF-470EC75C074B}" type="parTrans" cxnId="{6D3074C3-C5F4-4AD3-B3DD-D8339D11740F}">
      <dgm:prSet/>
      <dgm:spPr/>
      <dgm:t>
        <a:bodyPr/>
        <a:lstStyle/>
        <a:p>
          <a:endParaRPr lang="en-AU"/>
        </a:p>
      </dgm:t>
    </dgm:pt>
    <dgm:pt modelId="{F80F976F-5B26-47C5-AD6B-0E9971D5855B}" type="sibTrans" cxnId="{6D3074C3-C5F4-4AD3-B3DD-D8339D11740F}">
      <dgm:prSet/>
      <dgm:spPr/>
      <dgm:t>
        <a:bodyPr/>
        <a:lstStyle/>
        <a:p>
          <a:endParaRPr lang="en-AU"/>
        </a:p>
      </dgm:t>
    </dgm:pt>
    <dgm:pt modelId="{6899D8FF-34D1-4484-B232-EDD3BE9D034A}" type="pres">
      <dgm:prSet presAssocID="{722335EC-43B6-441D-888A-7BBDE509F8C2}" presName="Name0" presStyleCnt="0">
        <dgm:presLayoutVars>
          <dgm:dir/>
          <dgm:resizeHandles val="exact"/>
        </dgm:presLayoutVars>
      </dgm:prSet>
      <dgm:spPr/>
      <dgm:t>
        <a:bodyPr/>
        <a:lstStyle/>
        <a:p>
          <a:endParaRPr lang="en-AU"/>
        </a:p>
      </dgm:t>
    </dgm:pt>
    <dgm:pt modelId="{58151695-D397-482A-BA9B-AC5D2CB82477}" type="pres">
      <dgm:prSet presAssocID="{722335EC-43B6-441D-888A-7BBDE509F8C2}" presName="bkgdShp" presStyleLbl="alignAccFollowNode1" presStyleIdx="0" presStyleCnt="1" custLinFactNeighborX="37006" custLinFactNeighborY="-54262"/>
      <dgm:spPr>
        <a:solidFill>
          <a:srgbClr val="FFFF66">
            <a:alpha val="89804"/>
          </a:srgbClr>
        </a:solidFill>
      </dgm:spPr>
      <dgm:t>
        <a:bodyPr/>
        <a:lstStyle/>
        <a:p>
          <a:endParaRPr lang="en-AU"/>
        </a:p>
      </dgm:t>
    </dgm:pt>
    <dgm:pt modelId="{D6BB14E1-D0FC-4133-9D5A-7C08614D469D}" type="pres">
      <dgm:prSet presAssocID="{722335EC-43B6-441D-888A-7BBDE509F8C2}" presName="linComp" presStyleCnt="0"/>
      <dgm:spPr/>
    </dgm:pt>
    <dgm:pt modelId="{2545D4DB-0BA2-422C-9050-9C5038CCC610}" type="pres">
      <dgm:prSet presAssocID="{40B6744E-F245-46E9-82F1-9BADC711E4FD}" presName="compNode" presStyleCnt="0"/>
      <dgm:spPr/>
    </dgm:pt>
    <dgm:pt modelId="{EF07500D-5C97-48A6-8DB9-B8C07B78D99D}" type="pres">
      <dgm:prSet presAssocID="{40B6744E-F245-46E9-82F1-9BADC711E4FD}" presName="node" presStyleLbl="node1" presStyleIdx="0" presStyleCnt="3">
        <dgm:presLayoutVars>
          <dgm:bulletEnabled val="1"/>
        </dgm:presLayoutVars>
      </dgm:prSet>
      <dgm:spPr/>
      <dgm:t>
        <a:bodyPr/>
        <a:lstStyle/>
        <a:p>
          <a:endParaRPr lang="en-AU"/>
        </a:p>
      </dgm:t>
    </dgm:pt>
    <dgm:pt modelId="{CCA5FA91-8F99-4449-8F3C-0ACF0A43AB73}" type="pres">
      <dgm:prSet presAssocID="{40B6744E-F245-46E9-82F1-9BADC711E4FD}" presName="invisiNode" presStyleLbl="node1" presStyleIdx="0" presStyleCnt="3"/>
      <dgm:spPr/>
    </dgm:pt>
    <dgm:pt modelId="{05A6F0BE-AA94-47DD-AFD2-87839EFB6336}" type="pres">
      <dgm:prSet presAssocID="{40B6744E-F245-46E9-82F1-9BADC711E4FD}" presName="imagNode" presStyleLbl="fgImgPlace1" presStyleIdx="0" presStyleCnt="3"/>
      <dgm:spPr>
        <a:blipFill rotWithShape="1">
          <a:blip xmlns:r="http://schemas.openxmlformats.org/officeDocument/2006/relationships" r:embed="rId1"/>
          <a:stretch>
            <a:fillRect/>
          </a:stretch>
        </a:blipFill>
      </dgm:spPr>
      <dgm:t>
        <a:bodyPr/>
        <a:lstStyle/>
        <a:p>
          <a:endParaRPr lang="en-AU"/>
        </a:p>
      </dgm:t>
    </dgm:pt>
    <dgm:pt modelId="{5DDE5C89-00E3-42F0-AFFC-27EAA32737C0}" type="pres">
      <dgm:prSet presAssocID="{0B19E184-1B4D-4633-81A2-E4E5633C7EF4}" presName="sibTrans" presStyleLbl="sibTrans2D1" presStyleIdx="0" presStyleCnt="0"/>
      <dgm:spPr/>
      <dgm:t>
        <a:bodyPr/>
        <a:lstStyle/>
        <a:p>
          <a:endParaRPr lang="en-AU"/>
        </a:p>
      </dgm:t>
    </dgm:pt>
    <dgm:pt modelId="{C35E6F59-0B2A-467C-801B-C86E9EFD2C8F}" type="pres">
      <dgm:prSet presAssocID="{306CED41-3326-4CFF-AE53-5F757DC41BE2}" presName="compNode" presStyleCnt="0"/>
      <dgm:spPr/>
    </dgm:pt>
    <dgm:pt modelId="{F62AFD6B-8A33-4C69-B496-9A7E8C9D4337}" type="pres">
      <dgm:prSet presAssocID="{306CED41-3326-4CFF-AE53-5F757DC41BE2}" presName="node" presStyleLbl="node1" presStyleIdx="1" presStyleCnt="3">
        <dgm:presLayoutVars>
          <dgm:bulletEnabled val="1"/>
        </dgm:presLayoutVars>
      </dgm:prSet>
      <dgm:spPr/>
      <dgm:t>
        <a:bodyPr/>
        <a:lstStyle/>
        <a:p>
          <a:endParaRPr lang="en-AU"/>
        </a:p>
      </dgm:t>
    </dgm:pt>
    <dgm:pt modelId="{6CE19CCC-D2D4-42BC-8029-57D70104E052}" type="pres">
      <dgm:prSet presAssocID="{306CED41-3326-4CFF-AE53-5F757DC41BE2}" presName="invisiNode" presStyleLbl="node1" presStyleIdx="1" presStyleCnt="3"/>
      <dgm:spPr/>
    </dgm:pt>
    <dgm:pt modelId="{646E66EF-ED48-46BF-BD9A-32FB7A38A625}" type="pres">
      <dgm:prSet presAssocID="{306CED41-3326-4CFF-AE53-5F757DC41BE2}" presName="imagNode" presStyleLbl="fgImgPlace1" presStyleIdx="1" presStyleCnt="3"/>
      <dgm:spPr>
        <a:blipFill rotWithShape="1">
          <a:blip xmlns:r="http://schemas.openxmlformats.org/officeDocument/2006/relationships" r:embed="rId2"/>
          <a:stretch>
            <a:fillRect/>
          </a:stretch>
        </a:blipFill>
      </dgm:spPr>
    </dgm:pt>
    <dgm:pt modelId="{CDEF1895-1B57-4395-ACA1-91849C03F5F4}" type="pres">
      <dgm:prSet presAssocID="{A5055630-E251-4EAB-996F-9F28D0D40173}" presName="sibTrans" presStyleLbl="sibTrans2D1" presStyleIdx="0" presStyleCnt="0"/>
      <dgm:spPr/>
      <dgm:t>
        <a:bodyPr/>
        <a:lstStyle/>
        <a:p>
          <a:endParaRPr lang="en-AU"/>
        </a:p>
      </dgm:t>
    </dgm:pt>
    <dgm:pt modelId="{9FA855A8-088A-4681-B5AD-BFD0A8131E56}" type="pres">
      <dgm:prSet presAssocID="{D4AC4B83-77A4-44B0-9F0F-84CE1E4DDC72}" presName="compNode" presStyleCnt="0"/>
      <dgm:spPr/>
    </dgm:pt>
    <dgm:pt modelId="{E6E9EE65-1726-4CB1-A735-53110F04A0C4}" type="pres">
      <dgm:prSet presAssocID="{D4AC4B83-77A4-44B0-9F0F-84CE1E4DDC72}" presName="node" presStyleLbl="node1" presStyleIdx="2" presStyleCnt="3">
        <dgm:presLayoutVars>
          <dgm:bulletEnabled val="1"/>
        </dgm:presLayoutVars>
      </dgm:prSet>
      <dgm:spPr/>
      <dgm:t>
        <a:bodyPr/>
        <a:lstStyle/>
        <a:p>
          <a:endParaRPr lang="en-AU"/>
        </a:p>
      </dgm:t>
    </dgm:pt>
    <dgm:pt modelId="{9AD0656A-7B3C-4EDE-BCA9-F7011F7E7D73}" type="pres">
      <dgm:prSet presAssocID="{D4AC4B83-77A4-44B0-9F0F-84CE1E4DDC72}" presName="invisiNode" presStyleLbl="node1" presStyleIdx="2" presStyleCnt="3"/>
      <dgm:spPr/>
    </dgm:pt>
    <dgm:pt modelId="{A928629C-ABE2-40AB-A04C-63CB03AFE328}" type="pres">
      <dgm:prSet presAssocID="{D4AC4B83-77A4-44B0-9F0F-84CE1E4DDC72}" presName="imagNode" presStyleLbl="fgImgPlace1" presStyleIdx="2" presStyleCnt="3"/>
      <dgm:spPr>
        <a:blipFill rotWithShape="1">
          <a:blip xmlns:r="http://schemas.openxmlformats.org/officeDocument/2006/relationships" r:embed="rId3"/>
          <a:stretch>
            <a:fillRect/>
          </a:stretch>
        </a:blipFill>
      </dgm:spPr>
    </dgm:pt>
  </dgm:ptLst>
  <dgm:cxnLst>
    <dgm:cxn modelId="{2A3B1C77-0278-4C1C-AEF1-84E20BB2C208}" type="presOf" srcId="{40B6744E-F245-46E9-82F1-9BADC711E4FD}" destId="{EF07500D-5C97-48A6-8DB9-B8C07B78D99D}" srcOrd="0" destOrd="0" presId="urn:microsoft.com/office/officeart/2005/8/layout/pList2#12"/>
    <dgm:cxn modelId="{409BA592-B04B-4166-AA2F-BDF09790D4DE}" type="presOf" srcId="{722335EC-43B6-441D-888A-7BBDE509F8C2}" destId="{6899D8FF-34D1-4484-B232-EDD3BE9D034A}" srcOrd="0" destOrd="0" presId="urn:microsoft.com/office/officeart/2005/8/layout/pList2#12"/>
    <dgm:cxn modelId="{6D3074C3-C5F4-4AD3-B3DD-D8339D11740F}" srcId="{722335EC-43B6-441D-888A-7BBDE509F8C2}" destId="{D4AC4B83-77A4-44B0-9F0F-84CE1E4DDC72}" srcOrd="2" destOrd="0" parTransId="{41B58614-990F-41B5-B9EF-470EC75C074B}" sibTransId="{F80F976F-5B26-47C5-AD6B-0E9971D5855B}"/>
    <dgm:cxn modelId="{85D9890D-65E6-4340-9710-E41D47C9329D}" srcId="{722335EC-43B6-441D-888A-7BBDE509F8C2}" destId="{40B6744E-F245-46E9-82F1-9BADC711E4FD}" srcOrd="0" destOrd="0" parTransId="{699AC413-B9F8-4F42-BDCD-8C0EC880B114}" sibTransId="{0B19E184-1B4D-4633-81A2-E4E5633C7EF4}"/>
    <dgm:cxn modelId="{C398785A-6A13-4D9E-890C-AE02CD9531D8}" srcId="{722335EC-43B6-441D-888A-7BBDE509F8C2}" destId="{306CED41-3326-4CFF-AE53-5F757DC41BE2}" srcOrd="1" destOrd="0" parTransId="{883B5E7B-02EB-4222-AD2E-69FDE8E2083E}" sibTransId="{A5055630-E251-4EAB-996F-9F28D0D40173}"/>
    <dgm:cxn modelId="{E5926DF2-C19C-4034-8161-8C3FBE5ECE20}" type="presOf" srcId="{306CED41-3326-4CFF-AE53-5F757DC41BE2}" destId="{F62AFD6B-8A33-4C69-B496-9A7E8C9D4337}" srcOrd="0" destOrd="0" presId="urn:microsoft.com/office/officeart/2005/8/layout/pList2#12"/>
    <dgm:cxn modelId="{3A875952-FFCC-4ADF-A3E3-298553CA1C8A}" type="presOf" srcId="{D4AC4B83-77A4-44B0-9F0F-84CE1E4DDC72}" destId="{E6E9EE65-1726-4CB1-A735-53110F04A0C4}" srcOrd="0" destOrd="0" presId="urn:microsoft.com/office/officeart/2005/8/layout/pList2#12"/>
    <dgm:cxn modelId="{9A0C2C10-59C1-41B8-A1AD-9E8E2EE6B6C1}" type="presOf" srcId="{A5055630-E251-4EAB-996F-9F28D0D40173}" destId="{CDEF1895-1B57-4395-ACA1-91849C03F5F4}" srcOrd="0" destOrd="0" presId="urn:microsoft.com/office/officeart/2005/8/layout/pList2#12"/>
    <dgm:cxn modelId="{25D73ABD-94D6-464D-9AF9-CCE46492970E}" type="presOf" srcId="{0B19E184-1B4D-4633-81A2-E4E5633C7EF4}" destId="{5DDE5C89-00E3-42F0-AFFC-27EAA32737C0}" srcOrd="0" destOrd="0" presId="urn:microsoft.com/office/officeart/2005/8/layout/pList2#12"/>
    <dgm:cxn modelId="{22F283B2-6564-42A1-82A1-A8D54D5EED40}" type="presParOf" srcId="{6899D8FF-34D1-4484-B232-EDD3BE9D034A}" destId="{58151695-D397-482A-BA9B-AC5D2CB82477}" srcOrd="0" destOrd="0" presId="urn:microsoft.com/office/officeart/2005/8/layout/pList2#12"/>
    <dgm:cxn modelId="{14AB7116-E242-4108-B8B1-49828539685C}" type="presParOf" srcId="{6899D8FF-34D1-4484-B232-EDD3BE9D034A}" destId="{D6BB14E1-D0FC-4133-9D5A-7C08614D469D}" srcOrd="1" destOrd="0" presId="urn:microsoft.com/office/officeart/2005/8/layout/pList2#12"/>
    <dgm:cxn modelId="{D1DA44A4-E80E-4D47-949B-C64D893F3EEB}" type="presParOf" srcId="{D6BB14E1-D0FC-4133-9D5A-7C08614D469D}" destId="{2545D4DB-0BA2-422C-9050-9C5038CCC610}" srcOrd="0" destOrd="0" presId="urn:microsoft.com/office/officeart/2005/8/layout/pList2#12"/>
    <dgm:cxn modelId="{1BC68F25-34BE-4CCB-A47A-38EDA8F3E2A4}" type="presParOf" srcId="{2545D4DB-0BA2-422C-9050-9C5038CCC610}" destId="{EF07500D-5C97-48A6-8DB9-B8C07B78D99D}" srcOrd="0" destOrd="0" presId="urn:microsoft.com/office/officeart/2005/8/layout/pList2#12"/>
    <dgm:cxn modelId="{E9D4BEEF-0CFD-42A3-90D4-C35C241E7075}" type="presParOf" srcId="{2545D4DB-0BA2-422C-9050-9C5038CCC610}" destId="{CCA5FA91-8F99-4449-8F3C-0ACF0A43AB73}" srcOrd="1" destOrd="0" presId="urn:microsoft.com/office/officeart/2005/8/layout/pList2#12"/>
    <dgm:cxn modelId="{185E7B07-AD51-4391-BD32-34AB69C22210}" type="presParOf" srcId="{2545D4DB-0BA2-422C-9050-9C5038CCC610}" destId="{05A6F0BE-AA94-47DD-AFD2-87839EFB6336}" srcOrd="2" destOrd="0" presId="urn:microsoft.com/office/officeart/2005/8/layout/pList2#12"/>
    <dgm:cxn modelId="{EA9F30E1-254B-47BA-809A-963FC7E34695}" type="presParOf" srcId="{D6BB14E1-D0FC-4133-9D5A-7C08614D469D}" destId="{5DDE5C89-00E3-42F0-AFFC-27EAA32737C0}" srcOrd="1" destOrd="0" presId="urn:microsoft.com/office/officeart/2005/8/layout/pList2#12"/>
    <dgm:cxn modelId="{584E7FF8-0355-4F5D-AEDD-6EE8DA035D19}" type="presParOf" srcId="{D6BB14E1-D0FC-4133-9D5A-7C08614D469D}" destId="{C35E6F59-0B2A-467C-801B-C86E9EFD2C8F}" srcOrd="2" destOrd="0" presId="urn:microsoft.com/office/officeart/2005/8/layout/pList2#12"/>
    <dgm:cxn modelId="{8B0171F9-10AE-42A0-89D4-84CFB8CBB0A2}" type="presParOf" srcId="{C35E6F59-0B2A-467C-801B-C86E9EFD2C8F}" destId="{F62AFD6B-8A33-4C69-B496-9A7E8C9D4337}" srcOrd="0" destOrd="0" presId="urn:microsoft.com/office/officeart/2005/8/layout/pList2#12"/>
    <dgm:cxn modelId="{CCEA28AF-3F08-4B93-AA6B-8B72E4F684B1}" type="presParOf" srcId="{C35E6F59-0B2A-467C-801B-C86E9EFD2C8F}" destId="{6CE19CCC-D2D4-42BC-8029-57D70104E052}" srcOrd="1" destOrd="0" presId="urn:microsoft.com/office/officeart/2005/8/layout/pList2#12"/>
    <dgm:cxn modelId="{9A389F86-5A99-4E17-B637-940B78EB5382}" type="presParOf" srcId="{C35E6F59-0B2A-467C-801B-C86E9EFD2C8F}" destId="{646E66EF-ED48-46BF-BD9A-32FB7A38A625}" srcOrd="2" destOrd="0" presId="urn:microsoft.com/office/officeart/2005/8/layout/pList2#12"/>
    <dgm:cxn modelId="{63840368-ABDB-4FA1-B458-F5818E609591}" type="presParOf" srcId="{D6BB14E1-D0FC-4133-9D5A-7C08614D469D}" destId="{CDEF1895-1B57-4395-ACA1-91849C03F5F4}" srcOrd="3" destOrd="0" presId="urn:microsoft.com/office/officeart/2005/8/layout/pList2#12"/>
    <dgm:cxn modelId="{D8376028-CB55-4AD2-9B6F-B2C57C3CD2A2}" type="presParOf" srcId="{D6BB14E1-D0FC-4133-9D5A-7C08614D469D}" destId="{9FA855A8-088A-4681-B5AD-BFD0A8131E56}" srcOrd="4" destOrd="0" presId="urn:microsoft.com/office/officeart/2005/8/layout/pList2#12"/>
    <dgm:cxn modelId="{9EAB5D50-C190-47FC-B119-5F23081F6F81}" type="presParOf" srcId="{9FA855A8-088A-4681-B5AD-BFD0A8131E56}" destId="{E6E9EE65-1726-4CB1-A735-53110F04A0C4}" srcOrd="0" destOrd="0" presId="urn:microsoft.com/office/officeart/2005/8/layout/pList2#12"/>
    <dgm:cxn modelId="{6FF48E06-9AC9-4C23-B72F-D31AAEB1CA49}" type="presParOf" srcId="{9FA855A8-088A-4681-B5AD-BFD0A8131E56}" destId="{9AD0656A-7B3C-4EDE-BCA9-F7011F7E7D73}" srcOrd="1" destOrd="0" presId="urn:microsoft.com/office/officeart/2005/8/layout/pList2#12"/>
    <dgm:cxn modelId="{2352A8EF-5ABB-4B8C-B3C3-C6A2D330F070}" type="presParOf" srcId="{9FA855A8-088A-4681-B5AD-BFD0A8131E56}" destId="{A928629C-ABE2-40AB-A04C-63CB03AFE328}" srcOrd="2" destOrd="0" presId="urn:microsoft.com/office/officeart/2005/8/layout/pList2#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C31A0-D895-4567-84B3-5C908A72042A}" type="doc">
      <dgm:prSet loTypeId="urn:microsoft.com/office/officeart/2008/layout/PictureStrips" loCatId="list" qsTypeId="urn:microsoft.com/office/officeart/2005/8/quickstyle/simple3" qsCatId="simple" csTypeId="urn:microsoft.com/office/officeart/2005/8/colors/accent3_2" csCatId="accent3" phldr="1"/>
      <dgm:spPr/>
      <dgm:t>
        <a:bodyPr/>
        <a:lstStyle/>
        <a:p>
          <a:endParaRPr lang="en-AU"/>
        </a:p>
      </dgm:t>
    </dgm:pt>
    <dgm:pt modelId="{2BC8DBC8-575A-479A-86B2-85ED5332CF70}">
      <dgm:prSet phldrT="[Text]" custT="1"/>
      <dgm:spPr>
        <a:ln w="19050"/>
      </dgm:spPr>
      <dgm:t>
        <a:bodyPr/>
        <a:lstStyle/>
        <a:p>
          <a:r>
            <a:rPr lang="en-AU" sz="2000" dirty="0" smtClean="0"/>
            <a:t>Identification of hazards and critical tasks </a:t>
          </a:r>
          <a:endParaRPr lang="en-AU" sz="2000" dirty="0"/>
        </a:p>
      </dgm:t>
    </dgm:pt>
    <dgm:pt modelId="{C626A5FF-BBE5-41ED-AB4C-6F9A4EA81A8C}" type="parTrans" cxnId="{52ADC38C-1E55-40E1-8089-B193A57F544C}">
      <dgm:prSet/>
      <dgm:spPr/>
      <dgm:t>
        <a:bodyPr/>
        <a:lstStyle/>
        <a:p>
          <a:endParaRPr lang="en-AU" sz="2000"/>
        </a:p>
      </dgm:t>
    </dgm:pt>
    <dgm:pt modelId="{28CF3775-C83B-4823-896C-12A2EB6EEB6A}" type="sibTrans" cxnId="{52ADC38C-1E55-40E1-8089-B193A57F544C}">
      <dgm:prSet/>
      <dgm:spPr/>
      <dgm:t>
        <a:bodyPr/>
        <a:lstStyle/>
        <a:p>
          <a:endParaRPr lang="en-AU" sz="2000"/>
        </a:p>
      </dgm:t>
    </dgm:pt>
    <dgm:pt modelId="{48A9ACF6-56B7-4128-96EE-E6E5BEDDB9E4}">
      <dgm:prSet custT="1"/>
      <dgm:spPr>
        <a:ln w="19050"/>
      </dgm:spPr>
      <dgm:t>
        <a:bodyPr/>
        <a:lstStyle/>
        <a:p>
          <a:r>
            <a:rPr lang="en-AU" sz="2000" dirty="0" smtClean="0"/>
            <a:t>Principal hazard management plans</a:t>
          </a:r>
        </a:p>
      </dgm:t>
    </dgm:pt>
    <dgm:pt modelId="{B6EE69AA-29B7-4C30-B35C-BBABC7314485}" type="parTrans" cxnId="{B23D8BB0-4315-4126-9B9E-FD5C1A65908F}">
      <dgm:prSet/>
      <dgm:spPr/>
      <dgm:t>
        <a:bodyPr/>
        <a:lstStyle/>
        <a:p>
          <a:endParaRPr lang="en-AU" sz="2000"/>
        </a:p>
      </dgm:t>
    </dgm:pt>
    <dgm:pt modelId="{EE2A948B-4E24-4447-A249-45C22CE27B18}" type="sibTrans" cxnId="{B23D8BB0-4315-4126-9B9E-FD5C1A65908F}">
      <dgm:prSet/>
      <dgm:spPr/>
      <dgm:t>
        <a:bodyPr/>
        <a:lstStyle/>
        <a:p>
          <a:endParaRPr lang="en-AU" sz="2000"/>
        </a:p>
      </dgm:t>
    </dgm:pt>
    <dgm:pt modelId="{66098DE3-D759-4C38-8620-3761DAE2D9D5}">
      <dgm:prSet custT="1"/>
      <dgm:spPr>
        <a:ln w="19050"/>
      </dgm:spPr>
      <dgm:t>
        <a:bodyPr/>
        <a:lstStyle/>
        <a:p>
          <a:r>
            <a:rPr lang="en-AU" sz="2000" dirty="0" smtClean="0"/>
            <a:t>Written work procedures</a:t>
          </a:r>
        </a:p>
      </dgm:t>
    </dgm:pt>
    <dgm:pt modelId="{43CC95AD-795C-4824-845C-FFFCA14851C7}" type="parTrans" cxnId="{1B40924B-88EE-435C-9935-91B4C12F3484}">
      <dgm:prSet/>
      <dgm:spPr/>
      <dgm:t>
        <a:bodyPr/>
        <a:lstStyle/>
        <a:p>
          <a:endParaRPr lang="en-AU" sz="2000"/>
        </a:p>
      </dgm:t>
    </dgm:pt>
    <dgm:pt modelId="{8687E0BD-4F7A-4F44-B74F-C86DEE0D3704}" type="sibTrans" cxnId="{1B40924B-88EE-435C-9935-91B4C12F3484}">
      <dgm:prSet/>
      <dgm:spPr/>
      <dgm:t>
        <a:bodyPr/>
        <a:lstStyle/>
        <a:p>
          <a:endParaRPr lang="en-AU" sz="2000"/>
        </a:p>
      </dgm:t>
    </dgm:pt>
    <dgm:pt modelId="{D5F81FF8-C886-4911-B20D-A81C0E673DB0}">
      <dgm:prSet custT="1"/>
      <dgm:spPr>
        <a:ln w="19050"/>
      </dgm:spPr>
      <dgm:t>
        <a:bodyPr/>
        <a:lstStyle/>
        <a:p>
          <a:r>
            <a:rPr lang="en-AU" sz="2000" dirty="0" smtClean="0"/>
            <a:t>Involvement of workers</a:t>
          </a:r>
        </a:p>
      </dgm:t>
    </dgm:pt>
    <dgm:pt modelId="{1F3C57F7-AC5A-45E5-AEC4-9B79C706C43C}" type="parTrans" cxnId="{AC2770D0-7D53-4FDE-AE85-B18A0A33C6AE}">
      <dgm:prSet/>
      <dgm:spPr/>
      <dgm:t>
        <a:bodyPr/>
        <a:lstStyle/>
        <a:p>
          <a:endParaRPr lang="en-AU" sz="2000"/>
        </a:p>
      </dgm:t>
    </dgm:pt>
    <dgm:pt modelId="{9CD5E314-2AAA-4667-84D3-766FB86CFEAB}" type="sibTrans" cxnId="{AC2770D0-7D53-4FDE-AE85-B18A0A33C6AE}">
      <dgm:prSet/>
      <dgm:spPr/>
      <dgm:t>
        <a:bodyPr/>
        <a:lstStyle/>
        <a:p>
          <a:endParaRPr lang="en-AU" sz="2000"/>
        </a:p>
      </dgm:t>
    </dgm:pt>
    <dgm:pt modelId="{8502B9B7-E806-47F5-AA78-A731BEEB961E}">
      <dgm:prSet custT="1"/>
      <dgm:spPr>
        <a:ln w="19050"/>
      </dgm:spPr>
      <dgm:t>
        <a:bodyPr/>
        <a:lstStyle/>
        <a:p>
          <a:r>
            <a:rPr lang="en-AU" sz="2000" dirty="0" smtClean="0"/>
            <a:t>Training processes – workers and supervisors</a:t>
          </a:r>
        </a:p>
      </dgm:t>
    </dgm:pt>
    <dgm:pt modelId="{90360220-CF63-4741-BE30-084215EE856D}" type="parTrans" cxnId="{DFF0F3D6-308B-4AD5-A8D2-8DA3EC9DBF25}">
      <dgm:prSet/>
      <dgm:spPr/>
      <dgm:t>
        <a:bodyPr/>
        <a:lstStyle/>
        <a:p>
          <a:endParaRPr lang="en-AU" sz="2000"/>
        </a:p>
      </dgm:t>
    </dgm:pt>
    <dgm:pt modelId="{FC3F6A86-6303-4CB0-9949-792111EF3C73}" type="sibTrans" cxnId="{DFF0F3D6-308B-4AD5-A8D2-8DA3EC9DBF25}">
      <dgm:prSet/>
      <dgm:spPr/>
      <dgm:t>
        <a:bodyPr/>
        <a:lstStyle/>
        <a:p>
          <a:endParaRPr lang="en-AU" sz="2000"/>
        </a:p>
      </dgm:t>
    </dgm:pt>
    <dgm:pt modelId="{548C0A9D-7B7B-4803-B283-A467FF5080F0}">
      <dgm:prSet custT="1"/>
      <dgm:spPr>
        <a:ln w="19050"/>
      </dgm:spPr>
      <dgm:t>
        <a:bodyPr/>
        <a:lstStyle/>
        <a:p>
          <a:r>
            <a:rPr lang="en-AU" sz="2000" smtClean="0"/>
            <a:t>Supervision to standards</a:t>
          </a:r>
          <a:endParaRPr lang="en-AU" sz="2000" dirty="0" smtClean="0"/>
        </a:p>
      </dgm:t>
    </dgm:pt>
    <dgm:pt modelId="{CDA47CE4-7C7B-48DB-9549-9E7DC4C6F914}" type="parTrans" cxnId="{41637287-0DB4-41BD-9CA8-FD0985A6886B}">
      <dgm:prSet/>
      <dgm:spPr/>
      <dgm:t>
        <a:bodyPr/>
        <a:lstStyle/>
        <a:p>
          <a:endParaRPr lang="en-AU" sz="2000"/>
        </a:p>
      </dgm:t>
    </dgm:pt>
    <dgm:pt modelId="{5ECC12DE-51BD-4E0F-AAC3-13622E408511}" type="sibTrans" cxnId="{41637287-0DB4-41BD-9CA8-FD0985A6886B}">
      <dgm:prSet/>
      <dgm:spPr/>
      <dgm:t>
        <a:bodyPr/>
        <a:lstStyle/>
        <a:p>
          <a:endParaRPr lang="en-AU" sz="2000"/>
        </a:p>
      </dgm:t>
    </dgm:pt>
    <dgm:pt modelId="{1D1E3F60-AF5A-4BFA-940B-BDF00880A9BF}">
      <dgm:prSet custT="1"/>
      <dgm:spPr>
        <a:ln w="19050"/>
      </dgm:spPr>
      <dgm:t>
        <a:bodyPr/>
        <a:lstStyle/>
        <a:p>
          <a:r>
            <a:rPr lang="en-AU" sz="2000" dirty="0" smtClean="0"/>
            <a:t>Site familiarisation and induction</a:t>
          </a:r>
        </a:p>
      </dgm:t>
    </dgm:pt>
    <dgm:pt modelId="{82B0FABA-EB20-4970-A6C9-D02E2FA0D8D4}" type="parTrans" cxnId="{26809B15-6018-47A2-8660-5925D67D55D2}">
      <dgm:prSet/>
      <dgm:spPr/>
      <dgm:t>
        <a:bodyPr/>
        <a:lstStyle/>
        <a:p>
          <a:endParaRPr lang="en-AU" sz="2000"/>
        </a:p>
      </dgm:t>
    </dgm:pt>
    <dgm:pt modelId="{D8A05ACC-E832-42BF-8916-4B252D1D4F1E}" type="sibTrans" cxnId="{26809B15-6018-47A2-8660-5925D67D55D2}">
      <dgm:prSet/>
      <dgm:spPr/>
      <dgm:t>
        <a:bodyPr/>
        <a:lstStyle/>
        <a:p>
          <a:endParaRPr lang="en-AU" sz="2000"/>
        </a:p>
      </dgm:t>
    </dgm:pt>
    <dgm:pt modelId="{767516A8-3148-4A28-A022-80730567CF90}">
      <dgm:prSet custT="1"/>
      <dgm:spPr>
        <a:ln w="19050"/>
      </dgm:spPr>
      <dgm:t>
        <a:bodyPr/>
        <a:lstStyle/>
        <a:p>
          <a:r>
            <a:rPr lang="en-AU" sz="2000" dirty="0" smtClean="0"/>
            <a:t>Adequate breaks during the shift</a:t>
          </a:r>
        </a:p>
      </dgm:t>
    </dgm:pt>
    <dgm:pt modelId="{36F5E771-5DAA-4BDE-BF6D-5920AADA44DE}" type="parTrans" cxnId="{E67905F0-4B99-47FF-BB0C-FF7131617056}">
      <dgm:prSet/>
      <dgm:spPr/>
      <dgm:t>
        <a:bodyPr/>
        <a:lstStyle/>
        <a:p>
          <a:endParaRPr lang="en-AU" sz="2000"/>
        </a:p>
      </dgm:t>
    </dgm:pt>
    <dgm:pt modelId="{4CF48C01-76FE-48C1-9A27-0BEF2700E9C0}" type="sibTrans" cxnId="{E67905F0-4B99-47FF-BB0C-FF7131617056}">
      <dgm:prSet/>
      <dgm:spPr/>
      <dgm:t>
        <a:bodyPr/>
        <a:lstStyle/>
        <a:p>
          <a:endParaRPr lang="en-AU" sz="2000"/>
        </a:p>
      </dgm:t>
    </dgm:pt>
    <dgm:pt modelId="{D8E74470-275A-425B-ABF6-9674D8748986}" type="pres">
      <dgm:prSet presAssocID="{45BC31A0-D895-4567-84B3-5C908A72042A}" presName="Name0" presStyleCnt="0">
        <dgm:presLayoutVars>
          <dgm:dir/>
          <dgm:resizeHandles val="exact"/>
        </dgm:presLayoutVars>
      </dgm:prSet>
      <dgm:spPr/>
      <dgm:t>
        <a:bodyPr/>
        <a:lstStyle/>
        <a:p>
          <a:endParaRPr lang="en-AU"/>
        </a:p>
      </dgm:t>
    </dgm:pt>
    <dgm:pt modelId="{2FFAD064-16E0-470F-99A0-C827D89914C2}" type="pres">
      <dgm:prSet presAssocID="{2BC8DBC8-575A-479A-86B2-85ED5332CF70}" presName="composite" presStyleCnt="0"/>
      <dgm:spPr/>
    </dgm:pt>
    <dgm:pt modelId="{9D6FF51E-6C74-4700-9F2E-29FCC8FE877D}" type="pres">
      <dgm:prSet presAssocID="{2BC8DBC8-575A-479A-86B2-85ED5332CF70}" presName="rect1" presStyleLbl="trAlignAcc1" presStyleIdx="0" presStyleCnt="8">
        <dgm:presLayoutVars>
          <dgm:bulletEnabled val="1"/>
        </dgm:presLayoutVars>
      </dgm:prSet>
      <dgm:spPr/>
      <dgm:t>
        <a:bodyPr/>
        <a:lstStyle/>
        <a:p>
          <a:endParaRPr lang="en-AU"/>
        </a:p>
      </dgm:t>
    </dgm:pt>
    <dgm:pt modelId="{B7B7DDDA-2762-4FD4-942B-A308261F0183}" type="pres">
      <dgm:prSet presAssocID="{2BC8DBC8-575A-479A-86B2-85ED5332CF70}" presName="rect2" presStyleLbl="fgImgPlace1" presStyleIdx="0" presStyleCnt="8"/>
      <dgm:spPr>
        <a:blipFill rotWithShape="1">
          <a:blip xmlns:r="http://schemas.openxmlformats.org/officeDocument/2006/relationships" r:embed="rId1"/>
          <a:stretch>
            <a:fillRect/>
          </a:stretch>
        </a:blipFill>
      </dgm:spPr>
      <dgm:t>
        <a:bodyPr/>
        <a:lstStyle/>
        <a:p>
          <a:endParaRPr lang="en-AU"/>
        </a:p>
      </dgm:t>
    </dgm:pt>
    <dgm:pt modelId="{6A67A5CF-6C70-4AFE-8437-25CBA4759493}" type="pres">
      <dgm:prSet presAssocID="{28CF3775-C83B-4823-896C-12A2EB6EEB6A}" presName="sibTrans" presStyleCnt="0"/>
      <dgm:spPr/>
    </dgm:pt>
    <dgm:pt modelId="{DC4BF0C9-FF7C-4FF2-A993-21442336A50D}" type="pres">
      <dgm:prSet presAssocID="{48A9ACF6-56B7-4128-96EE-E6E5BEDDB9E4}" presName="composite" presStyleCnt="0"/>
      <dgm:spPr/>
    </dgm:pt>
    <dgm:pt modelId="{6AEFFE30-C163-4CC0-979D-D10B0B29A910}" type="pres">
      <dgm:prSet presAssocID="{48A9ACF6-56B7-4128-96EE-E6E5BEDDB9E4}" presName="rect1" presStyleLbl="trAlignAcc1" presStyleIdx="1" presStyleCnt="8">
        <dgm:presLayoutVars>
          <dgm:bulletEnabled val="1"/>
        </dgm:presLayoutVars>
      </dgm:prSet>
      <dgm:spPr/>
      <dgm:t>
        <a:bodyPr/>
        <a:lstStyle/>
        <a:p>
          <a:endParaRPr lang="en-AU"/>
        </a:p>
      </dgm:t>
    </dgm:pt>
    <dgm:pt modelId="{2267B1D2-4A9B-4C7B-A75E-C29BA6236F94}" type="pres">
      <dgm:prSet presAssocID="{48A9ACF6-56B7-4128-96EE-E6E5BEDDB9E4}" presName="rect2" presStyleLbl="fgImgPlace1" presStyleIdx="1" presStyleCnt="8"/>
      <dgm:spPr>
        <a:blipFill rotWithShape="1">
          <a:blip xmlns:r="http://schemas.openxmlformats.org/officeDocument/2006/relationships" r:embed="rId1"/>
          <a:stretch>
            <a:fillRect/>
          </a:stretch>
        </a:blipFill>
      </dgm:spPr>
      <dgm:t>
        <a:bodyPr/>
        <a:lstStyle/>
        <a:p>
          <a:endParaRPr lang="en-AU"/>
        </a:p>
      </dgm:t>
    </dgm:pt>
    <dgm:pt modelId="{E94EE5C4-4DC9-4CB7-BB0B-53AA92784A95}" type="pres">
      <dgm:prSet presAssocID="{EE2A948B-4E24-4447-A249-45C22CE27B18}" presName="sibTrans" presStyleCnt="0"/>
      <dgm:spPr/>
    </dgm:pt>
    <dgm:pt modelId="{55FC24D4-639A-48DC-8958-F4C791635537}" type="pres">
      <dgm:prSet presAssocID="{66098DE3-D759-4C38-8620-3761DAE2D9D5}" presName="composite" presStyleCnt="0"/>
      <dgm:spPr/>
    </dgm:pt>
    <dgm:pt modelId="{CBF7868F-757B-4347-B3D0-D8DD250C3E2B}" type="pres">
      <dgm:prSet presAssocID="{66098DE3-D759-4C38-8620-3761DAE2D9D5}" presName="rect1" presStyleLbl="trAlignAcc1" presStyleIdx="2" presStyleCnt="8">
        <dgm:presLayoutVars>
          <dgm:bulletEnabled val="1"/>
        </dgm:presLayoutVars>
      </dgm:prSet>
      <dgm:spPr/>
      <dgm:t>
        <a:bodyPr/>
        <a:lstStyle/>
        <a:p>
          <a:endParaRPr lang="en-AU"/>
        </a:p>
      </dgm:t>
    </dgm:pt>
    <dgm:pt modelId="{0ADBFF1A-2FBF-4778-AF7A-FF730B4DF142}" type="pres">
      <dgm:prSet presAssocID="{66098DE3-D759-4C38-8620-3761DAE2D9D5}" presName="rect2" presStyleLbl="fgImgPlace1" presStyleIdx="2" presStyleCnt="8"/>
      <dgm:spPr>
        <a:blipFill rotWithShape="1">
          <a:blip xmlns:r="http://schemas.openxmlformats.org/officeDocument/2006/relationships" r:embed="rId1"/>
          <a:stretch>
            <a:fillRect/>
          </a:stretch>
        </a:blipFill>
      </dgm:spPr>
      <dgm:t>
        <a:bodyPr/>
        <a:lstStyle/>
        <a:p>
          <a:endParaRPr lang="en-AU"/>
        </a:p>
      </dgm:t>
    </dgm:pt>
    <dgm:pt modelId="{F8EBDF8E-39BD-44A8-9BF5-954E17F11E3D}" type="pres">
      <dgm:prSet presAssocID="{8687E0BD-4F7A-4F44-B74F-C86DEE0D3704}" presName="sibTrans" presStyleCnt="0"/>
      <dgm:spPr/>
    </dgm:pt>
    <dgm:pt modelId="{35FC20DA-66DD-4078-85EF-6409DDACA906}" type="pres">
      <dgm:prSet presAssocID="{D5F81FF8-C886-4911-B20D-A81C0E673DB0}" presName="composite" presStyleCnt="0"/>
      <dgm:spPr/>
    </dgm:pt>
    <dgm:pt modelId="{D2D0921A-1789-47E6-91C2-CC31D9B9E0D4}" type="pres">
      <dgm:prSet presAssocID="{D5F81FF8-C886-4911-B20D-A81C0E673DB0}" presName="rect1" presStyleLbl="trAlignAcc1" presStyleIdx="3" presStyleCnt="8">
        <dgm:presLayoutVars>
          <dgm:bulletEnabled val="1"/>
        </dgm:presLayoutVars>
      </dgm:prSet>
      <dgm:spPr/>
      <dgm:t>
        <a:bodyPr/>
        <a:lstStyle/>
        <a:p>
          <a:endParaRPr lang="en-AU"/>
        </a:p>
      </dgm:t>
    </dgm:pt>
    <dgm:pt modelId="{BCA6C3B5-7634-49B5-A47A-3E4F8F6F15DD}" type="pres">
      <dgm:prSet presAssocID="{D5F81FF8-C886-4911-B20D-A81C0E673DB0}" presName="rect2" presStyleLbl="fgImgPlace1" presStyleIdx="3" presStyleCnt="8"/>
      <dgm:spPr>
        <a:blipFill rotWithShape="1">
          <a:blip xmlns:r="http://schemas.openxmlformats.org/officeDocument/2006/relationships" r:embed="rId1"/>
          <a:stretch>
            <a:fillRect/>
          </a:stretch>
        </a:blipFill>
      </dgm:spPr>
      <dgm:t>
        <a:bodyPr/>
        <a:lstStyle/>
        <a:p>
          <a:endParaRPr lang="en-AU"/>
        </a:p>
      </dgm:t>
    </dgm:pt>
    <dgm:pt modelId="{451091F2-BA05-44D4-89BA-F81F8B80594E}" type="pres">
      <dgm:prSet presAssocID="{9CD5E314-2AAA-4667-84D3-766FB86CFEAB}" presName="sibTrans" presStyleCnt="0"/>
      <dgm:spPr/>
    </dgm:pt>
    <dgm:pt modelId="{566AF7BB-2DCD-43C7-B33A-4ABE813E6CB9}" type="pres">
      <dgm:prSet presAssocID="{8502B9B7-E806-47F5-AA78-A731BEEB961E}" presName="composite" presStyleCnt="0"/>
      <dgm:spPr/>
    </dgm:pt>
    <dgm:pt modelId="{8F1B11FB-FDF9-4853-BA07-76B058E137A2}" type="pres">
      <dgm:prSet presAssocID="{8502B9B7-E806-47F5-AA78-A731BEEB961E}" presName="rect1" presStyleLbl="trAlignAcc1" presStyleIdx="4" presStyleCnt="8">
        <dgm:presLayoutVars>
          <dgm:bulletEnabled val="1"/>
        </dgm:presLayoutVars>
      </dgm:prSet>
      <dgm:spPr/>
      <dgm:t>
        <a:bodyPr/>
        <a:lstStyle/>
        <a:p>
          <a:endParaRPr lang="en-AU"/>
        </a:p>
      </dgm:t>
    </dgm:pt>
    <dgm:pt modelId="{D1D19D05-800F-4E54-9917-8CEAF67772D9}" type="pres">
      <dgm:prSet presAssocID="{8502B9B7-E806-47F5-AA78-A731BEEB961E}" presName="rect2" presStyleLbl="fgImgPlace1" presStyleIdx="4" presStyleCnt="8"/>
      <dgm:spPr>
        <a:blipFill rotWithShape="1">
          <a:blip xmlns:r="http://schemas.openxmlformats.org/officeDocument/2006/relationships" r:embed="rId1"/>
          <a:stretch>
            <a:fillRect/>
          </a:stretch>
        </a:blipFill>
      </dgm:spPr>
      <dgm:t>
        <a:bodyPr/>
        <a:lstStyle/>
        <a:p>
          <a:endParaRPr lang="en-AU"/>
        </a:p>
      </dgm:t>
    </dgm:pt>
    <dgm:pt modelId="{5CDC667B-AA7A-496F-8FA9-93155FA2F028}" type="pres">
      <dgm:prSet presAssocID="{FC3F6A86-6303-4CB0-9949-792111EF3C73}" presName="sibTrans" presStyleCnt="0"/>
      <dgm:spPr/>
    </dgm:pt>
    <dgm:pt modelId="{1FA9158A-6AA6-4FDD-B7CD-DBBAD73090AD}" type="pres">
      <dgm:prSet presAssocID="{548C0A9D-7B7B-4803-B283-A467FF5080F0}" presName="composite" presStyleCnt="0"/>
      <dgm:spPr/>
    </dgm:pt>
    <dgm:pt modelId="{00B5B934-E980-4189-A671-61436F20EE84}" type="pres">
      <dgm:prSet presAssocID="{548C0A9D-7B7B-4803-B283-A467FF5080F0}" presName="rect1" presStyleLbl="trAlignAcc1" presStyleIdx="5" presStyleCnt="8">
        <dgm:presLayoutVars>
          <dgm:bulletEnabled val="1"/>
        </dgm:presLayoutVars>
      </dgm:prSet>
      <dgm:spPr/>
      <dgm:t>
        <a:bodyPr/>
        <a:lstStyle/>
        <a:p>
          <a:endParaRPr lang="en-AU"/>
        </a:p>
      </dgm:t>
    </dgm:pt>
    <dgm:pt modelId="{A2BB7B03-9A2D-4947-836D-699DD1C5FCBA}" type="pres">
      <dgm:prSet presAssocID="{548C0A9D-7B7B-4803-B283-A467FF5080F0}" presName="rect2" presStyleLbl="fgImgPlace1" presStyleIdx="5" presStyleCnt="8"/>
      <dgm:spPr>
        <a:blipFill rotWithShape="1">
          <a:blip xmlns:r="http://schemas.openxmlformats.org/officeDocument/2006/relationships" r:embed="rId1"/>
          <a:stretch>
            <a:fillRect/>
          </a:stretch>
        </a:blipFill>
      </dgm:spPr>
      <dgm:t>
        <a:bodyPr/>
        <a:lstStyle/>
        <a:p>
          <a:endParaRPr lang="en-AU"/>
        </a:p>
      </dgm:t>
    </dgm:pt>
    <dgm:pt modelId="{A69ED06B-D14C-4F5E-92E9-910759ECDE43}" type="pres">
      <dgm:prSet presAssocID="{5ECC12DE-51BD-4E0F-AAC3-13622E408511}" presName="sibTrans" presStyleCnt="0"/>
      <dgm:spPr/>
    </dgm:pt>
    <dgm:pt modelId="{7DB00B45-B285-4916-8061-D7370735E643}" type="pres">
      <dgm:prSet presAssocID="{1D1E3F60-AF5A-4BFA-940B-BDF00880A9BF}" presName="composite" presStyleCnt="0"/>
      <dgm:spPr/>
    </dgm:pt>
    <dgm:pt modelId="{57FEF0D1-0135-4F3C-B41E-416DEE07F2C2}" type="pres">
      <dgm:prSet presAssocID="{1D1E3F60-AF5A-4BFA-940B-BDF00880A9BF}" presName="rect1" presStyleLbl="trAlignAcc1" presStyleIdx="6" presStyleCnt="8">
        <dgm:presLayoutVars>
          <dgm:bulletEnabled val="1"/>
        </dgm:presLayoutVars>
      </dgm:prSet>
      <dgm:spPr/>
      <dgm:t>
        <a:bodyPr/>
        <a:lstStyle/>
        <a:p>
          <a:endParaRPr lang="en-AU"/>
        </a:p>
      </dgm:t>
    </dgm:pt>
    <dgm:pt modelId="{AF7FD5DB-0364-416A-8E72-7AF42DE945F4}" type="pres">
      <dgm:prSet presAssocID="{1D1E3F60-AF5A-4BFA-940B-BDF00880A9BF}" presName="rect2" presStyleLbl="fgImgPlace1" presStyleIdx="6" presStyleCnt="8"/>
      <dgm:spPr>
        <a:blipFill rotWithShape="1">
          <a:blip xmlns:r="http://schemas.openxmlformats.org/officeDocument/2006/relationships" r:embed="rId1"/>
          <a:stretch>
            <a:fillRect/>
          </a:stretch>
        </a:blipFill>
      </dgm:spPr>
      <dgm:t>
        <a:bodyPr/>
        <a:lstStyle/>
        <a:p>
          <a:endParaRPr lang="en-AU"/>
        </a:p>
      </dgm:t>
    </dgm:pt>
    <dgm:pt modelId="{FBCE6E9A-2E29-44E3-9BFF-16B114288118}" type="pres">
      <dgm:prSet presAssocID="{D8A05ACC-E832-42BF-8916-4B252D1D4F1E}" presName="sibTrans" presStyleCnt="0"/>
      <dgm:spPr/>
    </dgm:pt>
    <dgm:pt modelId="{AB05A430-BAD0-4539-8F07-365128A90099}" type="pres">
      <dgm:prSet presAssocID="{767516A8-3148-4A28-A022-80730567CF90}" presName="composite" presStyleCnt="0"/>
      <dgm:spPr/>
    </dgm:pt>
    <dgm:pt modelId="{3EEDE6DE-6E80-4E89-B86C-C5103B3EC43F}" type="pres">
      <dgm:prSet presAssocID="{767516A8-3148-4A28-A022-80730567CF90}" presName="rect1" presStyleLbl="trAlignAcc1" presStyleIdx="7" presStyleCnt="8">
        <dgm:presLayoutVars>
          <dgm:bulletEnabled val="1"/>
        </dgm:presLayoutVars>
      </dgm:prSet>
      <dgm:spPr/>
      <dgm:t>
        <a:bodyPr/>
        <a:lstStyle/>
        <a:p>
          <a:endParaRPr lang="en-AU"/>
        </a:p>
      </dgm:t>
    </dgm:pt>
    <dgm:pt modelId="{D8651DD5-F3E8-476F-A74C-4D273AF62CE6}" type="pres">
      <dgm:prSet presAssocID="{767516A8-3148-4A28-A022-80730567CF90}" presName="rect2" presStyleLbl="fgImgPlace1" presStyleIdx="7" presStyleCnt="8"/>
      <dgm:spPr>
        <a:blipFill rotWithShape="1">
          <a:blip xmlns:r="http://schemas.openxmlformats.org/officeDocument/2006/relationships" r:embed="rId1"/>
          <a:stretch>
            <a:fillRect/>
          </a:stretch>
        </a:blipFill>
      </dgm:spPr>
      <dgm:t>
        <a:bodyPr/>
        <a:lstStyle/>
        <a:p>
          <a:endParaRPr lang="en-AU"/>
        </a:p>
      </dgm:t>
    </dgm:pt>
  </dgm:ptLst>
  <dgm:cxnLst>
    <dgm:cxn modelId="{1F6B5F73-75D9-48F0-A1BE-57691CBF0F79}" type="presOf" srcId="{8502B9B7-E806-47F5-AA78-A731BEEB961E}" destId="{8F1B11FB-FDF9-4853-BA07-76B058E137A2}" srcOrd="0" destOrd="0" presId="urn:microsoft.com/office/officeart/2008/layout/PictureStrips"/>
    <dgm:cxn modelId="{28DB3741-778F-4AC9-B375-28384654551E}" type="presOf" srcId="{45BC31A0-D895-4567-84B3-5C908A72042A}" destId="{D8E74470-275A-425B-ABF6-9674D8748986}" srcOrd="0" destOrd="0" presId="urn:microsoft.com/office/officeart/2008/layout/PictureStrips"/>
    <dgm:cxn modelId="{41637287-0DB4-41BD-9CA8-FD0985A6886B}" srcId="{45BC31A0-D895-4567-84B3-5C908A72042A}" destId="{548C0A9D-7B7B-4803-B283-A467FF5080F0}" srcOrd="5" destOrd="0" parTransId="{CDA47CE4-7C7B-48DB-9549-9E7DC4C6F914}" sibTransId="{5ECC12DE-51BD-4E0F-AAC3-13622E408511}"/>
    <dgm:cxn modelId="{1B40924B-88EE-435C-9935-91B4C12F3484}" srcId="{45BC31A0-D895-4567-84B3-5C908A72042A}" destId="{66098DE3-D759-4C38-8620-3761DAE2D9D5}" srcOrd="2" destOrd="0" parTransId="{43CC95AD-795C-4824-845C-FFFCA14851C7}" sibTransId="{8687E0BD-4F7A-4F44-B74F-C86DEE0D3704}"/>
    <dgm:cxn modelId="{022F1234-EAD8-43F6-9DBA-8CB943F92664}" type="presOf" srcId="{767516A8-3148-4A28-A022-80730567CF90}" destId="{3EEDE6DE-6E80-4E89-B86C-C5103B3EC43F}" srcOrd="0" destOrd="0" presId="urn:microsoft.com/office/officeart/2008/layout/PictureStrips"/>
    <dgm:cxn modelId="{CEFABC72-8D03-40EF-8841-3C53D2E0651C}" type="presOf" srcId="{66098DE3-D759-4C38-8620-3761DAE2D9D5}" destId="{CBF7868F-757B-4347-B3D0-D8DD250C3E2B}" srcOrd="0" destOrd="0" presId="urn:microsoft.com/office/officeart/2008/layout/PictureStrips"/>
    <dgm:cxn modelId="{52ADC38C-1E55-40E1-8089-B193A57F544C}" srcId="{45BC31A0-D895-4567-84B3-5C908A72042A}" destId="{2BC8DBC8-575A-479A-86B2-85ED5332CF70}" srcOrd="0" destOrd="0" parTransId="{C626A5FF-BBE5-41ED-AB4C-6F9A4EA81A8C}" sibTransId="{28CF3775-C83B-4823-896C-12A2EB6EEB6A}"/>
    <dgm:cxn modelId="{E67905F0-4B99-47FF-BB0C-FF7131617056}" srcId="{45BC31A0-D895-4567-84B3-5C908A72042A}" destId="{767516A8-3148-4A28-A022-80730567CF90}" srcOrd="7" destOrd="0" parTransId="{36F5E771-5DAA-4BDE-BF6D-5920AADA44DE}" sibTransId="{4CF48C01-76FE-48C1-9A27-0BEF2700E9C0}"/>
    <dgm:cxn modelId="{268D6CD6-0C58-47A9-9337-0CB691B6D1A9}" type="presOf" srcId="{D5F81FF8-C886-4911-B20D-A81C0E673DB0}" destId="{D2D0921A-1789-47E6-91C2-CC31D9B9E0D4}" srcOrd="0" destOrd="0" presId="urn:microsoft.com/office/officeart/2008/layout/PictureStrips"/>
    <dgm:cxn modelId="{3BAD8C53-F6B7-453B-BB21-BDF98D0CC23E}" type="presOf" srcId="{2BC8DBC8-575A-479A-86B2-85ED5332CF70}" destId="{9D6FF51E-6C74-4700-9F2E-29FCC8FE877D}" srcOrd="0" destOrd="0" presId="urn:microsoft.com/office/officeart/2008/layout/PictureStrips"/>
    <dgm:cxn modelId="{DFF0F3D6-308B-4AD5-A8D2-8DA3EC9DBF25}" srcId="{45BC31A0-D895-4567-84B3-5C908A72042A}" destId="{8502B9B7-E806-47F5-AA78-A731BEEB961E}" srcOrd="4" destOrd="0" parTransId="{90360220-CF63-4741-BE30-084215EE856D}" sibTransId="{FC3F6A86-6303-4CB0-9949-792111EF3C73}"/>
    <dgm:cxn modelId="{CE6145EF-1AE4-4A5F-A353-B92EEB715F21}" type="presOf" srcId="{548C0A9D-7B7B-4803-B283-A467FF5080F0}" destId="{00B5B934-E980-4189-A671-61436F20EE84}" srcOrd="0" destOrd="0" presId="urn:microsoft.com/office/officeart/2008/layout/PictureStrips"/>
    <dgm:cxn modelId="{F574D40C-A8CA-4A39-A12B-F0A5E5491425}" type="presOf" srcId="{1D1E3F60-AF5A-4BFA-940B-BDF00880A9BF}" destId="{57FEF0D1-0135-4F3C-B41E-416DEE07F2C2}" srcOrd="0" destOrd="0" presId="urn:microsoft.com/office/officeart/2008/layout/PictureStrips"/>
    <dgm:cxn modelId="{26809B15-6018-47A2-8660-5925D67D55D2}" srcId="{45BC31A0-D895-4567-84B3-5C908A72042A}" destId="{1D1E3F60-AF5A-4BFA-940B-BDF00880A9BF}" srcOrd="6" destOrd="0" parTransId="{82B0FABA-EB20-4970-A6C9-D02E2FA0D8D4}" sibTransId="{D8A05ACC-E832-42BF-8916-4B252D1D4F1E}"/>
    <dgm:cxn modelId="{B23D8BB0-4315-4126-9B9E-FD5C1A65908F}" srcId="{45BC31A0-D895-4567-84B3-5C908A72042A}" destId="{48A9ACF6-56B7-4128-96EE-E6E5BEDDB9E4}" srcOrd="1" destOrd="0" parTransId="{B6EE69AA-29B7-4C30-B35C-BBABC7314485}" sibTransId="{EE2A948B-4E24-4447-A249-45C22CE27B18}"/>
    <dgm:cxn modelId="{40312EB8-19FA-4525-99EB-41573E7C4793}" type="presOf" srcId="{48A9ACF6-56B7-4128-96EE-E6E5BEDDB9E4}" destId="{6AEFFE30-C163-4CC0-979D-D10B0B29A910}" srcOrd="0" destOrd="0" presId="urn:microsoft.com/office/officeart/2008/layout/PictureStrips"/>
    <dgm:cxn modelId="{AC2770D0-7D53-4FDE-AE85-B18A0A33C6AE}" srcId="{45BC31A0-D895-4567-84B3-5C908A72042A}" destId="{D5F81FF8-C886-4911-B20D-A81C0E673DB0}" srcOrd="3" destOrd="0" parTransId="{1F3C57F7-AC5A-45E5-AEC4-9B79C706C43C}" sibTransId="{9CD5E314-2AAA-4667-84D3-766FB86CFEAB}"/>
    <dgm:cxn modelId="{16AEF4C0-A0D0-4489-B821-0419A51E1EAE}" type="presParOf" srcId="{D8E74470-275A-425B-ABF6-9674D8748986}" destId="{2FFAD064-16E0-470F-99A0-C827D89914C2}" srcOrd="0" destOrd="0" presId="urn:microsoft.com/office/officeart/2008/layout/PictureStrips"/>
    <dgm:cxn modelId="{FA0A2A1D-1946-4031-895E-EDD78718ED7B}" type="presParOf" srcId="{2FFAD064-16E0-470F-99A0-C827D89914C2}" destId="{9D6FF51E-6C74-4700-9F2E-29FCC8FE877D}" srcOrd="0" destOrd="0" presId="urn:microsoft.com/office/officeart/2008/layout/PictureStrips"/>
    <dgm:cxn modelId="{80D5B3ED-8783-47A6-816A-9B04F4D48084}" type="presParOf" srcId="{2FFAD064-16E0-470F-99A0-C827D89914C2}" destId="{B7B7DDDA-2762-4FD4-942B-A308261F0183}" srcOrd="1" destOrd="0" presId="urn:microsoft.com/office/officeart/2008/layout/PictureStrips"/>
    <dgm:cxn modelId="{9D10AB5D-0CAA-46C5-AAD0-178726DC1137}" type="presParOf" srcId="{D8E74470-275A-425B-ABF6-9674D8748986}" destId="{6A67A5CF-6C70-4AFE-8437-25CBA4759493}" srcOrd="1" destOrd="0" presId="urn:microsoft.com/office/officeart/2008/layout/PictureStrips"/>
    <dgm:cxn modelId="{74FF45D9-EDD3-4315-A5B5-DD4C5D1B294D}" type="presParOf" srcId="{D8E74470-275A-425B-ABF6-9674D8748986}" destId="{DC4BF0C9-FF7C-4FF2-A993-21442336A50D}" srcOrd="2" destOrd="0" presId="urn:microsoft.com/office/officeart/2008/layout/PictureStrips"/>
    <dgm:cxn modelId="{7DDCD245-CDA1-4F29-8936-A5A016385C29}" type="presParOf" srcId="{DC4BF0C9-FF7C-4FF2-A993-21442336A50D}" destId="{6AEFFE30-C163-4CC0-979D-D10B0B29A910}" srcOrd="0" destOrd="0" presId="urn:microsoft.com/office/officeart/2008/layout/PictureStrips"/>
    <dgm:cxn modelId="{81060859-E754-4F83-9A2F-A0F10D2211BF}" type="presParOf" srcId="{DC4BF0C9-FF7C-4FF2-A993-21442336A50D}" destId="{2267B1D2-4A9B-4C7B-A75E-C29BA6236F94}" srcOrd="1" destOrd="0" presId="urn:microsoft.com/office/officeart/2008/layout/PictureStrips"/>
    <dgm:cxn modelId="{103E3F54-5EC8-4DA8-8026-4C9008202A31}" type="presParOf" srcId="{D8E74470-275A-425B-ABF6-9674D8748986}" destId="{E94EE5C4-4DC9-4CB7-BB0B-53AA92784A95}" srcOrd="3" destOrd="0" presId="urn:microsoft.com/office/officeart/2008/layout/PictureStrips"/>
    <dgm:cxn modelId="{73383644-FF7F-4B70-A4E3-2434C11186CD}" type="presParOf" srcId="{D8E74470-275A-425B-ABF6-9674D8748986}" destId="{55FC24D4-639A-48DC-8958-F4C791635537}" srcOrd="4" destOrd="0" presId="urn:microsoft.com/office/officeart/2008/layout/PictureStrips"/>
    <dgm:cxn modelId="{D5CF779A-502C-42D9-BAE7-614F339EF18C}" type="presParOf" srcId="{55FC24D4-639A-48DC-8958-F4C791635537}" destId="{CBF7868F-757B-4347-B3D0-D8DD250C3E2B}" srcOrd="0" destOrd="0" presId="urn:microsoft.com/office/officeart/2008/layout/PictureStrips"/>
    <dgm:cxn modelId="{6CD0CC64-7018-4080-BB52-58953D3CC855}" type="presParOf" srcId="{55FC24D4-639A-48DC-8958-F4C791635537}" destId="{0ADBFF1A-2FBF-4778-AF7A-FF730B4DF142}" srcOrd="1" destOrd="0" presId="urn:microsoft.com/office/officeart/2008/layout/PictureStrips"/>
    <dgm:cxn modelId="{D18122D9-0906-47E4-BCA1-2BCDACE155E4}" type="presParOf" srcId="{D8E74470-275A-425B-ABF6-9674D8748986}" destId="{F8EBDF8E-39BD-44A8-9BF5-954E17F11E3D}" srcOrd="5" destOrd="0" presId="urn:microsoft.com/office/officeart/2008/layout/PictureStrips"/>
    <dgm:cxn modelId="{14AB3E35-7C00-4979-9356-9CC3ACB99A60}" type="presParOf" srcId="{D8E74470-275A-425B-ABF6-9674D8748986}" destId="{35FC20DA-66DD-4078-85EF-6409DDACA906}" srcOrd="6" destOrd="0" presId="urn:microsoft.com/office/officeart/2008/layout/PictureStrips"/>
    <dgm:cxn modelId="{AED8AC07-38CA-455C-ACA8-CD03592C53FE}" type="presParOf" srcId="{35FC20DA-66DD-4078-85EF-6409DDACA906}" destId="{D2D0921A-1789-47E6-91C2-CC31D9B9E0D4}" srcOrd="0" destOrd="0" presId="urn:microsoft.com/office/officeart/2008/layout/PictureStrips"/>
    <dgm:cxn modelId="{8A7FF593-CAA5-4D39-A715-6750B5B897B6}" type="presParOf" srcId="{35FC20DA-66DD-4078-85EF-6409DDACA906}" destId="{BCA6C3B5-7634-49B5-A47A-3E4F8F6F15DD}" srcOrd="1" destOrd="0" presId="urn:microsoft.com/office/officeart/2008/layout/PictureStrips"/>
    <dgm:cxn modelId="{FDD6E98C-7AEA-4BFF-9438-38C175DA373C}" type="presParOf" srcId="{D8E74470-275A-425B-ABF6-9674D8748986}" destId="{451091F2-BA05-44D4-89BA-F81F8B80594E}" srcOrd="7" destOrd="0" presId="urn:microsoft.com/office/officeart/2008/layout/PictureStrips"/>
    <dgm:cxn modelId="{D76A315A-837E-4FA4-91F2-F562FCAC167A}" type="presParOf" srcId="{D8E74470-275A-425B-ABF6-9674D8748986}" destId="{566AF7BB-2DCD-43C7-B33A-4ABE813E6CB9}" srcOrd="8" destOrd="0" presId="urn:microsoft.com/office/officeart/2008/layout/PictureStrips"/>
    <dgm:cxn modelId="{F77827EF-9103-42C8-86A1-E2FCAA822158}" type="presParOf" srcId="{566AF7BB-2DCD-43C7-B33A-4ABE813E6CB9}" destId="{8F1B11FB-FDF9-4853-BA07-76B058E137A2}" srcOrd="0" destOrd="0" presId="urn:microsoft.com/office/officeart/2008/layout/PictureStrips"/>
    <dgm:cxn modelId="{2228FCFA-9A48-4EE3-8B8D-9E0C698A45B3}" type="presParOf" srcId="{566AF7BB-2DCD-43C7-B33A-4ABE813E6CB9}" destId="{D1D19D05-800F-4E54-9917-8CEAF67772D9}" srcOrd="1" destOrd="0" presId="urn:microsoft.com/office/officeart/2008/layout/PictureStrips"/>
    <dgm:cxn modelId="{DCF69F0C-D822-466F-9828-4F49E1D399EC}" type="presParOf" srcId="{D8E74470-275A-425B-ABF6-9674D8748986}" destId="{5CDC667B-AA7A-496F-8FA9-93155FA2F028}" srcOrd="9" destOrd="0" presId="urn:microsoft.com/office/officeart/2008/layout/PictureStrips"/>
    <dgm:cxn modelId="{4CBE1908-479A-460E-860F-DA62F5C113F6}" type="presParOf" srcId="{D8E74470-275A-425B-ABF6-9674D8748986}" destId="{1FA9158A-6AA6-4FDD-B7CD-DBBAD73090AD}" srcOrd="10" destOrd="0" presId="urn:microsoft.com/office/officeart/2008/layout/PictureStrips"/>
    <dgm:cxn modelId="{2FBC2FE4-E2CF-410E-A9C0-B391CB29C0D1}" type="presParOf" srcId="{1FA9158A-6AA6-4FDD-B7CD-DBBAD73090AD}" destId="{00B5B934-E980-4189-A671-61436F20EE84}" srcOrd="0" destOrd="0" presId="urn:microsoft.com/office/officeart/2008/layout/PictureStrips"/>
    <dgm:cxn modelId="{B8D59F05-0ABB-4077-90D2-B419C1A9D16D}" type="presParOf" srcId="{1FA9158A-6AA6-4FDD-B7CD-DBBAD73090AD}" destId="{A2BB7B03-9A2D-4947-836D-699DD1C5FCBA}" srcOrd="1" destOrd="0" presId="urn:microsoft.com/office/officeart/2008/layout/PictureStrips"/>
    <dgm:cxn modelId="{52C28DAD-A09A-4A3D-A9A4-5629A8814CA6}" type="presParOf" srcId="{D8E74470-275A-425B-ABF6-9674D8748986}" destId="{A69ED06B-D14C-4F5E-92E9-910759ECDE43}" srcOrd="11" destOrd="0" presId="urn:microsoft.com/office/officeart/2008/layout/PictureStrips"/>
    <dgm:cxn modelId="{89650281-5A33-4987-B45D-61BA9A027077}" type="presParOf" srcId="{D8E74470-275A-425B-ABF6-9674D8748986}" destId="{7DB00B45-B285-4916-8061-D7370735E643}" srcOrd="12" destOrd="0" presId="urn:microsoft.com/office/officeart/2008/layout/PictureStrips"/>
    <dgm:cxn modelId="{6C4308F0-1EE5-4B5C-8982-ADE3F34A0987}" type="presParOf" srcId="{7DB00B45-B285-4916-8061-D7370735E643}" destId="{57FEF0D1-0135-4F3C-B41E-416DEE07F2C2}" srcOrd="0" destOrd="0" presId="urn:microsoft.com/office/officeart/2008/layout/PictureStrips"/>
    <dgm:cxn modelId="{718A2704-03F7-44D4-ACD0-E6EA35613384}" type="presParOf" srcId="{7DB00B45-B285-4916-8061-D7370735E643}" destId="{AF7FD5DB-0364-416A-8E72-7AF42DE945F4}" srcOrd="1" destOrd="0" presId="urn:microsoft.com/office/officeart/2008/layout/PictureStrips"/>
    <dgm:cxn modelId="{64F0211B-4558-4751-9CF9-9E0FE393AF44}" type="presParOf" srcId="{D8E74470-275A-425B-ABF6-9674D8748986}" destId="{FBCE6E9A-2E29-44E3-9BFF-16B114288118}" srcOrd="13" destOrd="0" presId="urn:microsoft.com/office/officeart/2008/layout/PictureStrips"/>
    <dgm:cxn modelId="{996AA055-3AA0-4C20-9A3B-3934D5B67ADB}" type="presParOf" srcId="{D8E74470-275A-425B-ABF6-9674D8748986}" destId="{AB05A430-BAD0-4539-8F07-365128A90099}" srcOrd="14" destOrd="0" presId="urn:microsoft.com/office/officeart/2008/layout/PictureStrips"/>
    <dgm:cxn modelId="{1496B466-D38A-43B9-9D7F-38F3A0C09535}" type="presParOf" srcId="{AB05A430-BAD0-4539-8F07-365128A90099}" destId="{3EEDE6DE-6E80-4E89-B86C-C5103B3EC43F}" srcOrd="0" destOrd="0" presId="urn:microsoft.com/office/officeart/2008/layout/PictureStrips"/>
    <dgm:cxn modelId="{D984671B-7BC7-4BBD-9266-3CDDA93CD55A}" type="presParOf" srcId="{AB05A430-BAD0-4539-8F07-365128A90099}" destId="{D8651DD5-F3E8-476F-A74C-4D273AF62CE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51695-D397-482A-BA9B-AC5D2CB82477}">
      <dsp:nvSpPr>
        <dsp:cNvPr id="0" name=""/>
        <dsp:cNvSpPr/>
      </dsp:nvSpPr>
      <dsp:spPr>
        <a:xfrm>
          <a:off x="0" y="0"/>
          <a:ext cx="6091023" cy="2009023"/>
        </a:xfrm>
        <a:prstGeom prst="roundRect">
          <a:avLst>
            <a:gd name="adj" fmla="val 10000"/>
          </a:avLst>
        </a:prstGeom>
        <a:solidFill>
          <a:srgbClr val="FFFF66">
            <a:alpha val="89804"/>
          </a:srgb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A6F0BE-AA94-47DD-AFD2-87839EFB6336}">
      <dsp:nvSpPr>
        <dsp:cNvPr id="0" name=""/>
        <dsp:cNvSpPr/>
      </dsp:nvSpPr>
      <dsp:spPr>
        <a:xfrm>
          <a:off x="182730" y="267869"/>
          <a:ext cx="1789238" cy="147328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07500D-5C97-48A6-8DB9-B8C07B78D99D}">
      <dsp:nvSpPr>
        <dsp:cNvPr id="0" name=""/>
        <dsp:cNvSpPr/>
      </dsp:nvSpPr>
      <dsp:spPr>
        <a:xfrm rot="10800000">
          <a:off x="182730" y="2009023"/>
          <a:ext cx="1789238" cy="2455472"/>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AU" sz="1500" b="1" kern="1200" dirty="0" smtClean="0"/>
            <a:t>All audit templates and guidelines are available online</a:t>
          </a:r>
          <a:endParaRPr lang="en-AU" sz="1500" b="1" kern="1200" dirty="0"/>
        </a:p>
      </dsp:txBody>
      <dsp:txXfrm rot="10800000">
        <a:off x="237755" y="2009023"/>
        <a:ext cx="1679188" cy="2400447"/>
      </dsp:txXfrm>
    </dsp:sp>
    <dsp:sp modelId="{646E66EF-ED48-46BF-BD9A-32FB7A38A625}">
      <dsp:nvSpPr>
        <dsp:cNvPr id="0" name=""/>
        <dsp:cNvSpPr/>
      </dsp:nvSpPr>
      <dsp:spPr>
        <a:xfrm>
          <a:off x="2150892" y="267869"/>
          <a:ext cx="1789238" cy="147328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2AFD6B-8A33-4C69-B496-9A7E8C9D4337}">
      <dsp:nvSpPr>
        <dsp:cNvPr id="0" name=""/>
        <dsp:cNvSpPr/>
      </dsp:nvSpPr>
      <dsp:spPr>
        <a:xfrm rot="10800000">
          <a:off x="2150892" y="2009023"/>
          <a:ext cx="1789238" cy="2455472"/>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AU" sz="1500" b="1" kern="1200" dirty="0" smtClean="0"/>
            <a:t>Opportunities to participate in content reviews or pilot runs </a:t>
          </a:r>
          <a:endParaRPr lang="en-AU" sz="1500" b="1" kern="1200" dirty="0"/>
        </a:p>
      </dsp:txBody>
      <dsp:txXfrm rot="10800000">
        <a:off x="2205917" y="2009023"/>
        <a:ext cx="1679188" cy="2400447"/>
      </dsp:txXfrm>
    </dsp:sp>
    <dsp:sp modelId="{A928629C-ABE2-40AB-A04C-63CB03AFE328}">
      <dsp:nvSpPr>
        <dsp:cNvPr id="0" name=""/>
        <dsp:cNvSpPr/>
      </dsp:nvSpPr>
      <dsp:spPr>
        <a:xfrm>
          <a:off x="4119054" y="267869"/>
          <a:ext cx="1789238" cy="147328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E9EE65-1726-4CB1-A735-53110F04A0C4}">
      <dsp:nvSpPr>
        <dsp:cNvPr id="0" name=""/>
        <dsp:cNvSpPr/>
      </dsp:nvSpPr>
      <dsp:spPr>
        <a:xfrm rot="10800000">
          <a:off x="4119054" y="2009023"/>
          <a:ext cx="1789238" cy="2455472"/>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AU" sz="1500" b="1" kern="1200" dirty="0" smtClean="0"/>
            <a:t>Site representatives encouraged to accompany inspectors during audit</a:t>
          </a:r>
          <a:endParaRPr lang="en-AU" sz="1500" b="1" kern="1200" dirty="0"/>
        </a:p>
      </dsp:txBody>
      <dsp:txXfrm rot="10800000">
        <a:off x="4174079" y="2009023"/>
        <a:ext cx="1679188" cy="2400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D931B79-4DD0-490F-BE52-F554A54A57B7}" type="datetimeFigureOut">
              <a:rPr lang="en-AU" smtClean="0"/>
              <a:t>10/04/2014</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42B3B84-D373-42CE-8E61-1D418FBE1968}" type="slidenum">
              <a:rPr lang="en-AU" smtClean="0"/>
              <a:t>‹#›</a:t>
            </a:fld>
            <a:endParaRPr lang="en-AU"/>
          </a:p>
        </p:txBody>
      </p:sp>
    </p:spTree>
    <p:extLst>
      <p:ext uri="{BB962C8B-B14F-4D97-AF65-F5344CB8AC3E}">
        <p14:creationId xmlns:p14="http://schemas.microsoft.com/office/powerpoint/2010/main" val="39499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mp.wa.gov.au/15565.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fontAlgn="base">
              <a:spcBef>
                <a:spcPct val="0"/>
              </a:spcBef>
              <a:spcAft>
                <a:spcPct val="0"/>
              </a:spcAft>
              <a:defRPr>
                <a:solidFill>
                  <a:schemeClr val="tx1"/>
                </a:solidFill>
                <a:latin typeface="Arial" charset="0"/>
                <a:ea typeface="ＭＳ Ｐゴシック" pitchFamily="34" charset="-128"/>
              </a:defRPr>
            </a:lvl6pPr>
            <a:lvl7pPr marL="2971800" indent="-228600" fontAlgn="base">
              <a:spcBef>
                <a:spcPct val="0"/>
              </a:spcBef>
              <a:spcAft>
                <a:spcPct val="0"/>
              </a:spcAft>
              <a:defRPr>
                <a:solidFill>
                  <a:schemeClr val="tx1"/>
                </a:solidFill>
                <a:latin typeface="Arial" charset="0"/>
                <a:ea typeface="ＭＳ Ｐゴシック" pitchFamily="34" charset="-128"/>
              </a:defRPr>
            </a:lvl7pPr>
            <a:lvl8pPr marL="3429000" indent="-228600" fontAlgn="base">
              <a:spcBef>
                <a:spcPct val="0"/>
              </a:spcBef>
              <a:spcAft>
                <a:spcPct val="0"/>
              </a:spcAft>
              <a:defRPr>
                <a:solidFill>
                  <a:schemeClr val="tx1"/>
                </a:solidFill>
                <a:latin typeface="Arial" charset="0"/>
                <a:ea typeface="ＭＳ Ｐゴシック" pitchFamily="34" charset="-128"/>
              </a:defRPr>
            </a:lvl8pPr>
            <a:lvl9pPr marL="3886200" indent="-228600" fontAlgn="base">
              <a:spcBef>
                <a:spcPct val="0"/>
              </a:spcBef>
              <a:spcAft>
                <a:spcPct val="0"/>
              </a:spcAft>
              <a:defRPr>
                <a:solidFill>
                  <a:schemeClr val="tx1"/>
                </a:solidFill>
                <a:latin typeface="Arial" charset="0"/>
                <a:ea typeface="ＭＳ Ｐゴシック" pitchFamily="34" charset="-128"/>
              </a:defRPr>
            </a:lvl9pPr>
          </a:lstStyle>
          <a:p>
            <a:fld id="{880EECEC-6984-4644-B8D5-4F644DCACFD2}" type="slidenum">
              <a:rPr lang="en-AU" altLang="en-US">
                <a:solidFill>
                  <a:prstClr val="black"/>
                </a:solidFill>
                <a:latin typeface="Calibri" pitchFamily="34" charset="0"/>
              </a:rPr>
              <a:pPr/>
              <a:t>1</a:t>
            </a:fld>
            <a:endParaRPr lang="en-AU" altLang="en-US">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600"/>
              </a:spcBef>
              <a:spcAft>
                <a:spcPts val="600"/>
              </a:spcAft>
              <a:defRPr/>
            </a:pPr>
            <a:r>
              <a:rPr lang="en-AU" dirty="0"/>
              <a:t>Presented at the 2013 Mines Safety Roadshow. If you are interested in further information from this presentation visit the toolbox presentation section on the website at </a:t>
            </a:r>
            <a:r>
              <a:rPr lang="en-AU" u="sng" dirty="0">
                <a:solidFill>
                  <a:srgbClr val="0000FF"/>
                </a:solidFill>
              </a:rPr>
              <a:t>http://www.dmp.wa.gov.au/8054.aspx</a:t>
            </a:r>
          </a:p>
          <a:p>
            <a:pPr>
              <a:spcBef>
                <a:spcPts val="600"/>
              </a:spcBef>
              <a:spcAft>
                <a:spcPts val="600"/>
              </a:spcAft>
              <a:defRPr/>
            </a:pPr>
            <a:r>
              <a:rPr lang="en-AU" dirty="0"/>
              <a:t>Proposed areas for improvement. What can industry do with this information to improve safety performance?</a:t>
            </a:r>
          </a:p>
          <a:p>
            <a:pPr marL="171436" indent="-171436" fontAlgn="auto">
              <a:spcBef>
                <a:spcPts val="600"/>
              </a:spcBef>
              <a:spcAft>
                <a:spcPts val="600"/>
              </a:spcAft>
              <a:buFont typeface="Arial" panose="020B0604020202020204" pitchFamily="34" charset="0"/>
              <a:buChar char="•"/>
              <a:defRPr/>
            </a:pPr>
            <a:r>
              <a:rPr lang="en-AU" b="1" dirty="0"/>
              <a:t>Identification of hazards and critical tasks </a:t>
            </a:r>
            <a:r>
              <a:rPr lang="en-AU" dirty="0"/>
              <a:t>(most important) – Everyone needs to understand what hazards they will be faced with during the day and what are the critical tasks everyone does on a day-to-day basis. We need to know what can go wrong and what can kill when doing a particular job.</a:t>
            </a:r>
          </a:p>
          <a:p>
            <a:pPr marL="171436" indent="-171436" fontAlgn="auto">
              <a:spcBef>
                <a:spcPts val="600"/>
              </a:spcBef>
              <a:spcAft>
                <a:spcPts val="600"/>
              </a:spcAft>
              <a:buFont typeface="Arial" panose="020B0604020202020204" pitchFamily="34" charset="0"/>
              <a:buChar char="•"/>
              <a:defRPr/>
            </a:pPr>
            <a:r>
              <a:rPr lang="en-AU" b="1" dirty="0"/>
              <a:t>Principal hazard management plans (PHMPs)</a:t>
            </a:r>
            <a:r>
              <a:rPr lang="en-AU" dirty="0"/>
              <a:t> – The repetitive failures that we see in the review match the principal hazards identified by the National Mines Safety Framework. All operators need to have knowledge of the hazards on their site that can cause multiple </a:t>
            </a:r>
            <a:r>
              <a:rPr lang="en-AU" dirty="0" smtClean="0"/>
              <a:t>or </a:t>
            </a:r>
            <a:r>
              <a:rPr lang="en-AU" smtClean="0"/>
              <a:t>repeat single </a:t>
            </a:r>
            <a:r>
              <a:rPr lang="en-AU" dirty="0"/>
              <a:t>fatalities. </a:t>
            </a:r>
          </a:p>
          <a:p>
            <a:pPr marL="171436" indent="-171436" fontAlgn="auto">
              <a:spcBef>
                <a:spcPts val="600"/>
              </a:spcBef>
              <a:spcAft>
                <a:spcPts val="600"/>
              </a:spcAft>
              <a:buFont typeface="Arial" panose="020B0604020202020204" pitchFamily="34" charset="0"/>
              <a:buChar char="•"/>
              <a:defRPr/>
            </a:pPr>
            <a:r>
              <a:rPr lang="en-AU" b="1" dirty="0"/>
              <a:t>Written work procedures </a:t>
            </a:r>
            <a:r>
              <a:rPr lang="en-AU" dirty="0"/>
              <a:t>– Need to be developed for hazards that have been identified, and modified if the situation changes.</a:t>
            </a:r>
          </a:p>
          <a:p>
            <a:pPr marL="171436" indent="-171436" fontAlgn="auto">
              <a:spcBef>
                <a:spcPts val="600"/>
              </a:spcBef>
              <a:spcAft>
                <a:spcPts val="600"/>
              </a:spcAft>
              <a:buFont typeface="Arial" panose="020B0604020202020204" pitchFamily="34" charset="0"/>
              <a:buChar char="•"/>
              <a:defRPr/>
            </a:pPr>
            <a:r>
              <a:rPr lang="en-AU" b="1" dirty="0"/>
              <a:t>Involvement of employees </a:t>
            </a:r>
            <a:r>
              <a:rPr lang="en-AU" dirty="0"/>
              <a:t>– Employees need to know the written work procedures and need to be involved with developing those procedures.</a:t>
            </a:r>
          </a:p>
          <a:p>
            <a:pPr marL="171436" indent="-171436" fontAlgn="auto">
              <a:spcBef>
                <a:spcPts val="600"/>
              </a:spcBef>
              <a:spcAft>
                <a:spcPts val="600"/>
              </a:spcAft>
              <a:buFont typeface="Arial" panose="020B0604020202020204" pitchFamily="34" charset="0"/>
              <a:buChar char="•"/>
              <a:defRPr/>
            </a:pPr>
            <a:r>
              <a:rPr lang="en-AU" b="1" dirty="0"/>
              <a:t>Training processes (employees and supervisors) and supervision to standards </a:t>
            </a:r>
            <a:r>
              <a:rPr lang="en-AU" dirty="0"/>
              <a:t>– Once the procedures are in place, there needs to be training processes to support. This will to ensure all employees and supervisors are well trained in the jobs they have to do and have knowledge of the hazards they might face.</a:t>
            </a:r>
          </a:p>
          <a:p>
            <a:pPr marL="171436" indent="-171436" fontAlgn="auto">
              <a:spcBef>
                <a:spcPts val="600"/>
              </a:spcBef>
              <a:spcAft>
                <a:spcPts val="600"/>
              </a:spcAft>
              <a:buFont typeface="Arial" panose="020B0604020202020204" pitchFamily="34" charset="0"/>
              <a:buChar char="•"/>
              <a:defRPr/>
            </a:pPr>
            <a:r>
              <a:rPr lang="en-AU" b="1" dirty="0"/>
              <a:t>Site familiarisation </a:t>
            </a:r>
            <a:r>
              <a:rPr lang="en-AU" dirty="0"/>
              <a:t>– People need to be conscious of employees entering the industry. They need time to familiarise themselves with what’s going on, the roster cycles and different working environments (this may include a site tour at night, when things look different). They need time to get to know work mates, supervisors and work processes. </a:t>
            </a:r>
          </a:p>
          <a:p>
            <a:pPr marL="171436" indent="-171436" fontAlgn="auto">
              <a:spcBef>
                <a:spcPts val="600"/>
              </a:spcBef>
              <a:spcAft>
                <a:spcPts val="600"/>
              </a:spcAft>
              <a:buFont typeface="Arial" panose="020B0604020202020204" pitchFamily="34" charset="0"/>
              <a:buChar char="•"/>
              <a:defRPr/>
            </a:pPr>
            <a:r>
              <a:rPr lang="en-AU" b="1" dirty="0"/>
              <a:t>Adequate breaks during the shift </a:t>
            </a:r>
            <a:r>
              <a:rPr lang="en-AU" dirty="0"/>
              <a:t>– The need for breaks during shift is a long standing issue. We need to be conscious that people cannot sustain focused activities for long periods of time and breaks are needed. The likelihood of someone making an error increases with fatigue and lack of concentration. As a minimum, the site’s fatigue management plan should be reviewed in regard to the problem times identified by the review around 3am, 11am, 4pm and 11pm. What sort of breaks might be required?</a:t>
            </a:r>
          </a:p>
          <a:p>
            <a:pPr marL="171436" indent="-171436" fontAlgn="auto">
              <a:spcBef>
                <a:spcPts val="600"/>
              </a:spcBef>
              <a:spcAft>
                <a:spcPts val="600"/>
              </a:spcAft>
              <a:buFont typeface="Arial" panose="020B0604020202020204" pitchFamily="34" charset="0"/>
              <a:buChar char="•"/>
              <a:defRPr/>
            </a:pPr>
            <a:endParaRPr lang="en-AU" dirty="0"/>
          </a:p>
          <a:p>
            <a:pPr fontAlgn="auto">
              <a:spcBef>
                <a:spcPct val="0"/>
              </a:spcBef>
              <a:spcAft>
                <a:spcPts val="0"/>
              </a:spcAft>
              <a:defRPr/>
            </a:pPr>
            <a:endParaRPr lang="en-AU" dirty="0"/>
          </a:p>
          <a:p>
            <a:pPr marL="171436" indent="-171436" fontAlgn="auto">
              <a:spcBef>
                <a:spcPct val="0"/>
              </a:spcBef>
              <a:spcAft>
                <a:spcPts val="0"/>
              </a:spcAft>
              <a:buFont typeface="Arial" panose="020B0604020202020204" pitchFamily="34" charset="0"/>
              <a:buChar char="•"/>
              <a:defRPr/>
            </a:pPr>
            <a:endParaRPr lang="en-AU" dirty="0"/>
          </a:p>
          <a:p>
            <a:pPr fontAlgn="auto">
              <a:spcBef>
                <a:spcPct val="0"/>
              </a:spcBef>
              <a:spcAft>
                <a:spcPts val="0"/>
              </a:spcAft>
              <a:defRPr/>
            </a:pPr>
            <a:endParaRPr lang="en-AU" dirty="0"/>
          </a:p>
          <a:p>
            <a:endParaRPr lang="en-AU" dirty="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10</a:t>
            </a:fld>
            <a:endParaRPr lang="en-AU" dirty="0">
              <a:solidFill>
                <a:prstClr val="black"/>
              </a:solidFill>
            </a:endParaRPr>
          </a:p>
        </p:txBody>
      </p:sp>
    </p:spTree>
    <p:extLst>
      <p:ext uri="{BB962C8B-B14F-4D97-AF65-F5344CB8AC3E}">
        <p14:creationId xmlns:p14="http://schemas.microsoft.com/office/powerpoint/2010/main" val="356939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9464" y="4714653"/>
            <a:ext cx="5438748" cy="4466756"/>
          </a:xfrm>
          <a:prstGeom prst="rect">
            <a:avLst/>
          </a:prstGeom>
          <a:noFill/>
        </p:spPr>
        <p:txBody>
          <a:bodyPr wrap="square" numCol="1" anchor="t" anchorCtr="0" compatLnSpc="1">
            <a:prstTxWarp prst="textNoShape">
              <a:avLst/>
            </a:prstTxWarp>
          </a:bodyPr>
          <a:lstStyle/>
          <a:p>
            <a:endParaRPr lang="en-AU" dirty="0"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2</a:t>
            </a:fld>
            <a:endParaRPr lang="en-AU"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cs typeface="Arial" panose="020B0604020202020204" pitchFamily="34" charset="0"/>
              </a:rPr>
              <a:t>Auditing: </a:t>
            </a:r>
          </a:p>
          <a:p>
            <a:pPr marL="342900" indent="-342900">
              <a:spcBef>
                <a:spcPts val="600"/>
              </a:spcBef>
              <a:spcAft>
                <a:spcPts val="600"/>
              </a:spcAft>
              <a:buFont typeface="Arial" panose="020B0604020202020204" pitchFamily="34" charset="0"/>
              <a:buChar char="•"/>
            </a:pPr>
            <a:r>
              <a:rPr lang="en-AU" dirty="0" smtClean="0">
                <a:cs typeface="Arial" panose="020B0604020202020204" pitchFamily="34" charset="0"/>
              </a:rPr>
              <a:t>Identifies holes in your system, both in the documentation and system</a:t>
            </a:r>
            <a:r>
              <a:rPr lang="en-AU" baseline="0" dirty="0" smtClean="0">
                <a:cs typeface="Arial" panose="020B0604020202020204" pitchFamily="34" charset="0"/>
              </a:rPr>
              <a:t> implementation</a:t>
            </a:r>
          </a:p>
          <a:p>
            <a:pPr marL="342900" indent="-342900">
              <a:spcBef>
                <a:spcPts val="600"/>
              </a:spcBef>
              <a:spcAft>
                <a:spcPts val="600"/>
              </a:spcAft>
              <a:buFont typeface="Arial" panose="020B0604020202020204" pitchFamily="34" charset="0"/>
              <a:buChar char="•"/>
            </a:pPr>
            <a:r>
              <a:rPr lang="en-AU" baseline="0" dirty="0" smtClean="0">
                <a:cs typeface="Arial" panose="020B0604020202020204" pitchFamily="34" charset="0"/>
              </a:rPr>
              <a:t>Assists in identifying hazards and ensuring controls are in place</a:t>
            </a:r>
          </a:p>
          <a:p>
            <a:pPr marL="342900" indent="-342900">
              <a:spcBef>
                <a:spcPts val="600"/>
              </a:spcBef>
              <a:spcAft>
                <a:spcPts val="600"/>
              </a:spcAft>
              <a:buFont typeface="Arial" panose="020B0604020202020204" pitchFamily="34" charset="0"/>
              <a:buChar char="•"/>
            </a:pPr>
            <a:r>
              <a:rPr lang="en-AU" baseline="0" dirty="0" smtClean="0">
                <a:cs typeface="Arial" panose="020B0604020202020204" pitchFamily="34" charset="0"/>
              </a:rPr>
              <a:t>Ensures required information is kept up-to-date and document controlled</a:t>
            </a:r>
          </a:p>
          <a:p>
            <a:pPr marL="342900" indent="-342900">
              <a:spcBef>
                <a:spcPts val="600"/>
              </a:spcBef>
              <a:spcAft>
                <a:spcPts val="600"/>
              </a:spcAft>
              <a:buFont typeface="Arial" panose="020B0604020202020204" pitchFamily="34" charset="0"/>
              <a:buChar char="•"/>
            </a:pPr>
            <a:r>
              <a:rPr lang="en-AU" baseline="0" dirty="0" smtClean="0">
                <a:cs typeface="Arial" panose="020B0604020202020204" pitchFamily="34" charset="0"/>
              </a:rPr>
              <a:t>Identifies areas of non-compliance with legislation</a:t>
            </a:r>
          </a:p>
          <a:p>
            <a:pPr marL="342900" indent="-342900">
              <a:spcBef>
                <a:spcPts val="600"/>
              </a:spcBef>
              <a:spcAft>
                <a:spcPts val="600"/>
              </a:spcAft>
              <a:buFont typeface="Arial" panose="020B0604020202020204" pitchFamily="34" charset="0"/>
              <a:buChar char="•"/>
            </a:pPr>
            <a:r>
              <a:rPr lang="en-AU" baseline="0" dirty="0" smtClean="0">
                <a:cs typeface="Arial" panose="020B0604020202020204" pitchFamily="34" charset="0"/>
              </a:rPr>
              <a:t>Creates a positive cycle of continuous improvement</a:t>
            </a:r>
          </a:p>
          <a:p>
            <a:pPr marL="342900" indent="-342900">
              <a:spcBef>
                <a:spcPts val="600"/>
              </a:spcBef>
              <a:spcAft>
                <a:spcPts val="600"/>
              </a:spcAft>
              <a:buFont typeface="Arial" panose="020B0604020202020204" pitchFamily="34" charset="0"/>
              <a:buChar char="•"/>
            </a:pPr>
            <a:r>
              <a:rPr lang="en-AU" baseline="0" dirty="0" smtClean="0">
                <a:cs typeface="Arial" panose="020B0604020202020204" pitchFamily="34" charset="0"/>
              </a:rPr>
              <a:t>Increases employee knowledge and understanding of the organisation’s systems</a:t>
            </a:r>
          </a:p>
          <a:p>
            <a:pPr marL="342900" indent="-342900">
              <a:spcBef>
                <a:spcPts val="600"/>
              </a:spcBef>
              <a:spcAft>
                <a:spcPts val="600"/>
              </a:spcAft>
              <a:buFont typeface="Arial" panose="020B0604020202020204" pitchFamily="34" charset="0"/>
              <a:buChar char="•"/>
            </a:pPr>
            <a:r>
              <a:rPr lang="en-AU" baseline="0" dirty="0" smtClean="0">
                <a:cs typeface="Arial" panose="020B0604020202020204" pitchFamily="34" charset="0"/>
              </a:rPr>
              <a:t>Improves management’s awareness of potential weaknesses/problems</a:t>
            </a:r>
          </a:p>
          <a:p>
            <a:pPr marL="342900" indent="-342900">
              <a:buFont typeface="Arial" panose="020B0604020202020204" pitchFamily="34" charset="0"/>
              <a:buChar char="•"/>
            </a:pPr>
            <a:endParaRPr lang="en-AU" baseline="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3</a:t>
            </a:fld>
            <a:endParaRPr lang="en-AU" dirty="0">
              <a:solidFill>
                <a:prstClr val="black"/>
              </a:solidFill>
            </a:endParaRPr>
          </a:p>
        </p:txBody>
      </p:sp>
    </p:spTree>
    <p:extLst>
      <p:ext uri="{BB962C8B-B14F-4D97-AF65-F5344CB8AC3E}">
        <p14:creationId xmlns:p14="http://schemas.microsoft.com/office/powerpoint/2010/main" val="2257011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22" indent="-171422">
              <a:buFont typeface="Arial" pitchFamily="34" charset="0"/>
              <a:buChar char="•"/>
            </a:pPr>
            <a:r>
              <a:rPr lang="en-AU" dirty="0" smtClean="0"/>
              <a:t>All audits used by the mines inspectors are available from the Resources Safety publications section of the DMP website.</a:t>
            </a:r>
          </a:p>
          <a:p>
            <a:pPr marL="171422" indent="-171422">
              <a:buFont typeface="Arial" pitchFamily="34" charset="0"/>
              <a:buChar char="•"/>
            </a:pPr>
            <a:endParaRPr lang="en-AU" dirty="0" smtClean="0"/>
          </a:p>
          <a:p>
            <a:pPr marL="171422" indent="-171422">
              <a:buFont typeface="Arial" pitchFamily="34" charset="0"/>
              <a:buChar char="•"/>
            </a:pPr>
            <a:r>
              <a:rPr lang="en-AU" dirty="0" smtClean="0"/>
              <a:t>From time to time, opportunities arise to participate in reviews of content or pilot runs. </a:t>
            </a:r>
          </a:p>
          <a:p>
            <a:pPr marL="171422" indent="-171422">
              <a:buFont typeface="Arial" pitchFamily="34" charset="0"/>
              <a:buChar char="•"/>
            </a:pPr>
            <a:endParaRPr lang="en-AU" dirty="0" smtClean="0"/>
          </a:p>
          <a:p>
            <a:pPr marL="171422" indent="-171422">
              <a:buFont typeface="Arial" pitchFamily="34" charset="0"/>
              <a:buChar char="•"/>
            </a:pPr>
            <a:r>
              <a:rPr lang="en-AU" dirty="0" smtClean="0"/>
              <a:t>Inspectors often request Safety and Health Representatives or other site representatives</a:t>
            </a:r>
            <a:r>
              <a:rPr lang="en-AU" baseline="0" dirty="0" smtClean="0"/>
              <a:t> to assist </a:t>
            </a:r>
            <a:r>
              <a:rPr lang="en-AU" dirty="0" smtClean="0"/>
              <a:t>while they undertake a site audit. The exchange of information can be two ways.</a:t>
            </a:r>
          </a:p>
          <a:p>
            <a:endParaRPr lang="en-AU" dirty="0" smtClean="0"/>
          </a:p>
          <a:p>
            <a:endParaRPr lang="en-AU"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24" charset="-128"/>
              </a:defRPr>
            </a:lvl1pPr>
            <a:lvl2pPr marL="742828" indent="-285702">
              <a:defRPr sz="2400">
                <a:solidFill>
                  <a:schemeClr val="tx1"/>
                </a:solidFill>
                <a:latin typeface="Arial" charset="0"/>
                <a:ea typeface="ＭＳ Ｐゴシック" pitchFamily="-124" charset="-128"/>
              </a:defRPr>
            </a:lvl2pPr>
            <a:lvl3pPr marL="1142814" indent="-228562">
              <a:defRPr sz="2400">
                <a:solidFill>
                  <a:schemeClr val="tx1"/>
                </a:solidFill>
                <a:latin typeface="Arial" charset="0"/>
                <a:ea typeface="ＭＳ Ｐゴシック" pitchFamily="-124" charset="-128"/>
              </a:defRPr>
            </a:lvl3pPr>
            <a:lvl4pPr marL="1599940" indent="-228562">
              <a:defRPr sz="2400">
                <a:solidFill>
                  <a:schemeClr val="tx1"/>
                </a:solidFill>
                <a:latin typeface="Arial" charset="0"/>
                <a:ea typeface="ＭＳ Ｐゴシック" pitchFamily="-124" charset="-128"/>
              </a:defRPr>
            </a:lvl4pPr>
            <a:lvl5pPr marL="2057065" indent="-228562">
              <a:defRPr sz="2400">
                <a:solidFill>
                  <a:schemeClr val="tx1"/>
                </a:solidFill>
                <a:latin typeface="Arial" charset="0"/>
                <a:ea typeface="ＭＳ Ｐゴシック" pitchFamily="-124" charset="-128"/>
              </a:defRPr>
            </a:lvl5pPr>
            <a:lvl6pPr marL="2514191" indent="-228562" eaLnBrk="0" fontAlgn="base" hangingPunct="0">
              <a:spcBef>
                <a:spcPct val="0"/>
              </a:spcBef>
              <a:spcAft>
                <a:spcPct val="0"/>
              </a:spcAft>
              <a:defRPr sz="2400">
                <a:solidFill>
                  <a:schemeClr val="tx1"/>
                </a:solidFill>
                <a:latin typeface="Arial" charset="0"/>
                <a:ea typeface="ＭＳ Ｐゴシック" pitchFamily="-124" charset="-128"/>
              </a:defRPr>
            </a:lvl6pPr>
            <a:lvl7pPr marL="2971318" indent="-228562" eaLnBrk="0" fontAlgn="base" hangingPunct="0">
              <a:spcBef>
                <a:spcPct val="0"/>
              </a:spcBef>
              <a:spcAft>
                <a:spcPct val="0"/>
              </a:spcAft>
              <a:defRPr sz="2400">
                <a:solidFill>
                  <a:schemeClr val="tx1"/>
                </a:solidFill>
                <a:latin typeface="Arial" charset="0"/>
                <a:ea typeface="ＭＳ Ｐゴシック" pitchFamily="-124" charset="-128"/>
              </a:defRPr>
            </a:lvl7pPr>
            <a:lvl8pPr marL="3428443" indent="-228562" eaLnBrk="0" fontAlgn="base" hangingPunct="0">
              <a:spcBef>
                <a:spcPct val="0"/>
              </a:spcBef>
              <a:spcAft>
                <a:spcPct val="0"/>
              </a:spcAft>
              <a:defRPr sz="2400">
                <a:solidFill>
                  <a:schemeClr val="tx1"/>
                </a:solidFill>
                <a:latin typeface="Arial" charset="0"/>
                <a:ea typeface="ＭＳ Ｐゴシック" pitchFamily="-124" charset="-128"/>
              </a:defRPr>
            </a:lvl8pPr>
            <a:lvl9pPr marL="3885568" indent="-228562" eaLnBrk="0" fontAlgn="base" hangingPunct="0">
              <a:spcBef>
                <a:spcPct val="0"/>
              </a:spcBef>
              <a:spcAft>
                <a:spcPct val="0"/>
              </a:spcAft>
              <a:defRPr sz="2400">
                <a:solidFill>
                  <a:schemeClr val="tx1"/>
                </a:solidFill>
                <a:latin typeface="Arial" charset="0"/>
                <a:ea typeface="ＭＳ Ｐゴシック" pitchFamily="-124" charset="-128"/>
              </a:defRPr>
            </a:lvl9pPr>
          </a:lstStyle>
          <a:p>
            <a:fld id="{D8DC2F20-ACAA-40BE-A664-109A43495D87}" type="slidenum">
              <a:rPr lang="en-AU" sz="1200">
                <a:solidFill>
                  <a:prstClr val="black"/>
                </a:solidFill>
              </a:rPr>
              <a:pPr/>
              <a:t>4</a:t>
            </a:fld>
            <a:endParaRPr lang="en-AU"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Here’s a</a:t>
            </a:r>
            <a:r>
              <a:rPr lang="en-AU" baseline="0" dirty="0" smtClean="0"/>
              <a:t> list of some audits that might interest you:</a:t>
            </a:r>
          </a:p>
          <a:p>
            <a:endParaRPr lang="en-AU" dirty="0" smtClean="0"/>
          </a:p>
          <a:p>
            <a:r>
              <a:rPr lang="en-AU" dirty="0" smtClean="0"/>
              <a:t>Resources </a:t>
            </a:r>
            <a:r>
              <a:rPr lang="en-AU" dirty="0"/>
              <a:t>Safety audits cover areas such as:</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mineral exploration</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surface dust management</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electrical safety management systems</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emergency preparedness	</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manual tasks		</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noise</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traffic management</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classified </a:t>
            </a:r>
            <a:r>
              <a:rPr lang="en-AU" dirty="0"/>
              <a:t>plant and </a:t>
            </a:r>
            <a:r>
              <a:rPr lang="en-AU" dirty="0" smtClean="0"/>
              <a:t>administration	</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fixed plant</a:t>
            </a:r>
          </a:p>
          <a:p>
            <a:pPr marL="171450" marR="0" indent="-171450" algn="l" defTabSz="914400" rtl="0" eaLnBrk="0" fontAlgn="base" latinLnBrk="0" hangingPunct="0">
              <a:buClrTx/>
              <a:buSzTx/>
              <a:buFont typeface="Arial" panose="020B0604020202020204" pitchFamily="34" charset="0"/>
              <a:buChar char="•"/>
              <a:tabLst/>
              <a:defRPr/>
            </a:pPr>
            <a:r>
              <a:rPr lang="en-AU" dirty="0" smtClean="0"/>
              <a:t>workshops</a:t>
            </a:r>
          </a:p>
          <a:p>
            <a:pPr marL="171450" indent="-171450">
              <a:buFont typeface="Arial" panose="020B0604020202020204" pitchFamily="34" charset="0"/>
              <a:buChar char="•"/>
            </a:pPr>
            <a:r>
              <a:rPr lang="en-AU" dirty="0" smtClean="0"/>
              <a:t>geotechnical </a:t>
            </a:r>
            <a:r>
              <a:rPr lang="en-AU" dirty="0"/>
              <a:t>considerations</a:t>
            </a:r>
          </a:p>
          <a:p>
            <a:pPr marL="171450" indent="-171450">
              <a:buFont typeface="Arial" panose="020B0604020202020204" pitchFamily="34" charset="0"/>
              <a:buChar char="•"/>
            </a:pPr>
            <a:r>
              <a:rPr lang="en-AU" dirty="0" smtClean="0"/>
              <a:t>management </a:t>
            </a:r>
            <a:r>
              <a:rPr lang="en-AU" dirty="0"/>
              <a:t>systems for small mines</a:t>
            </a:r>
          </a:p>
          <a:p>
            <a:pPr marL="0" marR="0" indent="0" algn="l" defTabSz="914400" rtl="0" eaLnBrk="0" fontAlgn="base" latinLnBrk="0" hangingPunct="0">
              <a:lnSpc>
                <a:spcPct val="100000"/>
              </a:lnSpc>
              <a:spcBef>
                <a:spcPts val="0"/>
              </a:spcBef>
              <a:spcAft>
                <a:spcPts val="600"/>
              </a:spcAft>
              <a:buClrTx/>
              <a:buSzTx/>
              <a:buFontTx/>
              <a:buNone/>
              <a:tabLst/>
              <a:defRPr/>
            </a:pPr>
            <a:endParaRPr lang="en-AU" baseline="0" dirty="0" smtClean="0"/>
          </a:p>
          <a:p>
            <a:pPr eaLnBrk="0" fontAlgn="base" hangingPunct="0">
              <a:spcAft>
                <a:spcPts val="600"/>
              </a:spcAft>
              <a:defRPr/>
            </a:pPr>
            <a:r>
              <a:rPr lang="en-AU" baseline="0" dirty="0" smtClean="0"/>
              <a:t>Go to the publications area on the website</a:t>
            </a:r>
            <a:r>
              <a:rPr lang="en-AU" dirty="0" smtClean="0"/>
              <a:t> </a:t>
            </a:r>
            <a:r>
              <a:rPr lang="en-AU" dirty="0"/>
              <a:t>to download them </a:t>
            </a:r>
            <a:r>
              <a:rPr lang="en-AU" dirty="0">
                <a:hlinkClick r:id="rId3"/>
              </a:rPr>
              <a:t>http://</a:t>
            </a:r>
            <a:r>
              <a:rPr lang="en-AU" dirty="0" smtClean="0">
                <a:hlinkClick r:id="rId3"/>
              </a:rPr>
              <a:t>www.dmp.wa.gov.au/15565.aspx</a:t>
            </a:r>
            <a:r>
              <a:rPr lang="en-AU" dirty="0" smtClean="0"/>
              <a:t> </a:t>
            </a:r>
            <a:endParaRPr lang="en-AU" baseline="0" dirty="0" smtClean="0"/>
          </a:p>
          <a:p>
            <a:endParaRPr lang="en-AU" sz="1100" dirty="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5</a:t>
            </a:fld>
            <a:endParaRPr lang="en-AU" dirty="0">
              <a:solidFill>
                <a:prstClr val="black"/>
              </a:solidFill>
            </a:endParaRPr>
          </a:p>
        </p:txBody>
      </p:sp>
    </p:spTree>
    <p:extLst>
      <p:ext uri="{BB962C8B-B14F-4D97-AF65-F5344CB8AC3E}">
        <p14:creationId xmlns:p14="http://schemas.microsoft.com/office/powerpoint/2010/main" val="248237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panose="020B0604020202020204" pitchFamily="34" charset="0"/>
              <a:buChar char="•"/>
            </a:pPr>
            <a:r>
              <a:rPr lang="en-AU" dirty="0" smtClean="0"/>
              <a:t>Two industry feedback sessions</a:t>
            </a:r>
            <a:r>
              <a:rPr lang="en-AU" baseline="0" dirty="0" smtClean="0"/>
              <a:t> held in Perth and Kalgoorlie in November 2012.</a:t>
            </a:r>
            <a:r>
              <a:rPr lang="en-AU" dirty="0" smtClean="0"/>
              <a:t> </a:t>
            </a:r>
            <a:r>
              <a:rPr lang="en-AU" baseline="0" dirty="0" smtClean="0"/>
              <a:t>Communicated via Resources Safety weekly news alerts and the DMP events page</a:t>
            </a:r>
          </a:p>
          <a:p>
            <a:pPr marL="285750" indent="-285750">
              <a:spcBef>
                <a:spcPts val="600"/>
              </a:spcBef>
              <a:spcAft>
                <a:spcPts val="600"/>
              </a:spcAft>
              <a:buFont typeface="Arial" panose="020B0604020202020204" pitchFamily="34" charset="0"/>
              <a:buChar char="•"/>
            </a:pPr>
            <a:r>
              <a:rPr lang="en-AU" baseline="0" dirty="0" smtClean="0"/>
              <a:t>Event hosted by ADIA – Australian Drilling Industry Association</a:t>
            </a:r>
          </a:p>
          <a:p>
            <a:pPr marL="285750" indent="-285750">
              <a:spcBef>
                <a:spcPts val="600"/>
              </a:spcBef>
              <a:spcAft>
                <a:spcPts val="600"/>
              </a:spcAft>
              <a:buFont typeface="Arial" panose="020B0604020202020204" pitchFamily="34" charset="0"/>
              <a:buChar char="•"/>
            </a:pPr>
            <a:r>
              <a:rPr lang="en-AU" baseline="0" dirty="0" smtClean="0"/>
              <a:t>Consultation with AMEC – Association of Mining and Exploration Companies</a:t>
            </a:r>
          </a:p>
          <a:p>
            <a:pPr marL="285750" indent="-285750">
              <a:spcBef>
                <a:spcPts val="600"/>
              </a:spcBef>
              <a:spcAft>
                <a:spcPts val="600"/>
              </a:spcAft>
              <a:buFont typeface="Arial" panose="020B0604020202020204" pitchFamily="34" charset="0"/>
              <a:buChar char="•"/>
            </a:pPr>
            <a:r>
              <a:rPr lang="en-AU" baseline="0" dirty="0" smtClean="0"/>
              <a:t>Finalised audit tools available on DMP website for industry use in January 2013</a:t>
            </a:r>
          </a:p>
          <a:p>
            <a:pPr marL="285750" indent="-285750">
              <a:buFont typeface="Arial" panose="020B0604020202020204" pitchFamily="34" charset="0"/>
              <a:buChar char="•"/>
            </a:pPr>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6</a:t>
            </a:fld>
            <a:endParaRPr lang="en-AU">
              <a:solidFill>
                <a:prstClr val="black"/>
              </a:solidFill>
            </a:endParaRPr>
          </a:p>
        </p:txBody>
      </p:sp>
    </p:spTree>
    <p:extLst>
      <p:ext uri="{BB962C8B-B14F-4D97-AF65-F5344CB8AC3E}">
        <p14:creationId xmlns:p14="http://schemas.microsoft.com/office/powerpoint/2010/main" val="117431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7</a:t>
            </a:fld>
            <a:endParaRPr lang="en-AU">
              <a:solidFill>
                <a:prstClr val="black"/>
              </a:solidFill>
            </a:endParaRPr>
          </a:p>
        </p:txBody>
      </p:sp>
    </p:spTree>
    <p:extLst>
      <p:ext uri="{BB962C8B-B14F-4D97-AF65-F5344CB8AC3E}">
        <p14:creationId xmlns:p14="http://schemas.microsoft.com/office/powerpoint/2010/main" val="159711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panose="020B0604020202020204" pitchFamily="34" charset="0"/>
              <a:buChar char="•"/>
            </a:pPr>
            <a:r>
              <a:rPr lang="en-AU" dirty="0" smtClean="0"/>
              <a:t>Important to note that audit is not just for drilling activities.</a:t>
            </a:r>
          </a:p>
          <a:p>
            <a:pPr marL="171450" marR="0" indent="-171450" algn="l" defTabSz="914400" rtl="0" eaLnBrk="0" fontAlgn="base" latinLnBrk="0" hangingPunct="0">
              <a:spcBef>
                <a:spcPts val="600"/>
              </a:spcBef>
              <a:spcAft>
                <a:spcPts val="600"/>
              </a:spcAft>
              <a:buClrTx/>
              <a:buSzTx/>
              <a:buFont typeface="Arial" panose="020B0604020202020204" pitchFamily="34" charset="0"/>
              <a:buChar char="•"/>
              <a:tabLst/>
              <a:defRPr/>
            </a:pPr>
            <a:r>
              <a:rPr lang="en-AU" dirty="0" smtClean="0"/>
              <a:t>Other field activities could include </a:t>
            </a:r>
            <a:r>
              <a:rPr lang="en-AU" b="0" i="0" u="none" strike="noStrike" kern="1200" baseline="0" dirty="0" smtClean="0">
                <a:solidFill>
                  <a:schemeClr val="tx1"/>
                </a:solidFill>
              </a:rPr>
              <a:t>mapping, sampling, surveying, gridline preparation, costeaning, drilling</a:t>
            </a:r>
            <a:r>
              <a:rPr lang="en-AU" b="0" i="0" u="none" strike="noStrike" kern="1200" dirty="0" smtClean="0">
                <a:solidFill>
                  <a:schemeClr val="tx1"/>
                </a:solidFill>
              </a:rPr>
              <a:t> and </a:t>
            </a:r>
            <a:r>
              <a:rPr lang="en-AU" b="0" i="0" u="none" strike="noStrike" kern="1200" baseline="0" dirty="0" err="1" smtClean="0">
                <a:solidFill>
                  <a:schemeClr val="tx1"/>
                </a:solidFill>
              </a:rPr>
              <a:t>downhole</a:t>
            </a:r>
            <a:r>
              <a:rPr lang="en-AU" b="0" i="0" u="none" strike="noStrike" kern="1200" baseline="0" dirty="0" smtClean="0">
                <a:solidFill>
                  <a:schemeClr val="tx1"/>
                </a:solidFill>
              </a:rPr>
              <a:t> logging.</a:t>
            </a:r>
          </a:p>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8</a:t>
            </a:fld>
            <a:endParaRPr lang="en-AU">
              <a:solidFill>
                <a:prstClr val="black"/>
              </a:solidFill>
            </a:endParaRPr>
          </a:p>
        </p:txBody>
      </p:sp>
    </p:spTree>
    <p:extLst>
      <p:ext uri="{BB962C8B-B14F-4D97-AF65-F5344CB8AC3E}">
        <p14:creationId xmlns:p14="http://schemas.microsoft.com/office/powerpoint/2010/main" val="419192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9</a:t>
            </a:fld>
            <a:endParaRPr lang="en-AU" dirty="0">
              <a:solidFill>
                <a:prstClr val="black"/>
              </a:solidFill>
            </a:endParaRPr>
          </a:p>
        </p:txBody>
      </p:sp>
    </p:spTree>
    <p:extLst>
      <p:ext uri="{BB962C8B-B14F-4D97-AF65-F5344CB8AC3E}">
        <p14:creationId xmlns:p14="http://schemas.microsoft.com/office/powerpoint/2010/main" val="38125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CF5E3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964DC2ED-F8CC-422D-8C4F-5DA8CF0BFD7E}" type="slidenum">
              <a:rPr lang="en-US"/>
              <a:pPr>
                <a:defRPr/>
              </a:pPr>
              <a:t>‹#›</a:t>
            </a:fld>
            <a:endParaRPr lang="en-US" dirty="0"/>
          </a:p>
        </p:txBody>
      </p:sp>
    </p:spTree>
    <p:extLst>
      <p:ext uri="{BB962C8B-B14F-4D97-AF65-F5344CB8AC3E}">
        <p14:creationId xmlns:p14="http://schemas.microsoft.com/office/powerpoint/2010/main" val="229148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98071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048634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393654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569470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55576" y="250825"/>
            <a:ext cx="6635824" cy="1116013"/>
          </a:xfrm>
          <a:prstGeom prst="rect">
            <a:avLst/>
          </a:prstGeom>
        </p:spPr>
        <p:txBody>
          <a:bodyPr/>
          <a:lstStyle>
            <a:lvl1pPr>
              <a:defRPr baseline="0"/>
            </a:lvl1pPr>
          </a:lstStyle>
          <a:p>
            <a:r>
              <a:rPr lang="en-US" dirty="0" smtClean="0"/>
              <a:t>Click to edit Master title style</a:t>
            </a:r>
            <a:endParaRPr lang="en-AU" dirty="0"/>
          </a:p>
        </p:txBody>
      </p:sp>
      <p:sp>
        <p:nvSpPr>
          <p:cNvPr id="3" name="Table Placeholder 2"/>
          <p:cNvSpPr>
            <a:spLocks noGrp="1"/>
          </p:cNvSpPr>
          <p:nvPr>
            <p:ph type="tbl" idx="1"/>
          </p:nvPr>
        </p:nvSpPr>
        <p:spPr>
          <a:xfrm>
            <a:off x="449263" y="1798639"/>
            <a:ext cx="8240712" cy="4138612"/>
          </a:xfrm>
        </p:spPr>
        <p:txBody>
          <a:bodyPr/>
          <a:lstStyle/>
          <a:p>
            <a:pPr lvl="0"/>
            <a:endParaRPr lang="en-AU" noProof="0"/>
          </a:p>
        </p:txBody>
      </p:sp>
      <p:sp>
        <p:nvSpPr>
          <p:cNvPr id="4" name="Slide Number Placeholder 3"/>
          <p:cNvSpPr>
            <a:spLocks noGrp="1"/>
          </p:cNvSpPr>
          <p:nvPr>
            <p:ph type="sldNum" sz="quarter" idx="10"/>
          </p:nvPr>
        </p:nvSpPr>
        <p:spPr>
          <a:xfrm>
            <a:off x="7916863" y="6556376"/>
            <a:ext cx="863600" cy="328613"/>
          </a:xfrm>
        </p:spPr>
        <p:txBody>
          <a:bodyPr/>
          <a:lstStyle>
            <a:lvl1pPr>
              <a:defRPr>
                <a:solidFill>
                  <a:schemeClr val="bg1"/>
                </a:solidFill>
              </a:defRPr>
            </a:lvl1pPr>
          </a:lstStyle>
          <a:p>
            <a:pPr>
              <a:defRPr/>
            </a:pPr>
            <a:fld id="{DE59A281-C0BE-45D7-BDE8-584827E2C07B}"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38443226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CF5E3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640417C3-0C01-421F-B3D2-7C27916A49A8}" type="slidenum">
              <a:rPr lang="en-US"/>
              <a:pPr>
                <a:defRPr/>
              </a:pPr>
              <a:t>‹#›</a:t>
            </a:fld>
            <a:endParaRPr lang="en-US" dirty="0"/>
          </a:p>
        </p:txBody>
      </p:sp>
    </p:spTree>
    <p:extLst>
      <p:ext uri="{BB962C8B-B14F-4D97-AF65-F5344CB8AC3E}">
        <p14:creationId xmlns:p14="http://schemas.microsoft.com/office/powerpoint/2010/main" val="16728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baseline="0"/>
            </a:lvl1pPr>
            <a:lvl2pPr>
              <a:defRPr sz="2400" baseline="0"/>
            </a:lvl2pPr>
            <a:lvl3pPr>
              <a:defRPr sz="2200" baseline="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xfrm>
            <a:off x="7885113" y="6524625"/>
            <a:ext cx="1258887" cy="333375"/>
          </a:xfrm>
        </p:spPr>
        <p:txBody>
          <a:bodyPr/>
          <a:lstStyle>
            <a:lvl1pPr fontAlgn="auto">
              <a:spcBef>
                <a:spcPts val="0"/>
              </a:spcBef>
              <a:spcAft>
                <a:spcPts val="0"/>
              </a:spcAft>
              <a:defRPr/>
            </a:lvl1pPr>
          </a:lstStyle>
          <a:p>
            <a:pPr>
              <a:defRPr/>
            </a:pPr>
            <a:fld id="{AD8A6D3C-3ED2-41C7-B803-7758E50981C5}" type="slidenum">
              <a:rPr lang="en-US"/>
              <a:pPr>
                <a:defRPr/>
              </a:pPr>
              <a:t>‹#›</a:t>
            </a:fld>
            <a:endParaRPr lang="en-US" dirty="0"/>
          </a:p>
        </p:txBody>
      </p:sp>
    </p:spTree>
    <p:extLst>
      <p:ext uri="{BB962C8B-B14F-4D97-AF65-F5344CB8AC3E}">
        <p14:creationId xmlns:p14="http://schemas.microsoft.com/office/powerpoint/2010/main" val="1204747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0" i="0" cap="all"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D750E4E7-7907-4128-BC02-AC3A1945521F}" type="slidenum">
              <a:rPr lang="en-US"/>
              <a:pPr>
                <a:defRPr/>
              </a:pPr>
              <a:t>‹#›</a:t>
            </a:fld>
            <a:endParaRPr lang="en-US" dirty="0"/>
          </a:p>
        </p:txBody>
      </p:sp>
    </p:spTree>
    <p:extLst>
      <p:ext uri="{BB962C8B-B14F-4D97-AF65-F5344CB8AC3E}">
        <p14:creationId xmlns:p14="http://schemas.microsoft.com/office/powerpoint/2010/main" val="3118045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39A32145-0555-4F97-AE60-3F70BFCF6F55}" type="slidenum">
              <a:rPr lang="en-US"/>
              <a:pPr>
                <a:defRPr/>
              </a:pPr>
              <a:t>‹#›</a:t>
            </a:fld>
            <a:endParaRPr lang="en-US" dirty="0"/>
          </a:p>
        </p:txBody>
      </p:sp>
    </p:spTree>
    <p:extLst>
      <p:ext uri="{BB962C8B-B14F-4D97-AF65-F5344CB8AC3E}">
        <p14:creationId xmlns:p14="http://schemas.microsoft.com/office/powerpoint/2010/main" val="1576919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143000"/>
          </a:xfrm>
        </p:spPr>
        <p:txBody>
          <a:bodyPr/>
          <a:lstStyle>
            <a:lvl1pPr>
              <a:defRPr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14482830-9972-48FF-B0E0-6B6DBE211422}" type="slidenum">
              <a:rPr lang="en-US"/>
              <a:pPr>
                <a:defRPr/>
              </a:pPr>
              <a:t>‹#›</a:t>
            </a:fld>
            <a:endParaRPr lang="en-US" dirty="0"/>
          </a:p>
        </p:txBody>
      </p:sp>
    </p:spTree>
    <p:extLst>
      <p:ext uri="{BB962C8B-B14F-4D97-AF65-F5344CB8AC3E}">
        <p14:creationId xmlns:p14="http://schemas.microsoft.com/office/powerpoint/2010/main" val="26606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baseline="0"/>
            </a:lvl1pPr>
            <a:lvl2pPr>
              <a:defRPr sz="2400" baseline="0"/>
            </a:lvl2pPr>
            <a:lvl3pPr>
              <a:defRPr sz="2200" baseline="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xfrm>
            <a:off x="7885113" y="6524625"/>
            <a:ext cx="1258887" cy="333375"/>
          </a:xfrm>
        </p:spPr>
        <p:txBody>
          <a:bodyPr/>
          <a:lstStyle>
            <a:lvl1pPr>
              <a:defRPr/>
            </a:lvl1pPr>
          </a:lstStyle>
          <a:p>
            <a:pPr>
              <a:defRPr/>
            </a:pPr>
            <a:fld id="{65F01BBC-B154-426B-B193-7FA9844B8C65}" type="slidenum">
              <a:rPr lang="en-US"/>
              <a:pPr>
                <a:defRPr/>
              </a:pPr>
              <a:t>‹#›</a:t>
            </a:fld>
            <a:endParaRPr lang="en-US" dirty="0"/>
          </a:p>
        </p:txBody>
      </p:sp>
    </p:spTree>
    <p:extLst>
      <p:ext uri="{BB962C8B-B14F-4D97-AF65-F5344CB8AC3E}">
        <p14:creationId xmlns:p14="http://schemas.microsoft.com/office/powerpoint/2010/main" val="1322300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82C5DE59-81F4-403E-BC8B-472D9DE307D3}" type="slidenum">
              <a:rPr lang="en-US"/>
              <a:pPr>
                <a:defRPr/>
              </a:pPr>
              <a:t>‹#›</a:t>
            </a:fld>
            <a:endParaRPr lang="en-US" dirty="0"/>
          </a:p>
        </p:txBody>
      </p:sp>
    </p:spTree>
    <p:extLst>
      <p:ext uri="{BB962C8B-B14F-4D97-AF65-F5344CB8AC3E}">
        <p14:creationId xmlns:p14="http://schemas.microsoft.com/office/powerpoint/2010/main" val="4138594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84C56E5C-0CC2-4695-880E-88681A3EAE3F}" type="slidenum">
              <a:rPr lang="en-US"/>
              <a:pPr>
                <a:defRPr/>
              </a:pPr>
              <a:t>‹#›</a:t>
            </a:fld>
            <a:endParaRPr lang="en-US" dirty="0"/>
          </a:p>
        </p:txBody>
      </p:sp>
    </p:spTree>
    <p:extLst>
      <p:ext uri="{BB962C8B-B14F-4D97-AF65-F5344CB8AC3E}">
        <p14:creationId xmlns:p14="http://schemas.microsoft.com/office/powerpoint/2010/main" val="2685048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395288" y="1052513"/>
            <a:ext cx="8424862" cy="2889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fontAlgn="base">
              <a:spcBef>
                <a:spcPct val="0"/>
              </a:spcBef>
              <a:spcAft>
                <a:spcPct val="0"/>
              </a:spcAft>
              <a:defRPr>
                <a:solidFill>
                  <a:schemeClr val="tx1"/>
                </a:solidFill>
                <a:latin typeface="Arial" charset="0"/>
                <a:ea typeface="ＭＳ Ｐゴシック" pitchFamily="34" charset="-128"/>
              </a:defRPr>
            </a:lvl6pPr>
            <a:lvl7pPr marL="2971800" indent="-228600" fontAlgn="base">
              <a:spcBef>
                <a:spcPct val="0"/>
              </a:spcBef>
              <a:spcAft>
                <a:spcPct val="0"/>
              </a:spcAft>
              <a:defRPr>
                <a:solidFill>
                  <a:schemeClr val="tx1"/>
                </a:solidFill>
                <a:latin typeface="Arial" charset="0"/>
                <a:ea typeface="ＭＳ Ｐゴシック" pitchFamily="34" charset="-128"/>
              </a:defRPr>
            </a:lvl7pPr>
            <a:lvl8pPr marL="3429000" indent="-228600" fontAlgn="base">
              <a:spcBef>
                <a:spcPct val="0"/>
              </a:spcBef>
              <a:spcAft>
                <a:spcPct val="0"/>
              </a:spcAft>
              <a:defRPr>
                <a:solidFill>
                  <a:schemeClr val="tx1"/>
                </a:solidFill>
                <a:latin typeface="Arial" charset="0"/>
                <a:ea typeface="ＭＳ Ｐゴシック" pitchFamily="34" charset="-128"/>
              </a:defRPr>
            </a:lvl8pPr>
            <a:lvl9pPr marL="3886200" indent="-228600" fontAlgn="base">
              <a:spcBef>
                <a:spcPct val="0"/>
              </a:spcBef>
              <a:spcAft>
                <a:spcPct val="0"/>
              </a:spcAft>
              <a:defRPr>
                <a:solidFill>
                  <a:schemeClr val="tx1"/>
                </a:solidFill>
                <a:latin typeface="Arial" charset="0"/>
                <a:ea typeface="ＭＳ Ｐゴシック" pitchFamily="34" charset="-128"/>
              </a:defRPr>
            </a:lvl9pPr>
          </a:lstStyle>
          <a:p>
            <a:pPr eaLnBrk="0" fontAlgn="base" hangingPunct="0">
              <a:spcBef>
                <a:spcPct val="0"/>
              </a:spcBef>
              <a:spcAft>
                <a:spcPct val="0"/>
              </a:spcAft>
            </a:pPr>
            <a:endParaRPr lang="en-AU" altLang="en-US" sz="2400">
              <a:solidFill>
                <a:srgbClr val="000000"/>
              </a:solidFill>
              <a:cs typeface="Arial" charset="0"/>
            </a:endParaRPr>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 name="Title 1"/>
          <p:cNvSpPr>
            <a:spLocks noGrp="1"/>
          </p:cNvSpPr>
          <p:nvPr>
            <p:ph type="title"/>
          </p:nvPr>
        </p:nvSpPr>
        <p:spPr>
          <a:xfrm>
            <a:off x="457200" y="273050"/>
            <a:ext cx="3008313" cy="1162050"/>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6"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9838B8FD-B308-4722-A278-28AE9A3841D5}" type="slidenum">
              <a:rPr lang="en-US"/>
              <a:pPr>
                <a:defRPr/>
              </a:pPr>
              <a:t>‹#›</a:t>
            </a:fld>
            <a:endParaRPr lang="en-US"/>
          </a:p>
        </p:txBody>
      </p:sp>
    </p:spTree>
    <p:extLst>
      <p:ext uri="{BB962C8B-B14F-4D97-AF65-F5344CB8AC3E}">
        <p14:creationId xmlns:p14="http://schemas.microsoft.com/office/powerpoint/2010/main" val="3307376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395288" y="1052513"/>
            <a:ext cx="8424862" cy="2889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fontAlgn="base">
              <a:spcBef>
                <a:spcPct val="0"/>
              </a:spcBef>
              <a:spcAft>
                <a:spcPct val="0"/>
              </a:spcAft>
              <a:defRPr>
                <a:solidFill>
                  <a:schemeClr val="tx1"/>
                </a:solidFill>
                <a:latin typeface="Arial" charset="0"/>
                <a:ea typeface="ＭＳ Ｐゴシック" pitchFamily="34" charset="-128"/>
              </a:defRPr>
            </a:lvl6pPr>
            <a:lvl7pPr marL="2971800" indent="-228600" fontAlgn="base">
              <a:spcBef>
                <a:spcPct val="0"/>
              </a:spcBef>
              <a:spcAft>
                <a:spcPct val="0"/>
              </a:spcAft>
              <a:defRPr>
                <a:solidFill>
                  <a:schemeClr val="tx1"/>
                </a:solidFill>
                <a:latin typeface="Arial" charset="0"/>
                <a:ea typeface="ＭＳ Ｐゴシック" pitchFamily="34" charset="-128"/>
              </a:defRPr>
            </a:lvl7pPr>
            <a:lvl8pPr marL="3429000" indent="-228600" fontAlgn="base">
              <a:spcBef>
                <a:spcPct val="0"/>
              </a:spcBef>
              <a:spcAft>
                <a:spcPct val="0"/>
              </a:spcAft>
              <a:defRPr>
                <a:solidFill>
                  <a:schemeClr val="tx1"/>
                </a:solidFill>
                <a:latin typeface="Arial" charset="0"/>
                <a:ea typeface="ＭＳ Ｐゴシック" pitchFamily="34" charset="-128"/>
              </a:defRPr>
            </a:lvl8pPr>
            <a:lvl9pPr marL="3886200" indent="-228600" fontAlgn="base">
              <a:spcBef>
                <a:spcPct val="0"/>
              </a:spcBef>
              <a:spcAft>
                <a:spcPct val="0"/>
              </a:spcAft>
              <a:defRPr>
                <a:solidFill>
                  <a:schemeClr val="tx1"/>
                </a:solidFill>
                <a:latin typeface="Arial" charset="0"/>
                <a:ea typeface="ＭＳ Ｐゴシック" pitchFamily="34" charset="-128"/>
              </a:defRPr>
            </a:lvl9pPr>
          </a:lstStyle>
          <a:p>
            <a:pPr eaLnBrk="0" fontAlgn="base" hangingPunct="0">
              <a:spcBef>
                <a:spcPct val="0"/>
              </a:spcBef>
              <a:spcAft>
                <a:spcPct val="0"/>
              </a:spcAft>
            </a:pPr>
            <a:endParaRPr lang="en-AU" altLang="en-US" sz="2400">
              <a:solidFill>
                <a:srgbClr val="000000"/>
              </a:solidFill>
              <a:cs typeface="Arial" charset="0"/>
            </a:endParaRPr>
          </a:p>
        </p:txBody>
      </p:sp>
      <p:sp>
        <p:nvSpPr>
          <p:cNvPr id="2" name="Title 1"/>
          <p:cNvSpPr>
            <a:spLocks noGrp="1"/>
          </p:cNvSpPr>
          <p:nvPr>
            <p:ph type="title"/>
          </p:nvPr>
        </p:nvSpPr>
        <p:spPr>
          <a:xfrm>
            <a:off x="1792288" y="4800600"/>
            <a:ext cx="5486400" cy="566738"/>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6"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DEDADB85-D44E-496B-AE40-3DC20E59B40F}" type="slidenum">
              <a:rPr lang="en-US"/>
              <a:pPr>
                <a:defRPr/>
              </a:pPr>
              <a:t>‹#›</a:t>
            </a:fld>
            <a:endParaRPr lang="en-US"/>
          </a:p>
        </p:txBody>
      </p:sp>
    </p:spTree>
    <p:extLst>
      <p:ext uri="{BB962C8B-B14F-4D97-AF65-F5344CB8AC3E}">
        <p14:creationId xmlns:p14="http://schemas.microsoft.com/office/powerpoint/2010/main" val="2519395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395288" y="1052513"/>
            <a:ext cx="8424862" cy="2889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fontAlgn="base">
              <a:spcBef>
                <a:spcPct val="0"/>
              </a:spcBef>
              <a:spcAft>
                <a:spcPct val="0"/>
              </a:spcAft>
              <a:defRPr>
                <a:solidFill>
                  <a:schemeClr val="tx1"/>
                </a:solidFill>
                <a:latin typeface="Arial" charset="0"/>
                <a:ea typeface="ＭＳ Ｐゴシック" pitchFamily="34" charset="-128"/>
              </a:defRPr>
            </a:lvl6pPr>
            <a:lvl7pPr marL="2971800" indent="-228600" fontAlgn="base">
              <a:spcBef>
                <a:spcPct val="0"/>
              </a:spcBef>
              <a:spcAft>
                <a:spcPct val="0"/>
              </a:spcAft>
              <a:defRPr>
                <a:solidFill>
                  <a:schemeClr val="tx1"/>
                </a:solidFill>
                <a:latin typeface="Arial" charset="0"/>
                <a:ea typeface="ＭＳ Ｐゴシック" pitchFamily="34" charset="-128"/>
              </a:defRPr>
            </a:lvl7pPr>
            <a:lvl8pPr marL="3429000" indent="-228600" fontAlgn="base">
              <a:spcBef>
                <a:spcPct val="0"/>
              </a:spcBef>
              <a:spcAft>
                <a:spcPct val="0"/>
              </a:spcAft>
              <a:defRPr>
                <a:solidFill>
                  <a:schemeClr val="tx1"/>
                </a:solidFill>
                <a:latin typeface="Arial" charset="0"/>
                <a:ea typeface="ＭＳ Ｐゴシック" pitchFamily="34" charset="-128"/>
              </a:defRPr>
            </a:lvl8pPr>
            <a:lvl9pPr marL="3886200" indent="-228600" fontAlgn="base">
              <a:spcBef>
                <a:spcPct val="0"/>
              </a:spcBef>
              <a:spcAft>
                <a:spcPct val="0"/>
              </a:spcAft>
              <a:defRPr>
                <a:solidFill>
                  <a:schemeClr val="tx1"/>
                </a:solidFill>
                <a:latin typeface="Arial" charset="0"/>
                <a:ea typeface="ＭＳ Ｐゴシック" pitchFamily="34" charset="-128"/>
              </a:defRPr>
            </a:lvl9pPr>
          </a:lstStyle>
          <a:p>
            <a:pPr eaLnBrk="0" fontAlgn="base" hangingPunct="0">
              <a:spcBef>
                <a:spcPct val="0"/>
              </a:spcBef>
              <a:spcAft>
                <a:spcPct val="0"/>
              </a:spcAft>
            </a:pPr>
            <a:endParaRPr lang="en-AU" altLang="en-US" sz="2400">
              <a:solidFill>
                <a:srgbClr val="000000"/>
              </a:solidFill>
              <a:cs typeface="Arial" charset="0"/>
            </a:endParaRPr>
          </a:p>
        </p:txBody>
      </p:sp>
      <p:sp>
        <p:nvSpPr>
          <p:cNvPr id="3" name="Rectangle 6"/>
          <p:cNvSpPr>
            <a:spLocks noGrp="1" noChangeArrowheads="1"/>
          </p:cNvSpPr>
          <p:nvPr>
            <p:ph type="sldNum" sz="quarter" idx="10"/>
          </p:nvPr>
        </p:nvSpPr>
        <p:spPr/>
        <p:txBody>
          <a:bodyPr/>
          <a:lstStyle>
            <a:lvl1pPr fontAlgn="auto">
              <a:spcBef>
                <a:spcPts val="0"/>
              </a:spcBef>
              <a:spcAft>
                <a:spcPts val="0"/>
              </a:spcAft>
              <a:defRPr/>
            </a:lvl1pPr>
          </a:lstStyle>
          <a:p>
            <a:pPr>
              <a:defRPr/>
            </a:pPr>
            <a:fld id="{F341BCA8-EFD8-457F-A0E6-7DC6BDAE160A}" type="slidenum">
              <a:rPr lang="en-US"/>
              <a:pPr>
                <a:defRPr/>
              </a:pPr>
              <a:t>‹#›</a:t>
            </a:fld>
            <a:endParaRPr lang="en-US"/>
          </a:p>
        </p:txBody>
      </p:sp>
    </p:spTree>
    <p:extLst>
      <p:ext uri="{BB962C8B-B14F-4D97-AF65-F5344CB8AC3E}">
        <p14:creationId xmlns:p14="http://schemas.microsoft.com/office/powerpoint/2010/main" val="4056187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662045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670186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53957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47054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0" i="0" cap="all"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20CA8B-CA02-4A22-95AE-17E4526143DB}" type="slidenum">
              <a:rPr lang="en-US"/>
              <a:pPr>
                <a:defRPr/>
              </a:pPr>
              <a:t>‹#›</a:t>
            </a:fld>
            <a:endParaRPr lang="en-US" dirty="0"/>
          </a:p>
        </p:txBody>
      </p:sp>
    </p:spTree>
    <p:extLst>
      <p:ext uri="{BB962C8B-B14F-4D97-AF65-F5344CB8AC3E}">
        <p14:creationId xmlns:p14="http://schemas.microsoft.com/office/powerpoint/2010/main" val="398014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35C68EE9-5F65-45D1-89B0-E3950B23D0E5}" type="slidenum">
              <a:rPr lang="en-US"/>
              <a:pPr>
                <a:defRPr/>
              </a:pPr>
              <a:t>‹#›</a:t>
            </a:fld>
            <a:endParaRPr lang="en-US" dirty="0"/>
          </a:p>
        </p:txBody>
      </p:sp>
    </p:spTree>
    <p:extLst>
      <p:ext uri="{BB962C8B-B14F-4D97-AF65-F5344CB8AC3E}">
        <p14:creationId xmlns:p14="http://schemas.microsoft.com/office/powerpoint/2010/main" val="120648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143000"/>
          </a:xfrm>
        </p:spPr>
        <p:txBody>
          <a:bodyPr/>
          <a:lstStyle>
            <a:lvl1pPr>
              <a:defRPr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599E128A-5A70-41FC-AA36-C77879C61051}" type="slidenum">
              <a:rPr lang="en-US"/>
              <a:pPr>
                <a:defRPr/>
              </a:pPr>
              <a:t>‹#›</a:t>
            </a:fld>
            <a:endParaRPr lang="en-US" dirty="0"/>
          </a:p>
        </p:txBody>
      </p:sp>
    </p:spTree>
    <p:extLst>
      <p:ext uri="{BB962C8B-B14F-4D97-AF65-F5344CB8AC3E}">
        <p14:creationId xmlns:p14="http://schemas.microsoft.com/office/powerpoint/2010/main" val="9933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Rectangle 6"/>
          <p:cNvSpPr>
            <a:spLocks noGrp="1" noChangeArrowheads="1"/>
          </p:cNvSpPr>
          <p:nvPr>
            <p:ph type="sldNum" sz="quarter" idx="10"/>
          </p:nvPr>
        </p:nvSpPr>
        <p:spPr>
          <a:ln/>
        </p:spPr>
        <p:txBody>
          <a:bodyPr/>
          <a:lstStyle>
            <a:lvl1pPr>
              <a:defRPr/>
            </a:lvl1pPr>
          </a:lstStyle>
          <a:p>
            <a:pPr>
              <a:defRPr/>
            </a:pPr>
            <a:fld id="{99A53646-FB96-47C5-897D-3331B35CF1B8}" type="slidenum">
              <a:rPr lang="en-US"/>
              <a:pPr>
                <a:defRPr/>
              </a:pPr>
              <a:t>‹#›</a:t>
            </a:fld>
            <a:endParaRPr lang="en-US" dirty="0"/>
          </a:p>
        </p:txBody>
      </p:sp>
    </p:spTree>
    <p:extLst>
      <p:ext uri="{BB962C8B-B14F-4D97-AF65-F5344CB8AC3E}">
        <p14:creationId xmlns:p14="http://schemas.microsoft.com/office/powerpoint/2010/main" val="69980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41A7A57-AE52-4B8C-9CF6-0E673B4C17B0}" type="slidenum">
              <a:rPr lang="en-US"/>
              <a:pPr>
                <a:defRPr/>
              </a:pPr>
              <a:t>‹#›</a:t>
            </a:fld>
            <a:endParaRPr lang="en-US" dirty="0"/>
          </a:p>
        </p:txBody>
      </p:sp>
    </p:spTree>
    <p:extLst>
      <p:ext uri="{BB962C8B-B14F-4D97-AF65-F5344CB8AC3E}">
        <p14:creationId xmlns:p14="http://schemas.microsoft.com/office/powerpoint/2010/main" val="2960882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 name="Title 1"/>
          <p:cNvSpPr>
            <a:spLocks noGrp="1"/>
          </p:cNvSpPr>
          <p:nvPr>
            <p:ph type="title"/>
          </p:nvPr>
        </p:nvSpPr>
        <p:spPr>
          <a:xfrm>
            <a:off x="457200" y="273050"/>
            <a:ext cx="3008313" cy="1162050"/>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6" name="Rectangle 6"/>
          <p:cNvSpPr>
            <a:spLocks noGrp="1" noChangeArrowheads="1"/>
          </p:cNvSpPr>
          <p:nvPr>
            <p:ph type="sldNum" sz="quarter" idx="10"/>
          </p:nvPr>
        </p:nvSpPr>
        <p:spPr/>
        <p:txBody>
          <a:bodyPr/>
          <a:lstStyle>
            <a:lvl1pPr>
              <a:defRPr/>
            </a:lvl1pPr>
          </a:lstStyle>
          <a:p>
            <a:pPr>
              <a:defRPr/>
            </a:pPr>
            <a:fld id="{179B18D9-038D-4C77-A189-4DDFB8F838E4}" type="slidenum">
              <a:rPr lang="en-US"/>
              <a:pPr>
                <a:defRPr/>
              </a:pPr>
              <a:t>‹#›</a:t>
            </a:fld>
            <a:endParaRPr lang="en-US"/>
          </a:p>
        </p:txBody>
      </p:sp>
    </p:spTree>
    <p:extLst>
      <p:ext uri="{BB962C8B-B14F-4D97-AF65-F5344CB8AC3E}">
        <p14:creationId xmlns:p14="http://schemas.microsoft.com/office/powerpoint/2010/main" val="2828080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2" name="Title 1"/>
          <p:cNvSpPr>
            <a:spLocks noGrp="1"/>
          </p:cNvSpPr>
          <p:nvPr>
            <p:ph type="title"/>
          </p:nvPr>
        </p:nvSpPr>
        <p:spPr>
          <a:xfrm>
            <a:off x="1792288" y="4800600"/>
            <a:ext cx="5486400" cy="566738"/>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6" name="Rectangle 6"/>
          <p:cNvSpPr>
            <a:spLocks noGrp="1" noChangeArrowheads="1"/>
          </p:cNvSpPr>
          <p:nvPr>
            <p:ph type="sldNum" sz="quarter" idx="10"/>
          </p:nvPr>
        </p:nvSpPr>
        <p:spPr/>
        <p:txBody>
          <a:bodyPr/>
          <a:lstStyle>
            <a:lvl1pPr>
              <a:defRPr/>
            </a:lvl1pPr>
          </a:lstStyle>
          <a:p>
            <a:pPr>
              <a:defRPr/>
            </a:pPr>
            <a:fld id="{96533B80-5048-46D4-8AFA-EE1B4B7F4ACE}" type="slidenum">
              <a:rPr lang="en-US"/>
              <a:pPr>
                <a:defRPr/>
              </a:pPr>
              <a:t>‹#›</a:t>
            </a:fld>
            <a:endParaRPr lang="en-US"/>
          </a:p>
        </p:txBody>
      </p:sp>
    </p:spTree>
    <p:extLst>
      <p:ext uri="{BB962C8B-B14F-4D97-AF65-F5344CB8AC3E}">
        <p14:creationId xmlns:p14="http://schemas.microsoft.com/office/powerpoint/2010/main" val="4153272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owerpoint design"/>
          <p:cNvPicPr>
            <a:picLocks noChangeAspect="1" noChangeArrowheads="1"/>
          </p:cNvPicPr>
          <p:nvPr/>
        </p:nvPicPr>
        <p:blipFill>
          <a:blip r:embed="rId16" cstate="print"/>
          <a:srcRect l="841" t="73334" r="3508"/>
          <a:stretch>
            <a:fillRect/>
          </a:stretch>
        </p:blipFill>
        <p:spPr bwMode="auto">
          <a:xfrm>
            <a:off x="0" y="5029200"/>
            <a:ext cx="8820150" cy="18288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Text Box 8"/>
          <p:cNvSpPr txBox="1">
            <a:spLocks noChangeArrowheads="1"/>
          </p:cNvSpPr>
          <p:nvPr/>
        </p:nvSpPr>
        <p:spPr bwMode="auto">
          <a:xfrm>
            <a:off x="1600200" y="6537325"/>
            <a:ext cx="7543800" cy="3048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1400" dirty="0">
                <a:solidFill>
                  <a:prstClr val="white"/>
                </a:solidFill>
              </a:rPr>
              <a:t> www.dmp.wa.gov.au/ResourcesSafety</a:t>
            </a:r>
          </a:p>
        </p:txBody>
      </p:sp>
      <p:sp>
        <p:nvSpPr>
          <p:cNvPr id="1034" name="Line 10"/>
          <p:cNvSpPr>
            <a:spLocks noChangeShapeType="1"/>
          </p:cNvSpPr>
          <p:nvPr/>
        </p:nvSpPr>
        <p:spPr bwMode="auto">
          <a:xfrm>
            <a:off x="838200" y="1219200"/>
            <a:ext cx="7620000" cy="0"/>
          </a:xfrm>
          <a:prstGeom prst="line">
            <a:avLst/>
          </a:prstGeom>
          <a:noFill/>
          <a:ln w="15875">
            <a:solidFill>
              <a:schemeClr val="tx1"/>
            </a:solidFill>
            <a:round/>
            <a:headEnd/>
            <a:tailEnd/>
          </a:ln>
        </p:spPr>
        <p:txBody>
          <a:bodyPr wrap="none" anchor="ctr"/>
          <a:lstStyle/>
          <a:p>
            <a:pPr eaLnBrk="0" fontAlgn="base" hangingPunct="0">
              <a:spcBef>
                <a:spcPct val="0"/>
              </a:spcBef>
              <a:spcAft>
                <a:spcPct val="0"/>
              </a:spcAft>
              <a:defRPr/>
            </a:pPr>
            <a:endParaRPr lang="en-AU" sz="2400">
              <a:solidFill>
                <a:prstClr val="black"/>
              </a:solidFill>
            </a:endParaRPr>
          </a:p>
        </p:txBody>
      </p:sp>
      <p:sp>
        <p:nvSpPr>
          <p:cNvPr id="1030" name="Rectangle 6"/>
          <p:cNvSpPr>
            <a:spLocks noGrp="1" noChangeArrowheads="1"/>
          </p:cNvSpPr>
          <p:nvPr>
            <p:ph type="sldNum" sz="quarter" idx="4"/>
          </p:nvPr>
        </p:nvSpPr>
        <p:spPr bwMode="auto">
          <a:xfrm>
            <a:off x="7239000" y="6524625"/>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rgbClr val="CF5E31"/>
                </a:solidFill>
                <a:latin typeface="Arial" charset="0"/>
                <a:ea typeface="ＭＳ Ｐゴシック" pitchFamily="-124" charset="-128"/>
                <a:cs typeface="+mn-cs"/>
              </a:defRPr>
            </a:lvl1pPr>
          </a:lstStyle>
          <a:p>
            <a:pPr fontAlgn="base">
              <a:spcBef>
                <a:spcPct val="0"/>
              </a:spcBef>
              <a:spcAft>
                <a:spcPct val="0"/>
              </a:spcAft>
              <a:defRPr/>
            </a:pPr>
            <a:fld id="{FF8D125E-C098-4188-ACAE-D16F295D60B7}"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844112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9" descr="Powerpoint design"/>
          <p:cNvPicPr>
            <a:picLocks noChangeAspect="1" noChangeArrowheads="1"/>
          </p:cNvPicPr>
          <p:nvPr/>
        </p:nvPicPr>
        <p:blipFill>
          <a:blip r:embed="rId16">
            <a:extLst>
              <a:ext uri="{28A0092B-C50C-407E-A947-70E740481C1C}">
                <a14:useLocalDpi xmlns:a14="http://schemas.microsoft.com/office/drawing/2010/main" val="0"/>
              </a:ext>
            </a:extLst>
          </a:blip>
          <a:srcRect l="841" t="73334" r="3508"/>
          <a:stretch>
            <a:fillRect/>
          </a:stretch>
        </p:blipFill>
        <p:spPr bwMode="auto">
          <a:xfrm>
            <a:off x="0" y="5029200"/>
            <a:ext cx="8820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3" name="Text Box 8"/>
          <p:cNvSpPr txBox="1">
            <a:spLocks noChangeArrowheads="1"/>
          </p:cNvSpPr>
          <p:nvPr/>
        </p:nvSpPr>
        <p:spPr bwMode="auto">
          <a:xfrm>
            <a:off x="1600200" y="6537325"/>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fontAlgn="base">
              <a:spcBef>
                <a:spcPct val="0"/>
              </a:spcBef>
              <a:spcAft>
                <a:spcPct val="0"/>
              </a:spcAft>
              <a:defRPr>
                <a:solidFill>
                  <a:schemeClr val="tx1"/>
                </a:solidFill>
                <a:latin typeface="Arial" charset="0"/>
                <a:ea typeface="ＭＳ Ｐゴシック" pitchFamily="34" charset="-128"/>
              </a:defRPr>
            </a:lvl6pPr>
            <a:lvl7pPr marL="2971800" indent="-228600" fontAlgn="base">
              <a:spcBef>
                <a:spcPct val="0"/>
              </a:spcBef>
              <a:spcAft>
                <a:spcPct val="0"/>
              </a:spcAft>
              <a:defRPr>
                <a:solidFill>
                  <a:schemeClr val="tx1"/>
                </a:solidFill>
                <a:latin typeface="Arial" charset="0"/>
                <a:ea typeface="ＭＳ Ｐゴシック" pitchFamily="34" charset="-128"/>
              </a:defRPr>
            </a:lvl7pPr>
            <a:lvl8pPr marL="3429000" indent="-228600" fontAlgn="base">
              <a:spcBef>
                <a:spcPct val="0"/>
              </a:spcBef>
              <a:spcAft>
                <a:spcPct val="0"/>
              </a:spcAft>
              <a:defRPr>
                <a:solidFill>
                  <a:schemeClr val="tx1"/>
                </a:solidFill>
                <a:latin typeface="Arial" charset="0"/>
                <a:ea typeface="ＭＳ Ｐゴシック" pitchFamily="34" charset="-128"/>
              </a:defRPr>
            </a:lvl8pPr>
            <a:lvl9pPr marL="3886200" indent="-228600" fontAlgn="base">
              <a:spcBef>
                <a:spcPct val="0"/>
              </a:spcBef>
              <a:spcAft>
                <a:spcPct val="0"/>
              </a:spcAft>
              <a:defRPr>
                <a:solidFill>
                  <a:schemeClr val="tx1"/>
                </a:solidFill>
                <a:latin typeface="Arial" charset="0"/>
                <a:ea typeface="ＭＳ Ｐゴシック" pitchFamily="34" charset="-128"/>
              </a:defRPr>
            </a:lvl9pPr>
          </a:lstStyle>
          <a:p>
            <a:pPr algn="ctr" eaLnBrk="0" fontAlgn="base" hangingPunct="0">
              <a:spcBef>
                <a:spcPct val="0"/>
              </a:spcBef>
              <a:spcAft>
                <a:spcPct val="0"/>
              </a:spcAft>
            </a:pPr>
            <a:r>
              <a:rPr lang="en-US" altLang="en-US" sz="1400">
                <a:solidFill>
                  <a:srgbClr val="FFFFFF"/>
                </a:solidFill>
                <a:cs typeface="Arial" charset="0"/>
              </a:rPr>
              <a:t> www.dmp.wa.gov.au/ResourcesSafety</a:t>
            </a:r>
          </a:p>
        </p:txBody>
      </p:sp>
      <p:sp>
        <p:nvSpPr>
          <p:cNvPr id="2054" name="Line 10"/>
          <p:cNvSpPr>
            <a:spLocks noChangeShapeType="1"/>
          </p:cNvSpPr>
          <p:nvPr/>
        </p:nvSpPr>
        <p:spPr bwMode="auto">
          <a:xfrm>
            <a:off x="838200" y="1219200"/>
            <a:ext cx="762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AU">
              <a:solidFill>
                <a:prstClr val="black"/>
              </a:solidFill>
              <a:cs typeface="Arial" charset="0"/>
            </a:endParaRPr>
          </a:p>
        </p:txBody>
      </p:sp>
      <p:sp>
        <p:nvSpPr>
          <p:cNvPr id="1030" name="Rectangle 6"/>
          <p:cNvSpPr>
            <a:spLocks noGrp="1" noChangeArrowheads="1"/>
          </p:cNvSpPr>
          <p:nvPr>
            <p:ph type="sldNum" sz="quarter" idx="4"/>
          </p:nvPr>
        </p:nvSpPr>
        <p:spPr bwMode="auto">
          <a:xfrm>
            <a:off x="7239000" y="6524625"/>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rgbClr val="CF5E31"/>
                </a:solidFill>
                <a:latin typeface="Arial" charset="0"/>
                <a:ea typeface="ＭＳ Ｐゴシック" pitchFamily="-124" charset="-128"/>
                <a:cs typeface="+mn-cs"/>
              </a:defRPr>
            </a:lvl1pPr>
          </a:lstStyle>
          <a:p>
            <a:pPr fontAlgn="base">
              <a:spcBef>
                <a:spcPct val="0"/>
              </a:spcBef>
              <a:spcAft>
                <a:spcPct val="0"/>
              </a:spcAft>
              <a:defRPr/>
            </a:pPr>
            <a:fld id="{8B1DF8DE-6443-46FF-BA53-59C6DF4EE320}"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5482850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DComms@dmp.wa.gov.au?subject=Exploration%20Safety%20Roadshow%202009"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http://www.dmp.wa.gov.au/ResourcesSafety"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p:txBody>
          <a:bodyPr/>
          <a:lstStyle/>
          <a:p>
            <a:r>
              <a:rPr lang="en-AU" altLang="en-US" dirty="0" smtClean="0">
                <a:solidFill>
                  <a:srgbClr val="CF5E31"/>
                </a:solidFill>
              </a:rPr>
              <a:t>Please read this before using presentation</a:t>
            </a:r>
          </a:p>
        </p:txBody>
      </p:sp>
      <p:sp>
        <p:nvSpPr>
          <p:cNvPr id="47107" name="Content Placeholder 4"/>
          <p:cNvSpPr>
            <a:spLocks noGrp="1"/>
          </p:cNvSpPr>
          <p:nvPr>
            <p:ph idx="1"/>
          </p:nvPr>
        </p:nvSpPr>
        <p:spPr/>
        <p:txBody>
          <a:bodyPr/>
          <a:lstStyle/>
          <a:p>
            <a:r>
              <a:rPr lang="en-AU" altLang="en-US" sz="1800" dirty="0"/>
              <a:t>This presentation is based on content presented at the Exploration Safety Roadshow held in March 2014</a:t>
            </a:r>
          </a:p>
          <a:p>
            <a:r>
              <a:rPr lang="en-AU" altLang="en-US" sz="1800" dirty="0" smtClean="0"/>
              <a:t>It is made available for non-commercial use (e.g. toolbox meetings, OHS discussions) subject to the condition that the PowerPoint file is not altered without permission from Resources Safety</a:t>
            </a:r>
          </a:p>
          <a:p>
            <a:r>
              <a:rPr lang="en-AU" altLang="en-US" sz="1800" dirty="0" smtClean="0"/>
              <a:t>Supporting resources, such as brochures and posters, are available from Resources Safety</a:t>
            </a:r>
          </a:p>
          <a:p>
            <a:r>
              <a:rPr lang="en-AU" altLang="en-US" sz="1800" dirty="0" smtClean="0"/>
              <a:t>For resources, information or clarification, please contact:</a:t>
            </a:r>
          </a:p>
          <a:p>
            <a:pPr lvl="1">
              <a:buFontTx/>
              <a:buNone/>
            </a:pPr>
            <a:r>
              <a:rPr lang="en-AU" altLang="en-US" sz="1800" b="1" dirty="0" smtClean="0">
                <a:solidFill>
                  <a:srgbClr val="C00000"/>
                </a:solidFill>
                <a:hlinkClick r:id="rId3"/>
              </a:rPr>
              <a:t>RSDComms@dmp.wa.gov.au</a:t>
            </a:r>
            <a:endParaRPr lang="en-AU" altLang="en-US" sz="1800" b="1" dirty="0" smtClean="0">
              <a:solidFill>
                <a:srgbClr val="C00000"/>
              </a:solidFill>
            </a:endParaRPr>
          </a:p>
          <a:p>
            <a:pPr lvl="1">
              <a:buFontTx/>
              <a:buNone/>
            </a:pPr>
            <a:r>
              <a:rPr lang="en-AU" altLang="en-US" sz="1800" dirty="0" smtClean="0"/>
              <a:t>or visit</a:t>
            </a:r>
          </a:p>
          <a:p>
            <a:pPr lvl="1">
              <a:buFontTx/>
              <a:buNone/>
            </a:pPr>
            <a:r>
              <a:rPr lang="en-AU" altLang="en-US" sz="1800" b="1" dirty="0" smtClean="0">
                <a:solidFill>
                  <a:srgbClr val="C00000"/>
                </a:solidFill>
                <a:hlinkClick r:id="rId4"/>
              </a:rPr>
              <a:t>www.dmp.wa.gov.au/ResourcesSafety</a:t>
            </a:r>
            <a:endParaRPr lang="en-AU" altLang="en-US" sz="1800" b="1" dirty="0" smtClean="0">
              <a:solidFill>
                <a:srgbClr val="C00000"/>
              </a:solidFill>
            </a:endParaRPr>
          </a:p>
          <a:p>
            <a:endParaRPr lang="en-AU" altLang="en-US" dirty="0" smtClean="0"/>
          </a:p>
        </p:txBody>
      </p:sp>
      <p:sp>
        <p:nvSpPr>
          <p:cNvPr id="47108"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fontAlgn="base">
              <a:spcBef>
                <a:spcPct val="0"/>
              </a:spcBef>
              <a:spcAft>
                <a:spcPct val="0"/>
              </a:spcAft>
              <a:defRPr>
                <a:solidFill>
                  <a:schemeClr val="tx1"/>
                </a:solidFill>
                <a:latin typeface="Arial" charset="0"/>
                <a:ea typeface="ＭＳ Ｐゴシック" pitchFamily="34" charset="-128"/>
              </a:defRPr>
            </a:lvl6pPr>
            <a:lvl7pPr marL="2971800" indent="-228600" fontAlgn="base">
              <a:spcBef>
                <a:spcPct val="0"/>
              </a:spcBef>
              <a:spcAft>
                <a:spcPct val="0"/>
              </a:spcAft>
              <a:defRPr>
                <a:solidFill>
                  <a:schemeClr val="tx1"/>
                </a:solidFill>
                <a:latin typeface="Arial" charset="0"/>
                <a:ea typeface="ＭＳ Ｐゴシック" pitchFamily="34" charset="-128"/>
              </a:defRPr>
            </a:lvl7pPr>
            <a:lvl8pPr marL="3429000" indent="-228600" fontAlgn="base">
              <a:spcBef>
                <a:spcPct val="0"/>
              </a:spcBef>
              <a:spcAft>
                <a:spcPct val="0"/>
              </a:spcAft>
              <a:defRPr>
                <a:solidFill>
                  <a:schemeClr val="tx1"/>
                </a:solidFill>
                <a:latin typeface="Arial" charset="0"/>
                <a:ea typeface="ＭＳ Ｐゴシック" pitchFamily="34" charset="-128"/>
              </a:defRPr>
            </a:lvl8pPr>
            <a:lvl9pPr marL="3886200" indent="-228600" fontAlgn="base">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fld id="{604A8FB3-4815-4236-AC52-BD65269A1869}" type="slidenum">
              <a:rPr lang="en-US" altLang="en-US" smtClean="0">
                <a:solidFill>
                  <a:srgbClr val="CF5E31"/>
                </a:solidFill>
              </a:rPr>
              <a:pPr fontAlgn="base">
                <a:spcBef>
                  <a:spcPct val="0"/>
                </a:spcBef>
                <a:spcAft>
                  <a:spcPct val="0"/>
                </a:spcAft>
              </a:pPr>
              <a:t>1</a:t>
            </a:fld>
            <a:endParaRPr lang="en-US" altLang="en-US" smtClean="0">
              <a:solidFill>
                <a:srgbClr val="CF5E31"/>
              </a:solidFill>
            </a:endParaRPr>
          </a:p>
        </p:txBody>
      </p:sp>
    </p:spTree>
    <p:extLst>
      <p:ext uri="{BB962C8B-B14F-4D97-AF65-F5344CB8AC3E}">
        <p14:creationId xmlns:p14="http://schemas.microsoft.com/office/powerpoint/2010/main" val="327734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8600"/>
            <a:ext cx="8820472" cy="1143000"/>
          </a:xfrm>
        </p:spPr>
        <p:txBody>
          <a:bodyPr/>
          <a:lstStyle/>
          <a:p>
            <a:r>
              <a:rPr lang="en-AU" dirty="0" smtClean="0"/>
              <a:t>Findings from DMP review of fatal accidents 2000-12</a:t>
            </a:r>
            <a:endParaRPr lang="en-AU" dirty="0"/>
          </a:p>
        </p:txBody>
      </p:sp>
      <p:graphicFrame>
        <p:nvGraphicFramePr>
          <p:cNvPr id="6" name="Diagram 5"/>
          <p:cNvGraphicFramePr/>
          <p:nvPr>
            <p:extLst>
              <p:ext uri="{D42A27DB-BD31-4B8C-83A1-F6EECF244321}">
                <p14:modId xmlns:p14="http://schemas.microsoft.com/office/powerpoint/2010/main" val="1794123971"/>
              </p:ext>
            </p:extLst>
          </p:nvPr>
        </p:nvGraphicFramePr>
        <p:xfrm>
          <a:off x="0" y="1340768"/>
          <a:ext cx="921600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10</a:t>
            </a:fld>
            <a:endParaRPr lang="en-US" dirty="0"/>
          </a:p>
        </p:txBody>
      </p:sp>
    </p:spTree>
    <p:extLst>
      <p:ext uri="{BB962C8B-B14F-4D97-AF65-F5344CB8AC3E}">
        <p14:creationId xmlns:p14="http://schemas.microsoft.com/office/powerpoint/2010/main" val="3163626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title"/>
          </p:nvPr>
        </p:nvSpPr>
        <p:spPr/>
        <p:txBody>
          <a:bodyPr/>
          <a:lstStyle/>
          <a:p>
            <a:r>
              <a:rPr lang="en-AU" dirty="0" smtClean="0">
                <a:solidFill>
                  <a:srgbClr val="CF5E31"/>
                </a:solidFill>
              </a:rPr>
              <a:t>Importance of auditing</a:t>
            </a:r>
          </a:p>
        </p:txBody>
      </p:sp>
      <p:sp>
        <p:nvSpPr>
          <p:cNvPr id="4" name="Slide Number Placeholder 3"/>
          <p:cNvSpPr>
            <a:spLocks noGrp="1"/>
          </p:cNvSpPr>
          <p:nvPr>
            <p:ph type="sldNum" sz="quarter" idx="10"/>
          </p:nvPr>
        </p:nvSpPr>
        <p:spPr>
          <a:xfrm>
            <a:off x="7885113" y="6524625"/>
            <a:ext cx="1258887" cy="333375"/>
          </a:xfrm>
        </p:spPr>
        <p:txBody>
          <a:bodyPr/>
          <a:lstStyle/>
          <a:p>
            <a:pPr>
              <a:defRPr/>
            </a:pPr>
            <a:fld id="{65F01BBC-B154-426B-B193-7FA9844B8C65}" type="slidenum">
              <a:rPr lang="en-US" smtClean="0"/>
              <a:pPr>
                <a:defRPr/>
              </a:pPr>
              <a:t>2</a:t>
            </a:fld>
            <a:endParaRPr lang="en-US" dirty="0"/>
          </a:p>
        </p:txBody>
      </p:sp>
    </p:spTree>
    <p:extLst>
      <p:ext uri="{BB962C8B-B14F-4D97-AF65-F5344CB8AC3E}">
        <p14:creationId xmlns:p14="http://schemas.microsoft.com/office/powerpoint/2010/main" val="223432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the role and benefit of an audit?</a:t>
            </a:r>
            <a:endParaRPr lang="en-AU" dirty="0"/>
          </a:p>
        </p:txBody>
      </p:sp>
      <p:sp>
        <p:nvSpPr>
          <p:cNvPr id="4" name="Content Placeholder 3"/>
          <p:cNvSpPr>
            <a:spLocks noGrp="1"/>
          </p:cNvSpPr>
          <p:nvPr>
            <p:ph idx="1"/>
          </p:nvPr>
        </p:nvSpPr>
        <p:spPr>
          <a:xfrm>
            <a:off x="685800" y="1412776"/>
            <a:ext cx="7772400" cy="4495800"/>
          </a:xfrm>
        </p:spPr>
        <p:txBody>
          <a:bodyPr/>
          <a:lstStyle/>
          <a:p>
            <a:pPr marL="0" indent="0">
              <a:buNone/>
            </a:pPr>
            <a:r>
              <a:rPr lang="en-AU" dirty="0" smtClean="0">
                <a:solidFill>
                  <a:srgbClr val="CF5E31"/>
                </a:solidFill>
              </a:rPr>
              <a:t>One </a:t>
            </a:r>
            <a:r>
              <a:rPr lang="en-AU" dirty="0">
                <a:solidFill>
                  <a:srgbClr val="CF5E31"/>
                </a:solidFill>
              </a:rPr>
              <a:t>of the best ways to ensure your </a:t>
            </a:r>
            <a:r>
              <a:rPr lang="en-AU" dirty="0" smtClean="0">
                <a:solidFill>
                  <a:srgbClr val="CF5E31"/>
                </a:solidFill>
              </a:rPr>
              <a:t>systems </a:t>
            </a:r>
            <a:r>
              <a:rPr lang="en-AU" dirty="0">
                <a:solidFill>
                  <a:srgbClr val="CF5E31"/>
                </a:solidFill>
              </a:rPr>
              <a:t>are current and </a:t>
            </a:r>
            <a:r>
              <a:rPr lang="en-AU" dirty="0" smtClean="0">
                <a:solidFill>
                  <a:srgbClr val="CF5E31"/>
                </a:solidFill>
              </a:rPr>
              <a:t>useful.</a:t>
            </a:r>
          </a:p>
          <a:p>
            <a:pPr marL="0" indent="0">
              <a:buNone/>
            </a:pPr>
            <a:r>
              <a:rPr lang="en-AU" dirty="0" smtClean="0">
                <a:solidFill>
                  <a:srgbClr val="CF5E31"/>
                </a:solidFill>
              </a:rPr>
              <a:t>If well-run, indicates </a:t>
            </a:r>
            <a:r>
              <a:rPr lang="en-AU" dirty="0">
                <a:solidFill>
                  <a:srgbClr val="CF5E31"/>
                </a:solidFill>
              </a:rPr>
              <a:t>where </a:t>
            </a:r>
            <a:r>
              <a:rPr lang="en-AU" dirty="0" smtClean="0">
                <a:solidFill>
                  <a:srgbClr val="CF5E31"/>
                </a:solidFill>
              </a:rPr>
              <a:t>best to allocate resources.</a:t>
            </a:r>
          </a:p>
          <a:p>
            <a:pPr marL="0" indent="0">
              <a:buNone/>
            </a:pPr>
            <a:r>
              <a:rPr lang="en-AU" dirty="0" smtClean="0"/>
              <a:t>Some </a:t>
            </a:r>
            <a:r>
              <a:rPr lang="en-AU" dirty="0"/>
              <a:t>benefits of </a:t>
            </a:r>
            <a:r>
              <a:rPr lang="en-AU" dirty="0" smtClean="0"/>
              <a:t>self-auditing:</a:t>
            </a:r>
          </a:p>
          <a:p>
            <a:r>
              <a:rPr lang="en-AU" dirty="0" smtClean="0"/>
              <a:t>required </a:t>
            </a:r>
            <a:r>
              <a:rPr lang="en-AU" dirty="0"/>
              <a:t>information is kept </a:t>
            </a:r>
            <a:r>
              <a:rPr lang="en-AU" dirty="0" smtClean="0"/>
              <a:t>up-to-date</a:t>
            </a:r>
          </a:p>
          <a:p>
            <a:r>
              <a:rPr lang="en-AU" dirty="0" smtClean="0"/>
              <a:t>areas </a:t>
            </a:r>
            <a:r>
              <a:rPr lang="en-AU" dirty="0"/>
              <a:t>of non-compliance with </a:t>
            </a:r>
            <a:r>
              <a:rPr lang="en-AU" dirty="0" smtClean="0"/>
              <a:t>legislation                           are determined</a:t>
            </a:r>
          </a:p>
          <a:p>
            <a:r>
              <a:rPr lang="en-AU" dirty="0" smtClean="0"/>
              <a:t>target </a:t>
            </a:r>
            <a:r>
              <a:rPr lang="en-AU" dirty="0"/>
              <a:t>areas for continuous improvement </a:t>
            </a:r>
            <a:r>
              <a:rPr lang="en-AU" dirty="0" smtClean="0"/>
              <a:t>                       are identified</a:t>
            </a:r>
          </a:p>
          <a:p>
            <a:r>
              <a:rPr lang="en-AU" dirty="0" smtClean="0"/>
              <a:t>increased </a:t>
            </a:r>
            <a:r>
              <a:rPr lang="en-AU" dirty="0"/>
              <a:t>knowledge and understanding of </a:t>
            </a:r>
            <a:r>
              <a:rPr lang="en-AU" dirty="0" smtClean="0"/>
              <a:t>organisation’s safety </a:t>
            </a:r>
            <a:r>
              <a:rPr lang="en-AU" dirty="0"/>
              <a:t>management </a:t>
            </a:r>
            <a:r>
              <a:rPr lang="en-AU" dirty="0" smtClean="0"/>
              <a:t>systems</a:t>
            </a:r>
            <a:endParaRPr lang="en-AU"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52528">
            <a:off x="7160392" y="2947641"/>
            <a:ext cx="1996049" cy="2840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3</a:t>
            </a:fld>
            <a:endParaRPr lang="en-US" dirty="0"/>
          </a:p>
        </p:txBody>
      </p:sp>
    </p:spTree>
    <p:extLst>
      <p:ext uri="{BB962C8B-B14F-4D97-AF65-F5344CB8AC3E}">
        <p14:creationId xmlns:p14="http://schemas.microsoft.com/office/powerpoint/2010/main" val="1682670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AU" dirty="0" smtClean="0"/>
              <a:t>Resources Safety’s audits are no secret</a:t>
            </a:r>
          </a:p>
        </p:txBody>
      </p:sp>
      <p:graphicFrame>
        <p:nvGraphicFramePr>
          <p:cNvPr id="5" name="Diagram 4"/>
          <p:cNvGraphicFramePr/>
          <p:nvPr/>
        </p:nvGraphicFramePr>
        <p:xfrm>
          <a:off x="1691680" y="1556792"/>
          <a:ext cx="6091023"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4</a:t>
            </a:fld>
            <a:endParaRPr lang="en-US" dirty="0"/>
          </a:p>
        </p:txBody>
      </p:sp>
    </p:spTree>
    <p:extLst>
      <p:ext uri="{BB962C8B-B14F-4D97-AF65-F5344CB8AC3E}">
        <p14:creationId xmlns:p14="http://schemas.microsoft.com/office/powerpoint/2010/main" val="76101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10" y="1268760"/>
            <a:ext cx="6736754" cy="412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AU" dirty="0" smtClean="0"/>
              <a:t>Our audits are available publicly</a:t>
            </a:r>
            <a:endParaRPr lang="en-A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39949">
            <a:off x="6431330" y="530122"/>
            <a:ext cx="3118002" cy="2207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9572">
            <a:off x="6172629" y="2586496"/>
            <a:ext cx="3308196" cy="2196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55576" y="5703639"/>
            <a:ext cx="6264696" cy="461665"/>
          </a:xfrm>
          <a:prstGeom prst="rect">
            <a:avLst/>
          </a:prstGeom>
        </p:spPr>
        <p:txBody>
          <a:bodyPr wrap="square">
            <a:spAutoFit/>
          </a:bodyPr>
          <a:lstStyle/>
          <a:p>
            <a:pPr algn="ctr" fontAlgn="base">
              <a:spcBef>
                <a:spcPct val="0"/>
              </a:spcBef>
              <a:spcAft>
                <a:spcPct val="0"/>
              </a:spcAft>
            </a:pPr>
            <a:r>
              <a:rPr lang="en-AU" sz="2400" dirty="0">
                <a:solidFill>
                  <a:srgbClr val="CF5E31"/>
                </a:solidFill>
              </a:rPr>
              <a:t>www.dmp.wa.gov.au/ResourcesSafety</a:t>
            </a: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29478">
            <a:off x="7063013" y="3338389"/>
            <a:ext cx="2003405" cy="2922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5</a:t>
            </a:fld>
            <a:endParaRPr lang="en-US" dirty="0"/>
          </a:p>
        </p:txBody>
      </p:sp>
    </p:spTree>
    <p:extLst>
      <p:ext uri="{BB962C8B-B14F-4D97-AF65-F5344CB8AC3E}">
        <p14:creationId xmlns:p14="http://schemas.microsoft.com/office/powerpoint/2010/main" val="3669889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was the exploration audit developed?</a:t>
            </a:r>
            <a:endParaRPr lang="en-AU" dirty="0"/>
          </a:p>
        </p:txBody>
      </p:sp>
      <p:sp>
        <p:nvSpPr>
          <p:cNvPr id="3" name="Content Placeholder 2"/>
          <p:cNvSpPr>
            <a:spLocks noGrp="1"/>
          </p:cNvSpPr>
          <p:nvPr>
            <p:ph idx="1"/>
          </p:nvPr>
        </p:nvSpPr>
        <p:spPr/>
        <p:txBody>
          <a:bodyPr/>
          <a:lstStyle/>
          <a:p>
            <a:r>
              <a:rPr lang="en-AU" dirty="0" smtClean="0"/>
              <a:t>Extensive industry </a:t>
            </a:r>
            <a:r>
              <a:rPr lang="en-AU" dirty="0"/>
              <a:t>consultation</a:t>
            </a:r>
          </a:p>
          <a:p>
            <a:r>
              <a:rPr lang="en-AU" dirty="0" smtClean="0"/>
              <a:t>Complements </a:t>
            </a:r>
            <a:r>
              <a:rPr lang="en-AU" dirty="0"/>
              <a:t>the code of practice</a:t>
            </a:r>
          </a:p>
          <a:p>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6</a:t>
            </a:fld>
            <a:endParaRPr lang="en-US" dirty="0"/>
          </a:p>
        </p:txBody>
      </p:sp>
      <p:pic>
        <p:nvPicPr>
          <p:cNvPr id="6" name="Picture 2" descr="\\internal\corp\OurDocs\Cannington\Su.HO\RSM v01 no1\001854pict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94005" y="2990874"/>
            <a:ext cx="4282451" cy="2763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W:\Publications and Promotions\Photo Library - Extras\RSD Staff 2012\Exploration audit Perth session 19Nov12\DSC0322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28" y="3019124"/>
            <a:ext cx="4070477" cy="27137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53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the exploration audit tool?</a:t>
            </a:r>
            <a:endParaRPr lang="en-AU" dirty="0"/>
          </a:p>
        </p:txBody>
      </p:sp>
      <p:sp>
        <p:nvSpPr>
          <p:cNvPr id="3" name="Content Placeholder 2"/>
          <p:cNvSpPr>
            <a:spLocks noGrp="1"/>
          </p:cNvSpPr>
          <p:nvPr>
            <p:ph idx="1"/>
          </p:nvPr>
        </p:nvSpPr>
        <p:spPr>
          <a:xfrm>
            <a:off x="685800" y="1600199"/>
            <a:ext cx="4106800" cy="4672189"/>
          </a:xfrm>
        </p:spPr>
        <p:txBody>
          <a:bodyPr/>
          <a:lstStyle/>
          <a:p>
            <a:r>
              <a:rPr lang="en-AU" dirty="0" smtClean="0"/>
              <a:t>Audit template</a:t>
            </a:r>
          </a:p>
          <a:p>
            <a:r>
              <a:rPr lang="en-AU" dirty="0" smtClean="0"/>
              <a:t>Guideline</a:t>
            </a:r>
          </a:p>
          <a:p>
            <a:pPr marL="0" indent="0">
              <a:buNone/>
            </a:pP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7</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32" y="3065175"/>
            <a:ext cx="4075450" cy="28800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88516">
            <a:off x="3362587" y="1621115"/>
            <a:ext cx="2880000" cy="40754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1903700"/>
            <a:ext cx="2880000" cy="4075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0635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is the exploration audit structured?</a:t>
            </a:r>
            <a:endParaRPr lang="en-AU" dirty="0"/>
          </a:p>
        </p:txBody>
      </p:sp>
      <p:sp>
        <p:nvSpPr>
          <p:cNvPr id="3" name="Content Placeholder 2"/>
          <p:cNvSpPr>
            <a:spLocks noGrp="1"/>
          </p:cNvSpPr>
          <p:nvPr>
            <p:ph idx="1"/>
          </p:nvPr>
        </p:nvSpPr>
        <p:spPr/>
        <p:txBody>
          <a:bodyPr/>
          <a:lstStyle/>
          <a:p>
            <a:pPr marL="0" indent="0">
              <a:buNone/>
            </a:pPr>
            <a:r>
              <a:rPr lang="en-AU" dirty="0"/>
              <a:t>Part 1 </a:t>
            </a:r>
          </a:p>
          <a:p>
            <a:pPr marL="0" indent="0">
              <a:buNone/>
              <a:tabLst>
                <a:tab pos="363538" algn="l"/>
              </a:tabLst>
            </a:pPr>
            <a:r>
              <a:rPr lang="en-AU" b="1" dirty="0" smtClean="0">
                <a:solidFill>
                  <a:srgbClr val="CF5E31"/>
                </a:solidFill>
              </a:rPr>
              <a:t>Management systems</a:t>
            </a:r>
          </a:p>
          <a:p>
            <a:pPr marL="0" indent="0">
              <a:buNone/>
              <a:tabLst>
                <a:tab pos="363538" algn="l"/>
              </a:tabLst>
            </a:pPr>
            <a:endParaRPr lang="en-AU" dirty="0"/>
          </a:p>
          <a:p>
            <a:pPr marL="0" indent="0">
              <a:buNone/>
            </a:pPr>
            <a:r>
              <a:rPr lang="en-AU" dirty="0"/>
              <a:t>Part 2</a:t>
            </a:r>
          </a:p>
          <a:p>
            <a:pPr marL="0" indent="0">
              <a:buNone/>
              <a:tabLst>
                <a:tab pos="363538" algn="l"/>
              </a:tabLst>
            </a:pPr>
            <a:r>
              <a:rPr lang="en-AU" b="1" dirty="0" smtClean="0">
                <a:solidFill>
                  <a:srgbClr val="CF5E31"/>
                </a:solidFill>
              </a:rPr>
              <a:t>Site operations</a:t>
            </a:r>
          </a:p>
          <a:p>
            <a:pPr marL="0" indent="0">
              <a:buNone/>
              <a:tabLst>
                <a:tab pos="363538" algn="l"/>
              </a:tabLst>
            </a:pPr>
            <a:endParaRPr lang="en-AU" dirty="0"/>
          </a:p>
          <a:p>
            <a:pPr marL="0" indent="0">
              <a:buNone/>
            </a:pPr>
            <a:r>
              <a:rPr lang="en-AU" dirty="0"/>
              <a:t>Part 3</a:t>
            </a:r>
          </a:p>
          <a:p>
            <a:pPr marL="0" indent="0">
              <a:buNone/>
              <a:tabLst>
                <a:tab pos="363538" algn="l"/>
              </a:tabLst>
            </a:pPr>
            <a:r>
              <a:rPr lang="en-AU" b="1" dirty="0">
                <a:solidFill>
                  <a:srgbClr val="CF5E31"/>
                </a:solidFill>
              </a:rPr>
              <a:t>Drilling </a:t>
            </a:r>
            <a:r>
              <a:rPr lang="en-AU" b="1" dirty="0" smtClean="0">
                <a:solidFill>
                  <a:srgbClr val="CF5E31"/>
                </a:solidFill>
              </a:rPr>
              <a:t>and other field activities</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8</a:t>
            </a:fld>
            <a:endParaRPr lang="en-US" dirty="0"/>
          </a:p>
        </p:txBody>
      </p:sp>
    </p:spTree>
    <p:extLst>
      <p:ext uri="{BB962C8B-B14F-4D97-AF65-F5344CB8AC3E}">
        <p14:creationId xmlns:p14="http://schemas.microsoft.com/office/powerpoint/2010/main" val="955596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have we found?</a:t>
            </a:r>
            <a:endParaRPr lang="en-AU" dirty="0"/>
          </a:p>
        </p:txBody>
      </p:sp>
      <p:sp>
        <p:nvSpPr>
          <p:cNvPr id="3" name="Content Placeholder 2"/>
          <p:cNvSpPr>
            <a:spLocks noGrp="1"/>
          </p:cNvSpPr>
          <p:nvPr>
            <p:ph idx="1"/>
          </p:nvPr>
        </p:nvSpPr>
        <p:spPr>
          <a:xfrm>
            <a:off x="685800" y="1600200"/>
            <a:ext cx="8134672" cy="4495800"/>
          </a:xfrm>
          <a:solidFill>
            <a:schemeClr val="bg1"/>
          </a:solidFill>
        </p:spPr>
        <p:txBody>
          <a:bodyPr/>
          <a:lstStyle/>
          <a:p>
            <a:pPr marL="0" indent="0">
              <a:buNone/>
            </a:pPr>
            <a:r>
              <a:rPr lang="en-AU" dirty="0"/>
              <a:t>L</a:t>
            </a:r>
            <a:r>
              <a:rPr lang="en-AU" dirty="0" smtClean="0"/>
              <a:t>ast 13 audits conducted by DMP mines inspectors identified common areas of non-compliances including:</a:t>
            </a:r>
          </a:p>
          <a:p>
            <a:r>
              <a:rPr lang="en-AU" dirty="0" smtClean="0"/>
              <a:t>Not all statutory appointments had been made (e.g. Ventilation Officer, Electrical Supervisor)</a:t>
            </a:r>
          </a:p>
          <a:p>
            <a:r>
              <a:rPr lang="en-AU" dirty="0" smtClean="0"/>
              <a:t>Appointed responsibilities and duties were not understood in many cases</a:t>
            </a:r>
          </a:p>
          <a:p>
            <a:r>
              <a:rPr lang="en-AU" dirty="0" smtClean="0"/>
              <a:t>Supervisors did not have access to accurate training records</a:t>
            </a:r>
          </a:p>
          <a:p>
            <a:r>
              <a:rPr lang="en-AU" dirty="0" smtClean="0"/>
              <a:t>Workers were not trained and assessed as competent for their assigned tasks, plant or equipment</a:t>
            </a:r>
          </a:p>
          <a:p>
            <a:r>
              <a:rPr lang="en-AU" dirty="0" smtClean="0"/>
              <a:t>No system for training and maintenance of emergency communication and response equipment</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9</a:t>
            </a:fld>
            <a:endParaRPr lang="en-US" dirty="0"/>
          </a:p>
        </p:txBody>
      </p:sp>
    </p:spTree>
    <p:extLst>
      <p:ext uri="{BB962C8B-B14F-4D97-AF65-F5344CB8AC3E}">
        <p14:creationId xmlns:p14="http://schemas.microsoft.com/office/powerpoint/2010/main" val="848251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4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1037</Words>
  <Application>Microsoft Office PowerPoint</Application>
  <PresentationFormat>On-screen Show (4:3)</PresentationFormat>
  <Paragraphs>123</Paragraphs>
  <Slides>10</Slides>
  <Notes>10</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4_Blank Presentation</vt:lpstr>
      <vt:lpstr>1_Blank Presentation</vt:lpstr>
      <vt:lpstr>Please read this before using presentation</vt:lpstr>
      <vt:lpstr>Importance of auditing</vt:lpstr>
      <vt:lpstr>What is the role and benefit of an audit?</vt:lpstr>
      <vt:lpstr>Resources Safety’s audits are no secret</vt:lpstr>
      <vt:lpstr>Our audits are available publicly</vt:lpstr>
      <vt:lpstr>How was the exploration audit developed?</vt:lpstr>
      <vt:lpstr>What is the exploration audit tool?</vt:lpstr>
      <vt:lpstr>How is the exploration audit structured?</vt:lpstr>
      <vt:lpstr>What have we found?</vt:lpstr>
      <vt:lpstr>Findings from DMP review of fatal accidents 2000-12</vt:lpstr>
    </vt:vector>
  </TitlesOfParts>
  <Company>Department of Mines and Petroleum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Toolbox Presentation - 2014 - Importance of auditing</dc:title>
  <dc:creator>Bec.MOORE</dc:creator>
  <cp:keywords>auditing, Resources safety, DMP, RSD</cp:keywords>
  <dc:description>FileNo=A0699/201002&lt;!&gt;Site=Cannington&lt;!&gt;MDNo=&lt;!&gt;DocType=Web Document&lt;!&gt;DocSec=Toolbox Presentations&lt;!&gt;Owner=bec.moore&lt;!&gt;Filename=000527.bec.moore.pptx&lt;!&gt;Project=&lt;!&gt;Group=Resources Safety&lt;!&gt;SecType=For Public Release</dc:description>
  <cp:lastModifiedBy>CHEAN, Wei</cp:lastModifiedBy>
  <cp:revision>10</cp:revision>
  <cp:lastPrinted>2014-04-10T05:38:08Z</cp:lastPrinted>
  <dcterms:created xsi:type="dcterms:W3CDTF">2014-03-19T23:43:15Z</dcterms:created>
  <dcterms:modified xsi:type="dcterms:W3CDTF">2014-04-10T07:40:31Z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Cannington</vt:lpwstr>
  </property>
  <property fmtid="{D5CDD505-2E9C-101B-9397-08002B2CF9AE}" pid="3" name="SecType">
    <vt:lpwstr>For Public Release</vt:lpwstr>
  </property>
</Properties>
</file>